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292" r:id="rId3"/>
    <p:sldId id="311" r:id="rId4"/>
    <p:sldId id="296" r:id="rId5"/>
    <p:sldId id="322" r:id="rId6"/>
    <p:sldId id="323" r:id="rId7"/>
    <p:sldId id="324" r:id="rId8"/>
    <p:sldId id="325" r:id="rId9"/>
    <p:sldId id="317" r:id="rId10"/>
    <p:sldId id="318" r:id="rId11"/>
    <p:sldId id="306" r:id="rId12"/>
    <p:sldId id="319" r:id="rId13"/>
    <p:sldId id="307" r:id="rId14"/>
    <p:sldId id="320" r:id="rId15"/>
    <p:sldId id="321" r:id="rId16"/>
    <p:sldId id="328" r:id="rId17"/>
    <p:sldId id="326" r:id="rId18"/>
    <p:sldId id="327" r:id="rId19"/>
    <p:sldId id="310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ейла Н. Нацун" initials="ЛНФ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FFFFF"/>
    <a:srgbClr val="CC0000"/>
    <a:srgbClr val="D0D8E8"/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249" autoAdjust="0"/>
  </p:normalViewPr>
  <p:slideViewPr>
    <p:cSldViewPr>
      <p:cViewPr varScale="1">
        <p:scale>
          <a:sx n="92" d="100"/>
          <a:sy n="92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328218338079147E-2"/>
          <c:y val="0.13886675426868278"/>
          <c:w val="0.90315681374144297"/>
          <c:h val="0.72239435081925762"/>
        </c:manualLayout>
      </c:layout>
      <c:lineChart>
        <c:grouping val="standard"/>
        <c:varyColors val="0"/>
        <c:ser>
          <c:idx val="1"/>
          <c:order val="0"/>
          <c:tx>
            <c:v>Темпы роста затрат на исследования и разработки в % к предыд. году</c:v>
          </c:tx>
          <c:dLbls>
            <c:dLbl>
              <c:idx val="15"/>
              <c:layout>
                <c:manualLayout>
                  <c:x val="-1.2401130642497737E-2"/>
                  <c:y val="4.595754018422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PowerPoint]Лист1'!$B$14:$U$14</c:f>
              <c:strCache>
                <c:ptCount val="16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</c:strCache>
            </c:strRef>
          </c:cat>
          <c:val>
            <c:numRef>
              <c:f>'[Диаграмма в Microsoft PowerPoint]Лист1'!$B$19:$Q$19</c:f>
              <c:numCache>
                <c:formatCode>0.0</c:formatCode>
                <c:ptCount val="16"/>
                <c:pt idx="0">
                  <c:v>117.80436573070064</c:v>
                </c:pt>
                <c:pt idx="1">
                  <c:v>110.94919533499134</c:v>
                </c:pt>
                <c:pt idx="2">
                  <c:v>110.56195933220243</c:v>
                </c:pt>
                <c:pt idx="3">
                  <c:v>95.936270911344565</c:v>
                </c:pt>
                <c:pt idx="4">
                  <c:v>98.678563127459313</c:v>
                </c:pt>
                <c:pt idx="5">
                  <c:v>108.62869817186424</c:v>
                </c:pt>
                <c:pt idx="6">
                  <c:v>112.90693768866487</c:v>
                </c:pt>
                <c:pt idx="7">
                  <c:v>98.446689621206161</c:v>
                </c:pt>
                <c:pt idx="8">
                  <c:v>110.49356286934606</c:v>
                </c:pt>
                <c:pt idx="9">
                  <c:v>94.332321550899238</c:v>
                </c:pt>
                <c:pt idx="10">
                  <c:v>100.63181041942309</c:v>
                </c:pt>
                <c:pt idx="11">
                  <c:v>105.08941677110396</c:v>
                </c:pt>
                <c:pt idx="12">
                  <c:v>101.6450377200357</c:v>
                </c:pt>
                <c:pt idx="13">
                  <c:v>105.14800384828193</c:v>
                </c:pt>
                <c:pt idx="14">
                  <c:v>99.927888236402282</c:v>
                </c:pt>
                <c:pt idx="15">
                  <c:v>99.697119314662842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9682688"/>
        <c:axId val="110651648"/>
      </c:lineChart>
      <c:catAx>
        <c:axId val="109682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layout>
            <c:manualLayout>
              <c:xMode val="edge"/>
              <c:yMode val="edge"/>
              <c:x val="0.95375299243040002"/>
              <c:y val="0.89303783032736028"/>
            </c:manualLayout>
          </c:layout>
          <c:overlay val="0"/>
        </c:title>
        <c:majorTickMark val="out"/>
        <c:minorTickMark val="none"/>
        <c:tickLblPos val="nextTo"/>
        <c:crossAx val="110651648"/>
        <c:crosses val="autoZero"/>
        <c:auto val="1"/>
        <c:lblAlgn val="ctr"/>
        <c:lblOffset val="100"/>
        <c:noMultiLvlLbl val="0"/>
      </c:catAx>
      <c:valAx>
        <c:axId val="110651648"/>
        <c:scaling>
          <c:orientation val="minMax"/>
          <c:max val="120"/>
          <c:min val="9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2111767279090113E-2"/>
              <c:y val="0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09682688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0.53584514435695552"/>
          <c:y val="2.5710744783147286E-3"/>
          <c:w val="0.46252384521603185"/>
          <c:h val="0.1885627611025368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028A84A-CDD8-4169-8314-0A14595EB8A4}" type="datetimeFigureOut">
              <a:rPr lang="ru-RU"/>
              <a:pPr>
                <a:defRPr/>
              </a:pPr>
              <a:t>20.06.2018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6580F2-D083-4F4C-AAB0-CD3D69627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971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9AE2A-B76C-4276-8F28-C97A74B037A2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8436-BAC0-42D3-A0AE-956241D65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1D213-D708-44E5-9783-FCAD65C4C407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D0C4E-9698-40E0-96D0-F11602085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F4C22-6A6B-4C4D-A733-1F5FA34A0231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2DB5-1DF6-4970-AACF-50CB47EB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0B1E4-F092-4212-AE0E-5818E8706933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962F8-55AB-4778-B09B-4CA60EE00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0A72-BA39-44F8-929A-39888897FD08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A2E24-193B-4B81-8165-C2B1AB186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097A1-759E-414B-A0C8-0A13C140D2CC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D1F8-4397-455A-96F1-98F7EE5FC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0E0AB-5F83-422F-837E-522371610983}" type="datetime1">
              <a:rPr lang="ru-RU" smtClean="0"/>
              <a:t>20.06.2018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B4917-914B-4A39-B9B5-00D3B5ABB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9BF4-556D-4A61-9643-238643698525}" type="datetime1">
              <a:rPr lang="ru-RU" smtClean="0"/>
              <a:t>20.06.2018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874BD-D811-436A-AF47-2F38B0AAC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A5B-A597-4DA7-ABE2-111ABD967A11}" type="datetime1">
              <a:rPr lang="ru-RU" smtClean="0"/>
              <a:t>20.06.2018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D2E4-21BF-452F-BF6D-24B2A5C2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6748-EE2D-42F0-A386-658D85BF54F8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B54F9-910A-49B6-A158-325DCDA3F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E60C3-E6AF-4EDE-82C8-A4A8BA531FC4}" type="datetime1">
              <a:rPr lang="ru-RU" smtClean="0"/>
              <a:t>20.06.2018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24045-0D4C-404A-8B75-6DB0DF438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D174A8-E2E1-4051-B536-F48C02F800E6}" type="datetime1">
              <a:rPr lang="ru-RU" smtClean="0"/>
              <a:t>20.06.2018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93C8F8-9764-4ACD-B6AF-D5F016379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ru-RU" sz="2400" b="1" dirty="0">
                <a:solidFill>
                  <a:srgbClr val="CC0000"/>
                </a:solidFill>
                <a:latin typeface="Candara" pitchFamily="34" charset="0"/>
              </a:rPr>
              <a:t>Создание организационно-правовых условий стимулирования прикладных исследований и разработок на региональном уровне как необходимое условие научно-технологического развития России</a:t>
            </a:r>
            <a:endParaRPr lang="ru-RU" sz="2400" b="1" dirty="0" smtClean="0">
              <a:solidFill>
                <a:srgbClr val="CC0000"/>
              </a:solidFill>
              <a:latin typeface="Candara" pitchFamily="34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1295636" y="4652566"/>
            <a:ext cx="6552728" cy="7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700" b="1" dirty="0" smtClean="0">
                <a:solidFill>
                  <a:srgbClr val="002060"/>
                </a:solidFill>
              </a:rPr>
              <a:t>Владимир Александрович Ильин</a:t>
            </a:r>
          </a:p>
          <a:p>
            <a:pPr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член-корр. д.э.н. профессор научный руководитель ФГБУН ВолНЦ РАН</a:t>
            </a:r>
          </a:p>
          <a:p>
            <a:pPr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363" name="Подзаголовок 2"/>
          <p:cNvSpPr txBox="1">
            <a:spLocks/>
          </p:cNvSpPr>
          <p:nvPr/>
        </p:nvSpPr>
        <p:spPr bwMode="auto">
          <a:xfrm>
            <a:off x="0" y="5373688"/>
            <a:ext cx="91440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marL="26988" algn="ctr">
              <a:spcBef>
                <a:spcPts val="18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600" b="1" dirty="0" smtClean="0">
              <a:solidFill>
                <a:srgbClr val="002554"/>
              </a:solidFill>
              <a:latin typeface="Calibri" pitchFamily="34" charset="0"/>
            </a:endParaRPr>
          </a:p>
          <a:p>
            <a:pPr marL="26988" algn="ctr">
              <a:spcBef>
                <a:spcPts val="18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1600" b="1" smtClean="0">
                <a:solidFill>
                  <a:srgbClr val="002554"/>
                </a:solidFill>
                <a:latin typeface="Calibri" pitchFamily="34" charset="0"/>
              </a:rPr>
              <a:t>Вологда </a:t>
            </a:r>
            <a:r>
              <a:rPr lang="ru-RU" sz="1600" b="1" dirty="0" smtClean="0">
                <a:solidFill>
                  <a:srgbClr val="002554"/>
                </a:solidFill>
                <a:latin typeface="Calibri" pitchFamily="34" charset="0"/>
              </a:rPr>
              <a:t>•  2018 </a:t>
            </a:r>
            <a:r>
              <a:rPr lang="ru-RU" sz="1600" b="1" dirty="0">
                <a:solidFill>
                  <a:srgbClr val="002554"/>
                </a:solidFill>
                <a:latin typeface="Calibri" pitchFamily="34" charset="0"/>
              </a:rPr>
              <a:t>год</a:t>
            </a:r>
            <a:endParaRPr lang="ru-RU" sz="1600" dirty="0">
              <a:solidFill>
                <a:srgbClr val="002554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1566AA41-9B16-41AB-B191-925828A230FE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0"/>
            <a:ext cx="78843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4.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Законодательное обеспечение стимулирования прикладных исследований и разработок на региональном уровне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17302"/>
              </p:ext>
            </p:extLst>
          </p:nvPr>
        </p:nvGraphicFramePr>
        <p:xfrm>
          <a:off x="107504" y="1156164"/>
          <a:ext cx="8892481" cy="49472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1224136"/>
                <a:gridCol w="4824536"/>
                <a:gridCol w="2339753"/>
              </a:tblGrid>
              <a:tr h="335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 п/п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Льгота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Разъяснение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Нормативно-правовой акт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 anchor="ctr"/>
                </a:tc>
              </a:tr>
              <a:tr h="33525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1.</a:t>
                      </a:r>
                      <a:endParaRPr lang="ru-RU" sz="1400" b="1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Льготы по НДС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средства, поступающие на формирование Фонда, не включают НДС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ст. 39 НК РФ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335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при оплате НИОКР из средств Фонда НДС не включается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пп. 16 п. 3 ст. 149 НК РФ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33525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2.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Льготы по налогу на прибыль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средства, поступающие на формирование Фонда, не облагаются налогом на прибыль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ст.251 НК РФ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6705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отчисления на формирование Фонда, относят к расходам на НИОКР в размере до 1,5% от выручки, что позволяет уменьшать базу по налогу на прибыль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п. 2 ст. 262 НК РФ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838141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3.</a:t>
                      </a:r>
                      <a:endParaRPr lang="ru-RU" sz="1400" b="1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Прочие льготы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из средств Фонда также могут оплачиваться расходы на оказание НТ и инженерно-консультационных услуг, разработку проектно-конструкторской документации, на реализацию инновационных проектов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ст. 15.1 ФЗ № 127-ФЗ от 23.08.1996 (ред. от 23.05.2016)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167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фонд может предоставлять гранты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</a:rPr>
                        <a:t>п.14 ст.251 НК РФ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50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фонд может заниматься предпринимательской деятельностью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п.2 ст. 7 закона «О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неком-мерческих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организациях»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  <a:tr h="8624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случае учреждения Фонда компанией с государственным участием, он не попадает под действие ФЗ от 18.07.2011 г. №223-ФЗ «О закупках товаров, работ, услуг отдельными видами юридических лиц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Закон «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О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некоммерческих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организациях»;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ФЗ от 18.07.2011 г. №223-ФЗ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41" marR="58741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56176" y="242088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176" y="32129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3551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5. </a:t>
            </a:r>
            <a:r>
              <a:rPr lang="ru-RU" sz="2000" b="1" dirty="0">
                <a:solidFill>
                  <a:schemeClr val="bg1"/>
                </a:solidFill>
              </a:rPr>
              <a:t>Эффект создания региональных фондов поддержки научной, научно-технической и инновационной </a:t>
            </a:r>
            <a:r>
              <a:rPr lang="ru-RU" sz="2000" b="1" dirty="0" smtClean="0">
                <a:solidFill>
                  <a:schemeClr val="bg1"/>
                </a:solidFill>
              </a:rPr>
              <a:t>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400" b="1" smtClean="0">
                <a:solidFill>
                  <a:schemeClr val="bg1"/>
                </a:solidFill>
              </a:rPr>
              <a:pPr algn="ctr">
                <a:defRPr/>
              </a:pPr>
              <a:t>11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455335"/>
              </p:ext>
            </p:extLst>
          </p:nvPr>
        </p:nvGraphicFramePr>
        <p:xfrm>
          <a:off x="207493" y="1883733"/>
          <a:ext cx="8756995" cy="4053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6235"/>
                <a:gridCol w="648072"/>
                <a:gridCol w="648072"/>
                <a:gridCol w="936104"/>
                <a:gridCol w="936104"/>
                <a:gridCol w="936104"/>
                <a:gridCol w="936104"/>
                <a:gridCol w="1800200"/>
              </a:tblGrid>
              <a:tr h="3309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Индикаторы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Фактические значения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+0,5%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+1,0%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+1,5%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Прирост </a:t>
                      </a:r>
                      <a:r>
                        <a:rPr lang="ru-RU" sz="1400" b="1" dirty="0" smtClean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случае отчислений </a:t>
                      </a:r>
                      <a:endParaRPr lang="ru-RU" sz="1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в </a:t>
                      </a:r>
                      <a:r>
                        <a:rPr lang="ru-RU" sz="1400" b="1" dirty="0">
                          <a:effectLst/>
                        </a:rPr>
                        <a:t>размере 1,5%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9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2008 г.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2012 г.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2016 г.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Фактическая доля внутренних затрат на исследования и разработки в ВВП (в %)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1,04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1,03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1,10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0,9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Затраты на исследования и разработки в РФ (в рублях на душу населения)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3019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4894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6442,4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8259,1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10075,8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11892,5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5450,1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Темпы роста затрат на исследования и разработки в случае создания фондов,</a:t>
                      </a:r>
                      <a:r>
                        <a:rPr lang="ru-RU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%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100,0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128,2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156,4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84,6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атраты на исследования и разработки в случае создания фондов,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млрд. руб.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943,8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1209,8  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1475,9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1741,9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798,1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Прирост объемов</a:t>
                      </a:r>
                      <a:r>
                        <a:rPr lang="ru-RU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затрат на исследования и разработки к значению 2016 г., млрд. руб.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266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532,1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798,1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7504" y="1052736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Варианты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роста затрат на научные исследования и разработки в случае реализации возможностей по созданию во всех субъектах РФ региональных фондов, предусмотренных ст. 262 НК РФ и Федеральным законом №127-ФЗ 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ФЗ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3551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5. </a:t>
            </a:r>
            <a:r>
              <a:rPr lang="ru-RU" sz="2000" b="1" dirty="0">
                <a:solidFill>
                  <a:schemeClr val="bg1"/>
                </a:solidFill>
              </a:rPr>
              <a:t>Эффект </a:t>
            </a:r>
            <a:r>
              <a:rPr lang="ru-RU" sz="2000" b="1" dirty="0" smtClean="0">
                <a:solidFill>
                  <a:schemeClr val="bg1"/>
                </a:solidFill>
              </a:rPr>
              <a:t>от создания </a:t>
            </a:r>
            <a:r>
              <a:rPr lang="ru-RU" sz="2000" b="1" dirty="0">
                <a:solidFill>
                  <a:schemeClr val="bg1"/>
                </a:solidFill>
              </a:rPr>
              <a:t>региональных фондов поддержки научной, научно-технической и инновационной </a:t>
            </a:r>
            <a:r>
              <a:rPr lang="ru-RU" sz="2000" b="1" dirty="0" smtClean="0">
                <a:solidFill>
                  <a:schemeClr val="bg1"/>
                </a:solidFill>
              </a:rPr>
              <a:t>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400" b="1" smtClean="0">
                <a:solidFill>
                  <a:schemeClr val="bg1"/>
                </a:solidFill>
              </a:rPr>
              <a:pPr algn="ctr">
                <a:defRPr/>
              </a:pPr>
              <a:t>12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68" name="Группа 167"/>
          <p:cNvGrpSpPr/>
          <p:nvPr/>
        </p:nvGrpSpPr>
        <p:grpSpPr>
          <a:xfrm>
            <a:off x="250828" y="1874183"/>
            <a:ext cx="3857321" cy="2257802"/>
            <a:chOff x="0" y="2"/>
            <a:chExt cx="6536445" cy="4291663"/>
          </a:xfrm>
        </p:grpSpPr>
        <p:grpSp>
          <p:nvGrpSpPr>
            <p:cNvPr id="169" name="Группа 168"/>
            <p:cNvGrpSpPr/>
            <p:nvPr/>
          </p:nvGrpSpPr>
          <p:grpSpPr>
            <a:xfrm>
              <a:off x="0" y="2"/>
              <a:ext cx="6536445" cy="4291663"/>
              <a:chOff x="0" y="0"/>
              <a:chExt cx="3984626" cy="2616200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180" name="Freeform 10"/>
              <p:cNvSpPr>
                <a:spLocks/>
              </p:cNvSpPr>
              <p:nvPr/>
            </p:nvSpPr>
            <p:spPr bwMode="auto">
              <a:xfrm>
                <a:off x="2616200" y="1406525"/>
                <a:ext cx="107950" cy="95250"/>
              </a:xfrm>
              <a:custGeom>
                <a:avLst/>
                <a:gdLst>
                  <a:gd name="T0" fmla="*/ 61 w 68"/>
                  <a:gd name="T1" fmla="*/ 54 h 60"/>
                  <a:gd name="T2" fmla="*/ 68 w 68"/>
                  <a:gd name="T3" fmla="*/ 35 h 60"/>
                  <a:gd name="T4" fmla="*/ 57 w 68"/>
                  <a:gd name="T5" fmla="*/ 19 h 60"/>
                  <a:gd name="T6" fmla="*/ 55 w 68"/>
                  <a:gd name="T7" fmla="*/ 6 h 60"/>
                  <a:gd name="T8" fmla="*/ 39 w 68"/>
                  <a:gd name="T9" fmla="*/ 0 h 60"/>
                  <a:gd name="T10" fmla="*/ 39 w 68"/>
                  <a:gd name="T11" fmla="*/ 0 h 60"/>
                  <a:gd name="T12" fmla="*/ 20 w 68"/>
                  <a:gd name="T13" fmla="*/ 6 h 60"/>
                  <a:gd name="T14" fmla="*/ 9 w 68"/>
                  <a:gd name="T15" fmla="*/ 20 h 60"/>
                  <a:gd name="T16" fmla="*/ 0 w 68"/>
                  <a:gd name="T17" fmla="*/ 32 h 60"/>
                  <a:gd name="T18" fmla="*/ 6 w 68"/>
                  <a:gd name="T19" fmla="*/ 49 h 60"/>
                  <a:gd name="T20" fmla="*/ 20 w 68"/>
                  <a:gd name="T21" fmla="*/ 54 h 60"/>
                  <a:gd name="T22" fmla="*/ 33 w 68"/>
                  <a:gd name="T23" fmla="*/ 60 h 60"/>
                  <a:gd name="T24" fmla="*/ 46 w 68"/>
                  <a:gd name="T25" fmla="*/ 51 h 60"/>
                  <a:gd name="T26" fmla="*/ 61 w 68"/>
                  <a:gd name="T27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0">
                    <a:moveTo>
                      <a:pt x="61" y="54"/>
                    </a:moveTo>
                    <a:lnTo>
                      <a:pt x="68" y="35"/>
                    </a:lnTo>
                    <a:lnTo>
                      <a:pt x="57" y="19"/>
                    </a:lnTo>
                    <a:lnTo>
                      <a:pt x="55" y="6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0" y="6"/>
                    </a:lnTo>
                    <a:lnTo>
                      <a:pt x="9" y="20"/>
                    </a:lnTo>
                    <a:lnTo>
                      <a:pt x="0" y="32"/>
                    </a:lnTo>
                    <a:lnTo>
                      <a:pt x="6" y="49"/>
                    </a:lnTo>
                    <a:lnTo>
                      <a:pt x="20" y="54"/>
                    </a:lnTo>
                    <a:lnTo>
                      <a:pt x="33" y="60"/>
                    </a:lnTo>
                    <a:lnTo>
                      <a:pt x="46" y="51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81" name="Группа 180"/>
              <p:cNvGrpSpPr/>
              <p:nvPr/>
            </p:nvGrpSpPr>
            <p:grpSpPr>
              <a:xfrm>
                <a:off x="0" y="0"/>
                <a:ext cx="3984626" cy="2616200"/>
                <a:chOff x="0" y="0"/>
                <a:chExt cx="3984626" cy="2616200"/>
              </a:xfrm>
              <a:grpFill/>
            </p:grpSpPr>
            <p:sp>
              <p:nvSpPr>
                <p:cNvPr id="182" name="Freeform 34"/>
                <p:cNvSpPr>
                  <a:spLocks/>
                </p:cNvSpPr>
                <p:nvPr/>
              </p:nvSpPr>
              <p:spPr bwMode="auto">
                <a:xfrm>
                  <a:off x="1768475" y="1427162"/>
                  <a:ext cx="23813" cy="20638"/>
                </a:xfrm>
                <a:custGeom>
                  <a:avLst/>
                  <a:gdLst>
                    <a:gd name="T0" fmla="*/ 0 w 15"/>
                    <a:gd name="T1" fmla="*/ 4 h 13"/>
                    <a:gd name="T2" fmla="*/ 6 w 15"/>
                    <a:gd name="T3" fmla="*/ 13 h 13"/>
                    <a:gd name="T4" fmla="*/ 15 w 15"/>
                    <a:gd name="T5" fmla="*/ 4 h 13"/>
                    <a:gd name="T6" fmla="*/ 3 w 15"/>
                    <a:gd name="T7" fmla="*/ 0 h 13"/>
                    <a:gd name="T8" fmla="*/ 3 w 15"/>
                    <a:gd name="T9" fmla="*/ 0 h 13"/>
                    <a:gd name="T10" fmla="*/ 0 w 15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3">
                      <a:moveTo>
                        <a:pt x="0" y="4"/>
                      </a:moveTo>
                      <a:lnTo>
                        <a:pt x="6" y="13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83" name="Группа 182"/>
                <p:cNvGrpSpPr/>
                <p:nvPr/>
              </p:nvGrpSpPr>
              <p:grpSpPr>
                <a:xfrm>
                  <a:off x="0" y="0"/>
                  <a:ext cx="3984626" cy="2616200"/>
                  <a:chOff x="0" y="0"/>
                  <a:chExt cx="3984626" cy="2616200"/>
                </a:xfrm>
                <a:grpFill/>
              </p:grpSpPr>
              <p:sp>
                <p:nvSpPr>
                  <p:cNvPr id="184" name="Freeform 9"/>
                  <p:cNvSpPr>
                    <a:spLocks/>
                  </p:cNvSpPr>
                  <p:nvPr/>
                </p:nvSpPr>
                <p:spPr bwMode="auto">
                  <a:xfrm>
                    <a:off x="3135313" y="1528762"/>
                    <a:ext cx="66675" cy="109538"/>
                  </a:xfrm>
                  <a:custGeom>
                    <a:avLst/>
                    <a:gdLst>
                      <a:gd name="T0" fmla="*/ 33 w 42"/>
                      <a:gd name="T1" fmla="*/ 38 h 69"/>
                      <a:gd name="T2" fmla="*/ 33 w 42"/>
                      <a:gd name="T3" fmla="*/ 22 h 69"/>
                      <a:gd name="T4" fmla="*/ 23 w 42"/>
                      <a:gd name="T5" fmla="*/ 0 h 69"/>
                      <a:gd name="T6" fmla="*/ 23 w 42"/>
                      <a:gd name="T7" fmla="*/ 0 h 69"/>
                      <a:gd name="T8" fmla="*/ 10 w 42"/>
                      <a:gd name="T9" fmla="*/ 7 h 69"/>
                      <a:gd name="T10" fmla="*/ 0 w 42"/>
                      <a:gd name="T11" fmla="*/ 10 h 69"/>
                      <a:gd name="T12" fmla="*/ 1 w 42"/>
                      <a:gd name="T13" fmla="*/ 34 h 69"/>
                      <a:gd name="T14" fmla="*/ 4 w 42"/>
                      <a:gd name="T15" fmla="*/ 45 h 69"/>
                      <a:gd name="T16" fmla="*/ 13 w 42"/>
                      <a:gd name="T17" fmla="*/ 48 h 69"/>
                      <a:gd name="T18" fmla="*/ 17 w 42"/>
                      <a:gd name="T19" fmla="*/ 67 h 69"/>
                      <a:gd name="T20" fmla="*/ 35 w 42"/>
                      <a:gd name="T21" fmla="*/ 69 h 69"/>
                      <a:gd name="T22" fmla="*/ 42 w 42"/>
                      <a:gd name="T23" fmla="*/ 54 h 69"/>
                      <a:gd name="T24" fmla="*/ 33 w 42"/>
                      <a:gd name="T25" fmla="*/ 3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" h="69">
                        <a:moveTo>
                          <a:pt x="33" y="38"/>
                        </a:moveTo>
                        <a:lnTo>
                          <a:pt x="33" y="2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1" y="34"/>
                        </a:lnTo>
                        <a:lnTo>
                          <a:pt x="4" y="45"/>
                        </a:lnTo>
                        <a:lnTo>
                          <a:pt x="13" y="48"/>
                        </a:lnTo>
                        <a:lnTo>
                          <a:pt x="17" y="67"/>
                        </a:lnTo>
                        <a:lnTo>
                          <a:pt x="35" y="69"/>
                        </a:lnTo>
                        <a:lnTo>
                          <a:pt x="42" y="54"/>
                        </a:lnTo>
                        <a:lnTo>
                          <a:pt x="33" y="3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5" name="Freeform 8"/>
                  <p:cNvSpPr>
                    <a:spLocks/>
                  </p:cNvSpPr>
                  <p:nvPr/>
                </p:nvSpPr>
                <p:spPr bwMode="auto">
                  <a:xfrm>
                    <a:off x="1681163" y="787400"/>
                    <a:ext cx="542925" cy="695325"/>
                  </a:xfrm>
                  <a:custGeom>
                    <a:avLst/>
                    <a:gdLst>
                      <a:gd name="T0" fmla="*/ 324 w 342"/>
                      <a:gd name="T1" fmla="*/ 274 h 438"/>
                      <a:gd name="T2" fmla="*/ 323 w 342"/>
                      <a:gd name="T3" fmla="*/ 236 h 438"/>
                      <a:gd name="T4" fmla="*/ 316 w 342"/>
                      <a:gd name="T5" fmla="*/ 180 h 438"/>
                      <a:gd name="T6" fmla="*/ 300 w 342"/>
                      <a:gd name="T7" fmla="*/ 143 h 438"/>
                      <a:gd name="T8" fmla="*/ 285 w 342"/>
                      <a:gd name="T9" fmla="*/ 115 h 438"/>
                      <a:gd name="T10" fmla="*/ 256 w 342"/>
                      <a:gd name="T11" fmla="*/ 93 h 438"/>
                      <a:gd name="T12" fmla="*/ 252 w 342"/>
                      <a:gd name="T13" fmla="*/ 57 h 438"/>
                      <a:gd name="T14" fmla="*/ 273 w 342"/>
                      <a:gd name="T15" fmla="*/ 58 h 438"/>
                      <a:gd name="T16" fmla="*/ 279 w 342"/>
                      <a:gd name="T17" fmla="*/ 47 h 438"/>
                      <a:gd name="T18" fmla="*/ 256 w 342"/>
                      <a:gd name="T19" fmla="*/ 31 h 438"/>
                      <a:gd name="T20" fmla="*/ 243 w 342"/>
                      <a:gd name="T21" fmla="*/ 13 h 438"/>
                      <a:gd name="T22" fmla="*/ 212 w 342"/>
                      <a:gd name="T23" fmla="*/ 10 h 438"/>
                      <a:gd name="T24" fmla="*/ 169 w 342"/>
                      <a:gd name="T25" fmla="*/ 0 h 438"/>
                      <a:gd name="T26" fmla="*/ 96 w 342"/>
                      <a:gd name="T27" fmla="*/ 35 h 438"/>
                      <a:gd name="T28" fmla="*/ 82 w 342"/>
                      <a:gd name="T29" fmla="*/ 115 h 438"/>
                      <a:gd name="T30" fmla="*/ 2 w 342"/>
                      <a:gd name="T31" fmla="*/ 144 h 438"/>
                      <a:gd name="T32" fmla="*/ 47 w 342"/>
                      <a:gd name="T33" fmla="*/ 205 h 438"/>
                      <a:gd name="T34" fmla="*/ 39 w 342"/>
                      <a:gd name="T35" fmla="*/ 236 h 438"/>
                      <a:gd name="T36" fmla="*/ 66 w 342"/>
                      <a:gd name="T37" fmla="*/ 243 h 438"/>
                      <a:gd name="T38" fmla="*/ 87 w 342"/>
                      <a:gd name="T39" fmla="*/ 247 h 438"/>
                      <a:gd name="T40" fmla="*/ 84 w 342"/>
                      <a:gd name="T41" fmla="*/ 227 h 438"/>
                      <a:gd name="T42" fmla="*/ 99 w 342"/>
                      <a:gd name="T43" fmla="*/ 201 h 438"/>
                      <a:gd name="T44" fmla="*/ 102 w 342"/>
                      <a:gd name="T45" fmla="*/ 226 h 438"/>
                      <a:gd name="T46" fmla="*/ 111 w 342"/>
                      <a:gd name="T47" fmla="*/ 253 h 438"/>
                      <a:gd name="T48" fmla="*/ 131 w 342"/>
                      <a:gd name="T49" fmla="*/ 310 h 438"/>
                      <a:gd name="T50" fmla="*/ 146 w 342"/>
                      <a:gd name="T51" fmla="*/ 349 h 438"/>
                      <a:gd name="T52" fmla="*/ 164 w 342"/>
                      <a:gd name="T53" fmla="*/ 394 h 438"/>
                      <a:gd name="T54" fmla="*/ 211 w 342"/>
                      <a:gd name="T55" fmla="*/ 428 h 438"/>
                      <a:gd name="T56" fmla="*/ 268 w 342"/>
                      <a:gd name="T57" fmla="*/ 432 h 438"/>
                      <a:gd name="T58" fmla="*/ 320 w 342"/>
                      <a:gd name="T59" fmla="*/ 406 h 438"/>
                      <a:gd name="T60" fmla="*/ 340 w 342"/>
                      <a:gd name="T61" fmla="*/ 342 h 438"/>
                      <a:gd name="T62" fmla="*/ 324 w 342"/>
                      <a:gd name="T63" fmla="*/ 304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2" h="438">
                        <a:moveTo>
                          <a:pt x="324" y="304"/>
                        </a:moveTo>
                        <a:lnTo>
                          <a:pt x="324" y="274"/>
                        </a:lnTo>
                        <a:lnTo>
                          <a:pt x="319" y="261"/>
                        </a:lnTo>
                        <a:lnTo>
                          <a:pt x="323" y="236"/>
                        </a:lnTo>
                        <a:lnTo>
                          <a:pt x="323" y="208"/>
                        </a:lnTo>
                        <a:lnTo>
                          <a:pt x="316" y="180"/>
                        </a:lnTo>
                        <a:lnTo>
                          <a:pt x="300" y="164"/>
                        </a:lnTo>
                        <a:lnTo>
                          <a:pt x="300" y="143"/>
                        </a:lnTo>
                        <a:lnTo>
                          <a:pt x="285" y="135"/>
                        </a:lnTo>
                        <a:lnTo>
                          <a:pt x="285" y="115"/>
                        </a:lnTo>
                        <a:lnTo>
                          <a:pt x="273" y="102"/>
                        </a:lnTo>
                        <a:lnTo>
                          <a:pt x="256" y="93"/>
                        </a:lnTo>
                        <a:lnTo>
                          <a:pt x="256" y="76"/>
                        </a:lnTo>
                        <a:lnTo>
                          <a:pt x="252" y="57"/>
                        </a:lnTo>
                        <a:lnTo>
                          <a:pt x="262" y="47"/>
                        </a:lnTo>
                        <a:lnTo>
                          <a:pt x="273" y="58"/>
                        </a:lnTo>
                        <a:lnTo>
                          <a:pt x="284" y="64"/>
                        </a:lnTo>
                        <a:lnTo>
                          <a:pt x="279" y="47"/>
                        </a:lnTo>
                        <a:lnTo>
                          <a:pt x="279" y="32"/>
                        </a:lnTo>
                        <a:lnTo>
                          <a:pt x="256" y="31"/>
                        </a:lnTo>
                        <a:lnTo>
                          <a:pt x="239" y="32"/>
                        </a:lnTo>
                        <a:lnTo>
                          <a:pt x="243" y="13"/>
                        </a:lnTo>
                        <a:lnTo>
                          <a:pt x="227" y="23"/>
                        </a:lnTo>
                        <a:lnTo>
                          <a:pt x="212" y="10"/>
                        </a:lnTo>
                        <a:lnTo>
                          <a:pt x="196" y="10"/>
                        </a:lnTo>
                        <a:lnTo>
                          <a:pt x="169" y="0"/>
                        </a:lnTo>
                        <a:lnTo>
                          <a:pt x="128" y="20"/>
                        </a:lnTo>
                        <a:lnTo>
                          <a:pt x="96" y="35"/>
                        </a:lnTo>
                        <a:lnTo>
                          <a:pt x="96" y="87"/>
                        </a:lnTo>
                        <a:lnTo>
                          <a:pt x="82" y="115"/>
                        </a:lnTo>
                        <a:lnTo>
                          <a:pt x="32" y="115"/>
                        </a:lnTo>
                        <a:lnTo>
                          <a:pt x="2" y="144"/>
                        </a:lnTo>
                        <a:lnTo>
                          <a:pt x="0" y="163"/>
                        </a:lnTo>
                        <a:lnTo>
                          <a:pt x="47" y="205"/>
                        </a:lnTo>
                        <a:lnTo>
                          <a:pt x="44" y="223"/>
                        </a:lnTo>
                        <a:lnTo>
                          <a:pt x="39" y="236"/>
                        </a:lnTo>
                        <a:lnTo>
                          <a:pt x="50" y="247"/>
                        </a:lnTo>
                        <a:lnTo>
                          <a:pt x="66" y="243"/>
                        </a:lnTo>
                        <a:lnTo>
                          <a:pt x="76" y="249"/>
                        </a:lnTo>
                        <a:lnTo>
                          <a:pt x="87" y="247"/>
                        </a:lnTo>
                        <a:lnTo>
                          <a:pt x="87" y="247"/>
                        </a:lnTo>
                        <a:lnTo>
                          <a:pt x="84" y="227"/>
                        </a:lnTo>
                        <a:lnTo>
                          <a:pt x="93" y="217"/>
                        </a:lnTo>
                        <a:lnTo>
                          <a:pt x="99" y="201"/>
                        </a:lnTo>
                        <a:lnTo>
                          <a:pt x="114" y="214"/>
                        </a:lnTo>
                        <a:lnTo>
                          <a:pt x="102" y="226"/>
                        </a:lnTo>
                        <a:lnTo>
                          <a:pt x="98" y="247"/>
                        </a:lnTo>
                        <a:lnTo>
                          <a:pt x="111" y="253"/>
                        </a:lnTo>
                        <a:lnTo>
                          <a:pt x="118" y="288"/>
                        </a:lnTo>
                        <a:lnTo>
                          <a:pt x="131" y="310"/>
                        </a:lnTo>
                        <a:lnTo>
                          <a:pt x="137" y="329"/>
                        </a:lnTo>
                        <a:lnTo>
                          <a:pt x="146" y="349"/>
                        </a:lnTo>
                        <a:lnTo>
                          <a:pt x="164" y="368"/>
                        </a:lnTo>
                        <a:lnTo>
                          <a:pt x="164" y="394"/>
                        </a:lnTo>
                        <a:lnTo>
                          <a:pt x="182" y="412"/>
                        </a:lnTo>
                        <a:lnTo>
                          <a:pt x="211" y="428"/>
                        </a:lnTo>
                        <a:lnTo>
                          <a:pt x="237" y="438"/>
                        </a:lnTo>
                        <a:lnTo>
                          <a:pt x="268" y="432"/>
                        </a:lnTo>
                        <a:lnTo>
                          <a:pt x="294" y="432"/>
                        </a:lnTo>
                        <a:lnTo>
                          <a:pt x="320" y="406"/>
                        </a:lnTo>
                        <a:lnTo>
                          <a:pt x="337" y="377"/>
                        </a:lnTo>
                        <a:lnTo>
                          <a:pt x="340" y="342"/>
                        </a:lnTo>
                        <a:lnTo>
                          <a:pt x="342" y="320"/>
                        </a:lnTo>
                        <a:lnTo>
                          <a:pt x="324" y="304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6" name="Freeform 35"/>
                  <p:cNvSpPr>
                    <a:spLocks/>
                  </p:cNvSpPr>
                  <p:nvPr/>
                </p:nvSpPr>
                <p:spPr bwMode="auto">
                  <a:xfrm>
                    <a:off x="2951163" y="787400"/>
                    <a:ext cx="922338" cy="688975"/>
                  </a:xfrm>
                  <a:custGeom>
                    <a:avLst/>
                    <a:gdLst>
                      <a:gd name="T0" fmla="*/ 84 w 581"/>
                      <a:gd name="T1" fmla="*/ 215 h 434"/>
                      <a:gd name="T2" fmla="*/ 87 w 581"/>
                      <a:gd name="T3" fmla="*/ 196 h 434"/>
                      <a:gd name="T4" fmla="*/ 107 w 581"/>
                      <a:gd name="T5" fmla="*/ 189 h 434"/>
                      <a:gd name="T6" fmla="*/ 128 w 581"/>
                      <a:gd name="T7" fmla="*/ 176 h 434"/>
                      <a:gd name="T8" fmla="*/ 148 w 581"/>
                      <a:gd name="T9" fmla="*/ 175 h 434"/>
                      <a:gd name="T10" fmla="*/ 171 w 581"/>
                      <a:gd name="T11" fmla="*/ 162 h 434"/>
                      <a:gd name="T12" fmla="*/ 145 w 581"/>
                      <a:gd name="T13" fmla="*/ 147 h 434"/>
                      <a:gd name="T14" fmla="*/ 167 w 581"/>
                      <a:gd name="T15" fmla="*/ 134 h 434"/>
                      <a:gd name="T16" fmla="*/ 202 w 581"/>
                      <a:gd name="T17" fmla="*/ 116 h 434"/>
                      <a:gd name="T18" fmla="*/ 216 w 581"/>
                      <a:gd name="T19" fmla="*/ 106 h 434"/>
                      <a:gd name="T20" fmla="*/ 226 w 581"/>
                      <a:gd name="T21" fmla="*/ 93 h 434"/>
                      <a:gd name="T22" fmla="*/ 251 w 581"/>
                      <a:gd name="T23" fmla="*/ 100 h 434"/>
                      <a:gd name="T24" fmla="*/ 260 w 581"/>
                      <a:gd name="T25" fmla="*/ 73 h 434"/>
                      <a:gd name="T26" fmla="*/ 255 w 581"/>
                      <a:gd name="T27" fmla="*/ 52 h 434"/>
                      <a:gd name="T28" fmla="*/ 280 w 581"/>
                      <a:gd name="T29" fmla="*/ 63 h 434"/>
                      <a:gd name="T30" fmla="*/ 299 w 581"/>
                      <a:gd name="T31" fmla="*/ 57 h 434"/>
                      <a:gd name="T32" fmla="*/ 318 w 581"/>
                      <a:gd name="T33" fmla="*/ 35 h 434"/>
                      <a:gd name="T34" fmla="*/ 351 w 581"/>
                      <a:gd name="T35" fmla="*/ 25 h 434"/>
                      <a:gd name="T36" fmla="*/ 389 w 581"/>
                      <a:gd name="T37" fmla="*/ 31 h 434"/>
                      <a:gd name="T38" fmla="*/ 420 w 581"/>
                      <a:gd name="T39" fmla="*/ 18 h 434"/>
                      <a:gd name="T40" fmla="*/ 447 w 581"/>
                      <a:gd name="T41" fmla="*/ 29 h 434"/>
                      <a:gd name="T42" fmla="*/ 472 w 581"/>
                      <a:gd name="T43" fmla="*/ 34 h 434"/>
                      <a:gd name="T44" fmla="*/ 508 w 581"/>
                      <a:gd name="T45" fmla="*/ 19 h 434"/>
                      <a:gd name="T46" fmla="*/ 548 w 581"/>
                      <a:gd name="T47" fmla="*/ 0 h 434"/>
                      <a:gd name="T48" fmla="*/ 581 w 581"/>
                      <a:gd name="T49" fmla="*/ 20 h 434"/>
                      <a:gd name="T50" fmla="*/ 562 w 581"/>
                      <a:gd name="T51" fmla="*/ 58 h 434"/>
                      <a:gd name="T52" fmla="*/ 524 w 581"/>
                      <a:gd name="T53" fmla="*/ 76 h 434"/>
                      <a:gd name="T54" fmla="*/ 473 w 581"/>
                      <a:gd name="T55" fmla="*/ 79 h 434"/>
                      <a:gd name="T56" fmla="*/ 436 w 581"/>
                      <a:gd name="T57" fmla="*/ 89 h 434"/>
                      <a:gd name="T58" fmla="*/ 386 w 581"/>
                      <a:gd name="T59" fmla="*/ 103 h 434"/>
                      <a:gd name="T60" fmla="*/ 340 w 581"/>
                      <a:gd name="T61" fmla="*/ 115 h 434"/>
                      <a:gd name="T62" fmla="*/ 331 w 581"/>
                      <a:gd name="T63" fmla="*/ 134 h 434"/>
                      <a:gd name="T64" fmla="*/ 300 w 581"/>
                      <a:gd name="T65" fmla="*/ 132 h 434"/>
                      <a:gd name="T66" fmla="*/ 282 w 581"/>
                      <a:gd name="T67" fmla="*/ 138 h 434"/>
                      <a:gd name="T68" fmla="*/ 267 w 581"/>
                      <a:gd name="T69" fmla="*/ 164 h 434"/>
                      <a:gd name="T70" fmla="*/ 254 w 581"/>
                      <a:gd name="T71" fmla="*/ 160 h 434"/>
                      <a:gd name="T72" fmla="*/ 245 w 581"/>
                      <a:gd name="T73" fmla="*/ 186 h 434"/>
                      <a:gd name="T74" fmla="*/ 228 w 581"/>
                      <a:gd name="T75" fmla="*/ 179 h 434"/>
                      <a:gd name="T76" fmla="*/ 228 w 581"/>
                      <a:gd name="T77" fmla="*/ 201 h 434"/>
                      <a:gd name="T78" fmla="*/ 210 w 581"/>
                      <a:gd name="T79" fmla="*/ 204 h 434"/>
                      <a:gd name="T80" fmla="*/ 190 w 581"/>
                      <a:gd name="T81" fmla="*/ 211 h 434"/>
                      <a:gd name="T82" fmla="*/ 170 w 581"/>
                      <a:gd name="T83" fmla="*/ 243 h 434"/>
                      <a:gd name="T84" fmla="*/ 136 w 581"/>
                      <a:gd name="T85" fmla="*/ 255 h 434"/>
                      <a:gd name="T86" fmla="*/ 122 w 581"/>
                      <a:gd name="T87" fmla="*/ 278 h 434"/>
                      <a:gd name="T88" fmla="*/ 104 w 581"/>
                      <a:gd name="T89" fmla="*/ 307 h 434"/>
                      <a:gd name="T90" fmla="*/ 97 w 581"/>
                      <a:gd name="T91" fmla="*/ 345 h 434"/>
                      <a:gd name="T92" fmla="*/ 98 w 581"/>
                      <a:gd name="T93" fmla="*/ 391 h 434"/>
                      <a:gd name="T94" fmla="*/ 113 w 581"/>
                      <a:gd name="T95" fmla="*/ 422 h 434"/>
                      <a:gd name="T96" fmla="*/ 93 w 581"/>
                      <a:gd name="T97" fmla="*/ 434 h 434"/>
                      <a:gd name="T98" fmla="*/ 78 w 581"/>
                      <a:gd name="T99" fmla="*/ 415 h 434"/>
                      <a:gd name="T100" fmla="*/ 68 w 581"/>
                      <a:gd name="T101" fmla="*/ 415 h 434"/>
                      <a:gd name="T102" fmla="*/ 52 w 581"/>
                      <a:gd name="T103" fmla="*/ 403 h 434"/>
                      <a:gd name="T104" fmla="*/ 20 w 581"/>
                      <a:gd name="T105" fmla="*/ 370 h 434"/>
                      <a:gd name="T106" fmla="*/ 39 w 581"/>
                      <a:gd name="T107" fmla="*/ 349 h 434"/>
                      <a:gd name="T108" fmla="*/ 35 w 581"/>
                      <a:gd name="T109" fmla="*/ 333 h 434"/>
                      <a:gd name="T110" fmla="*/ 29 w 581"/>
                      <a:gd name="T111" fmla="*/ 310 h 434"/>
                      <a:gd name="T112" fmla="*/ 10 w 581"/>
                      <a:gd name="T113" fmla="*/ 294 h 434"/>
                      <a:gd name="T114" fmla="*/ 3 w 581"/>
                      <a:gd name="T115" fmla="*/ 259 h 434"/>
                      <a:gd name="T116" fmla="*/ 33 w 581"/>
                      <a:gd name="T117" fmla="*/ 242 h 434"/>
                      <a:gd name="T118" fmla="*/ 45 w 581"/>
                      <a:gd name="T119" fmla="*/ 250 h 434"/>
                      <a:gd name="T120" fmla="*/ 68 w 581"/>
                      <a:gd name="T121" fmla="*/ 233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81" h="434">
                        <a:moveTo>
                          <a:pt x="68" y="233"/>
                        </a:moveTo>
                        <a:lnTo>
                          <a:pt x="84" y="215"/>
                        </a:lnTo>
                        <a:lnTo>
                          <a:pt x="72" y="205"/>
                        </a:lnTo>
                        <a:lnTo>
                          <a:pt x="87" y="196"/>
                        </a:lnTo>
                        <a:lnTo>
                          <a:pt x="103" y="202"/>
                        </a:lnTo>
                        <a:lnTo>
                          <a:pt x="107" y="189"/>
                        </a:lnTo>
                        <a:lnTo>
                          <a:pt x="107" y="176"/>
                        </a:lnTo>
                        <a:lnTo>
                          <a:pt x="128" y="176"/>
                        </a:lnTo>
                        <a:lnTo>
                          <a:pt x="138" y="185"/>
                        </a:lnTo>
                        <a:lnTo>
                          <a:pt x="148" y="175"/>
                        </a:lnTo>
                        <a:lnTo>
                          <a:pt x="149" y="166"/>
                        </a:lnTo>
                        <a:lnTo>
                          <a:pt x="171" y="162"/>
                        </a:lnTo>
                        <a:lnTo>
                          <a:pt x="164" y="154"/>
                        </a:lnTo>
                        <a:lnTo>
                          <a:pt x="145" y="147"/>
                        </a:lnTo>
                        <a:lnTo>
                          <a:pt x="145" y="140"/>
                        </a:lnTo>
                        <a:lnTo>
                          <a:pt x="167" y="134"/>
                        </a:lnTo>
                        <a:lnTo>
                          <a:pt x="190" y="128"/>
                        </a:lnTo>
                        <a:lnTo>
                          <a:pt x="202" y="116"/>
                        </a:lnTo>
                        <a:lnTo>
                          <a:pt x="216" y="116"/>
                        </a:lnTo>
                        <a:lnTo>
                          <a:pt x="216" y="106"/>
                        </a:lnTo>
                        <a:lnTo>
                          <a:pt x="238" y="105"/>
                        </a:lnTo>
                        <a:lnTo>
                          <a:pt x="226" y="93"/>
                        </a:lnTo>
                        <a:lnTo>
                          <a:pt x="244" y="93"/>
                        </a:lnTo>
                        <a:lnTo>
                          <a:pt x="251" y="100"/>
                        </a:lnTo>
                        <a:lnTo>
                          <a:pt x="251" y="82"/>
                        </a:lnTo>
                        <a:lnTo>
                          <a:pt x="260" y="73"/>
                        </a:lnTo>
                        <a:lnTo>
                          <a:pt x="250" y="63"/>
                        </a:lnTo>
                        <a:lnTo>
                          <a:pt x="255" y="52"/>
                        </a:lnTo>
                        <a:lnTo>
                          <a:pt x="267" y="63"/>
                        </a:lnTo>
                        <a:lnTo>
                          <a:pt x="280" y="63"/>
                        </a:lnTo>
                        <a:lnTo>
                          <a:pt x="280" y="50"/>
                        </a:lnTo>
                        <a:lnTo>
                          <a:pt x="299" y="57"/>
                        </a:lnTo>
                        <a:lnTo>
                          <a:pt x="309" y="47"/>
                        </a:lnTo>
                        <a:lnTo>
                          <a:pt x="318" y="35"/>
                        </a:lnTo>
                        <a:lnTo>
                          <a:pt x="331" y="35"/>
                        </a:lnTo>
                        <a:lnTo>
                          <a:pt x="351" y="25"/>
                        </a:lnTo>
                        <a:lnTo>
                          <a:pt x="367" y="31"/>
                        </a:lnTo>
                        <a:lnTo>
                          <a:pt x="389" y="31"/>
                        </a:lnTo>
                        <a:lnTo>
                          <a:pt x="404" y="16"/>
                        </a:lnTo>
                        <a:lnTo>
                          <a:pt x="420" y="18"/>
                        </a:lnTo>
                        <a:lnTo>
                          <a:pt x="428" y="29"/>
                        </a:lnTo>
                        <a:lnTo>
                          <a:pt x="447" y="29"/>
                        </a:lnTo>
                        <a:lnTo>
                          <a:pt x="456" y="38"/>
                        </a:lnTo>
                        <a:lnTo>
                          <a:pt x="472" y="34"/>
                        </a:lnTo>
                        <a:lnTo>
                          <a:pt x="494" y="34"/>
                        </a:lnTo>
                        <a:lnTo>
                          <a:pt x="508" y="19"/>
                        </a:lnTo>
                        <a:lnTo>
                          <a:pt x="524" y="9"/>
                        </a:lnTo>
                        <a:lnTo>
                          <a:pt x="548" y="0"/>
                        </a:lnTo>
                        <a:lnTo>
                          <a:pt x="569" y="0"/>
                        </a:lnTo>
                        <a:lnTo>
                          <a:pt x="581" y="20"/>
                        </a:lnTo>
                        <a:lnTo>
                          <a:pt x="581" y="41"/>
                        </a:lnTo>
                        <a:lnTo>
                          <a:pt x="562" y="58"/>
                        </a:lnTo>
                        <a:lnTo>
                          <a:pt x="546" y="73"/>
                        </a:lnTo>
                        <a:lnTo>
                          <a:pt x="524" y="76"/>
                        </a:lnTo>
                        <a:lnTo>
                          <a:pt x="498" y="87"/>
                        </a:lnTo>
                        <a:lnTo>
                          <a:pt x="473" y="79"/>
                        </a:lnTo>
                        <a:lnTo>
                          <a:pt x="462" y="90"/>
                        </a:lnTo>
                        <a:lnTo>
                          <a:pt x="436" y="89"/>
                        </a:lnTo>
                        <a:lnTo>
                          <a:pt x="401" y="89"/>
                        </a:lnTo>
                        <a:lnTo>
                          <a:pt x="386" y="103"/>
                        </a:lnTo>
                        <a:lnTo>
                          <a:pt x="360" y="103"/>
                        </a:lnTo>
                        <a:lnTo>
                          <a:pt x="340" y="115"/>
                        </a:lnTo>
                        <a:lnTo>
                          <a:pt x="346" y="130"/>
                        </a:lnTo>
                        <a:lnTo>
                          <a:pt x="331" y="134"/>
                        </a:lnTo>
                        <a:lnTo>
                          <a:pt x="315" y="132"/>
                        </a:lnTo>
                        <a:lnTo>
                          <a:pt x="300" y="132"/>
                        </a:lnTo>
                        <a:lnTo>
                          <a:pt x="298" y="143"/>
                        </a:lnTo>
                        <a:lnTo>
                          <a:pt x="282" y="138"/>
                        </a:lnTo>
                        <a:lnTo>
                          <a:pt x="282" y="153"/>
                        </a:lnTo>
                        <a:lnTo>
                          <a:pt x="267" y="164"/>
                        </a:lnTo>
                        <a:lnTo>
                          <a:pt x="254" y="175"/>
                        </a:lnTo>
                        <a:lnTo>
                          <a:pt x="254" y="160"/>
                        </a:lnTo>
                        <a:lnTo>
                          <a:pt x="242" y="169"/>
                        </a:lnTo>
                        <a:lnTo>
                          <a:pt x="245" y="186"/>
                        </a:lnTo>
                        <a:lnTo>
                          <a:pt x="235" y="186"/>
                        </a:lnTo>
                        <a:lnTo>
                          <a:pt x="228" y="179"/>
                        </a:lnTo>
                        <a:lnTo>
                          <a:pt x="228" y="188"/>
                        </a:lnTo>
                        <a:lnTo>
                          <a:pt x="228" y="201"/>
                        </a:lnTo>
                        <a:lnTo>
                          <a:pt x="219" y="194"/>
                        </a:lnTo>
                        <a:lnTo>
                          <a:pt x="210" y="204"/>
                        </a:lnTo>
                        <a:lnTo>
                          <a:pt x="202" y="211"/>
                        </a:lnTo>
                        <a:lnTo>
                          <a:pt x="190" y="211"/>
                        </a:lnTo>
                        <a:lnTo>
                          <a:pt x="181" y="223"/>
                        </a:lnTo>
                        <a:lnTo>
                          <a:pt x="170" y="243"/>
                        </a:lnTo>
                        <a:lnTo>
                          <a:pt x="151" y="243"/>
                        </a:lnTo>
                        <a:lnTo>
                          <a:pt x="136" y="255"/>
                        </a:lnTo>
                        <a:lnTo>
                          <a:pt x="136" y="272"/>
                        </a:lnTo>
                        <a:lnTo>
                          <a:pt x="122" y="278"/>
                        </a:lnTo>
                        <a:lnTo>
                          <a:pt x="116" y="295"/>
                        </a:lnTo>
                        <a:lnTo>
                          <a:pt x="104" y="307"/>
                        </a:lnTo>
                        <a:lnTo>
                          <a:pt x="104" y="329"/>
                        </a:lnTo>
                        <a:lnTo>
                          <a:pt x="97" y="345"/>
                        </a:lnTo>
                        <a:lnTo>
                          <a:pt x="106" y="368"/>
                        </a:lnTo>
                        <a:lnTo>
                          <a:pt x="98" y="391"/>
                        </a:lnTo>
                        <a:lnTo>
                          <a:pt x="109" y="406"/>
                        </a:lnTo>
                        <a:lnTo>
                          <a:pt x="113" y="422"/>
                        </a:lnTo>
                        <a:lnTo>
                          <a:pt x="107" y="428"/>
                        </a:lnTo>
                        <a:lnTo>
                          <a:pt x="93" y="434"/>
                        </a:lnTo>
                        <a:lnTo>
                          <a:pt x="93" y="423"/>
                        </a:lnTo>
                        <a:lnTo>
                          <a:pt x="78" y="415"/>
                        </a:lnTo>
                        <a:lnTo>
                          <a:pt x="78" y="415"/>
                        </a:lnTo>
                        <a:lnTo>
                          <a:pt x="68" y="415"/>
                        </a:lnTo>
                        <a:lnTo>
                          <a:pt x="58" y="399"/>
                        </a:lnTo>
                        <a:lnTo>
                          <a:pt x="52" y="403"/>
                        </a:lnTo>
                        <a:lnTo>
                          <a:pt x="33" y="386"/>
                        </a:lnTo>
                        <a:lnTo>
                          <a:pt x="20" y="370"/>
                        </a:lnTo>
                        <a:lnTo>
                          <a:pt x="24" y="354"/>
                        </a:lnTo>
                        <a:lnTo>
                          <a:pt x="39" y="349"/>
                        </a:lnTo>
                        <a:lnTo>
                          <a:pt x="45" y="341"/>
                        </a:lnTo>
                        <a:lnTo>
                          <a:pt x="35" y="333"/>
                        </a:lnTo>
                        <a:lnTo>
                          <a:pt x="35" y="311"/>
                        </a:lnTo>
                        <a:lnTo>
                          <a:pt x="29" y="310"/>
                        </a:lnTo>
                        <a:lnTo>
                          <a:pt x="23" y="294"/>
                        </a:lnTo>
                        <a:lnTo>
                          <a:pt x="10" y="294"/>
                        </a:lnTo>
                        <a:lnTo>
                          <a:pt x="0" y="278"/>
                        </a:lnTo>
                        <a:lnTo>
                          <a:pt x="3" y="259"/>
                        </a:lnTo>
                        <a:lnTo>
                          <a:pt x="17" y="240"/>
                        </a:lnTo>
                        <a:lnTo>
                          <a:pt x="33" y="242"/>
                        </a:lnTo>
                        <a:lnTo>
                          <a:pt x="39" y="247"/>
                        </a:lnTo>
                        <a:lnTo>
                          <a:pt x="45" y="250"/>
                        </a:lnTo>
                        <a:lnTo>
                          <a:pt x="48" y="239"/>
                        </a:lnTo>
                        <a:lnTo>
                          <a:pt x="68" y="23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87" name="Группа 186"/>
                  <p:cNvGrpSpPr/>
                  <p:nvPr/>
                </p:nvGrpSpPr>
                <p:grpSpPr>
                  <a:xfrm>
                    <a:off x="3500438" y="0"/>
                    <a:ext cx="484188" cy="288925"/>
                    <a:chOff x="3500438" y="0"/>
                    <a:chExt cx="484188" cy="288925"/>
                  </a:xfrm>
                  <a:grpFill/>
                </p:grpSpPr>
                <p:sp>
                  <p:nvSpPr>
                    <p:cNvPr id="19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954463" y="71437"/>
                      <a:ext cx="25400" cy="26988"/>
                    </a:xfrm>
                    <a:custGeom>
                      <a:avLst/>
                      <a:gdLst>
                        <a:gd name="T0" fmla="*/ 7 w 16"/>
                        <a:gd name="T1" fmla="*/ 0 h 17"/>
                        <a:gd name="T2" fmla="*/ 0 w 16"/>
                        <a:gd name="T3" fmla="*/ 3 h 17"/>
                        <a:gd name="T4" fmla="*/ 6 w 16"/>
                        <a:gd name="T5" fmla="*/ 10 h 17"/>
                        <a:gd name="T6" fmla="*/ 6 w 16"/>
                        <a:gd name="T7" fmla="*/ 17 h 17"/>
                        <a:gd name="T8" fmla="*/ 16 w 16"/>
                        <a:gd name="T9" fmla="*/ 17 h 17"/>
                        <a:gd name="T10" fmla="*/ 16 w 16"/>
                        <a:gd name="T11" fmla="*/ 4 h 17"/>
                        <a:gd name="T12" fmla="*/ 7 w 16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7" y="0"/>
                          </a:moveTo>
                          <a:lnTo>
                            <a:pt x="0" y="3"/>
                          </a:lnTo>
                          <a:lnTo>
                            <a:pt x="6" y="10"/>
                          </a:lnTo>
                          <a:lnTo>
                            <a:pt x="6" y="17"/>
                          </a:lnTo>
                          <a:lnTo>
                            <a:pt x="16" y="17"/>
                          </a:lnTo>
                          <a:lnTo>
                            <a:pt x="16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99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903663" y="168275"/>
                      <a:ext cx="80963" cy="57150"/>
                    </a:xfrm>
                    <a:custGeom>
                      <a:avLst/>
                      <a:gdLst>
                        <a:gd name="T0" fmla="*/ 51 w 51"/>
                        <a:gd name="T1" fmla="*/ 15 h 36"/>
                        <a:gd name="T2" fmla="*/ 48 w 51"/>
                        <a:gd name="T3" fmla="*/ 0 h 36"/>
                        <a:gd name="T4" fmla="*/ 36 w 51"/>
                        <a:gd name="T5" fmla="*/ 2 h 36"/>
                        <a:gd name="T6" fmla="*/ 36 w 51"/>
                        <a:gd name="T7" fmla="*/ 2 h 36"/>
                        <a:gd name="T8" fmla="*/ 32 w 51"/>
                        <a:gd name="T9" fmla="*/ 9 h 36"/>
                        <a:gd name="T10" fmla="*/ 13 w 51"/>
                        <a:gd name="T11" fmla="*/ 13 h 36"/>
                        <a:gd name="T12" fmla="*/ 0 w 51"/>
                        <a:gd name="T13" fmla="*/ 19 h 36"/>
                        <a:gd name="T14" fmla="*/ 10 w 51"/>
                        <a:gd name="T15" fmla="*/ 23 h 36"/>
                        <a:gd name="T16" fmla="*/ 6 w 51"/>
                        <a:gd name="T17" fmla="*/ 34 h 36"/>
                        <a:gd name="T18" fmla="*/ 13 w 51"/>
                        <a:gd name="T19" fmla="*/ 36 h 36"/>
                        <a:gd name="T20" fmla="*/ 29 w 51"/>
                        <a:gd name="T21" fmla="*/ 36 h 36"/>
                        <a:gd name="T22" fmla="*/ 42 w 51"/>
                        <a:gd name="T23" fmla="*/ 23 h 36"/>
                        <a:gd name="T24" fmla="*/ 51 w 51"/>
                        <a:gd name="T25" fmla="*/ 15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" h="36">
                          <a:moveTo>
                            <a:pt x="51" y="15"/>
                          </a:move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36" y="2"/>
                          </a:lnTo>
                          <a:lnTo>
                            <a:pt x="32" y="9"/>
                          </a:lnTo>
                          <a:lnTo>
                            <a:pt x="13" y="13"/>
                          </a:lnTo>
                          <a:lnTo>
                            <a:pt x="0" y="19"/>
                          </a:lnTo>
                          <a:lnTo>
                            <a:pt x="10" y="23"/>
                          </a:lnTo>
                          <a:lnTo>
                            <a:pt x="6" y="34"/>
                          </a:lnTo>
                          <a:lnTo>
                            <a:pt x="13" y="36"/>
                          </a:lnTo>
                          <a:lnTo>
                            <a:pt x="29" y="36"/>
                          </a:lnTo>
                          <a:lnTo>
                            <a:pt x="42" y="23"/>
                          </a:lnTo>
                          <a:lnTo>
                            <a:pt x="51" y="1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859213" y="141287"/>
                      <a:ext cx="34925" cy="26988"/>
                    </a:xfrm>
                    <a:custGeom>
                      <a:avLst/>
                      <a:gdLst>
                        <a:gd name="T0" fmla="*/ 5 w 22"/>
                        <a:gd name="T1" fmla="*/ 5 h 17"/>
                        <a:gd name="T2" fmla="*/ 0 w 22"/>
                        <a:gd name="T3" fmla="*/ 10 h 17"/>
                        <a:gd name="T4" fmla="*/ 8 w 22"/>
                        <a:gd name="T5" fmla="*/ 17 h 17"/>
                        <a:gd name="T6" fmla="*/ 22 w 22"/>
                        <a:gd name="T7" fmla="*/ 11 h 17"/>
                        <a:gd name="T8" fmla="*/ 22 w 22"/>
                        <a:gd name="T9" fmla="*/ 0 h 17"/>
                        <a:gd name="T10" fmla="*/ 13 w 22"/>
                        <a:gd name="T11" fmla="*/ 0 h 17"/>
                        <a:gd name="T12" fmla="*/ 5 w 22"/>
                        <a:gd name="T13" fmla="*/ 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17">
                          <a:moveTo>
                            <a:pt x="5" y="5"/>
                          </a:moveTo>
                          <a:lnTo>
                            <a:pt x="0" y="10"/>
                          </a:lnTo>
                          <a:lnTo>
                            <a:pt x="8" y="17"/>
                          </a:lnTo>
                          <a:lnTo>
                            <a:pt x="22" y="11"/>
                          </a:lnTo>
                          <a:lnTo>
                            <a:pt x="22" y="0"/>
                          </a:lnTo>
                          <a:lnTo>
                            <a:pt x="13" y="0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1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811588" y="166687"/>
                      <a:ext cx="80963" cy="71438"/>
                    </a:xfrm>
                    <a:custGeom>
                      <a:avLst/>
                      <a:gdLst>
                        <a:gd name="T0" fmla="*/ 39 w 51"/>
                        <a:gd name="T1" fmla="*/ 32 h 45"/>
                        <a:gd name="T2" fmla="*/ 46 w 51"/>
                        <a:gd name="T3" fmla="*/ 24 h 45"/>
                        <a:gd name="T4" fmla="*/ 51 w 51"/>
                        <a:gd name="T5" fmla="*/ 13 h 45"/>
                        <a:gd name="T6" fmla="*/ 40 w 51"/>
                        <a:gd name="T7" fmla="*/ 13 h 45"/>
                        <a:gd name="T8" fmla="*/ 23 w 51"/>
                        <a:gd name="T9" fmla="*/ 13 h 45"/>
                        <a:gd name="T10" fmla="*/ 23 w 51"/>
                        <a:gd name="T11" fmla="*/ 13 h 45"/>
                        <a:gd name="T12" fmla="*/ 13 w 51"/>
                        <a:gd name="T13" fmla="*/ 0 h 45"/>
                        <a:gd name="T14" fmla="*/ 6 w 51"/>
                        <a:gd name="T15" fmla="*/ 8 h 45"/>
                        <a:gd name="T16" fmla="*/ 0 w 51"/>
                        <a:gd name="T17" fmla="*/ 20 h 45"/>
                        <a:gd name="T18" fmla="*/ 0 w 51"/>
                        <a:gd name="T19" fmla="*/ 35 h 45"/>
                        <a:gd name="T20" fmla="*/ 11 w 51"/>
                        <a:gd name="T21" fmla="*/ 36 h 45"/>
                        <a:gd name="T22" fmla="*/ 14 w 51"/>
                        <a:gd name="T23" fmla="*/ 45 h 45"/>
                        <a:gd name="T24" fmla="*/ 30 w 51"/>
                        <a:gd name="T25" fmla="*/ 42 h 45"/>
                        <a:gd name="T26" fmla="*/ 39 w 51"/>
                        <a:gd name="T27" fmla="*/ 32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1" h="45">
                          <a:moveTo>
                            <a:pt x="39" y="32"/>
                          </a:moveTo>
                          <a:lnTo>
                            <a:pt x="46" y="24"/>
                          </a:lnTo>
                          <a:lnTo>
                            <a:pt x="51" y="13"/>
                          </a:lnTo>
                          <a:lnTo>
                            <a:pt x="40" y="13"/>
                          </a:lnTo>
                          <a:lnTo>
                            <a:pt x="23" y="13"/>
                          </a:lnTo>
                          <a:lnTo>
                            <a:pt x="23" y="13"/>
                          </a:lnTo>
                          <a:lnTo>
                            <a:pt x="13" y="0"/>
                          </a:lnTo>
                          <a:lnTo>
                            <a:pt x="6" y="8"/>
                          </a:lnTo>
                          <a:lnTo>
                            <a:pt x="0" y="20"/>
                          </a:lnTo>
                          <a:lnTo>
                            <a:pt x="0" y="35"/>
                          </a:lnTo>
                          <a:lnTo>
                            <a:pt x="11" y="36"/>
                          </a:lnTo>
                          <a:lnTo>
                            <a:pt x="14" y="45"/>
                          </a:lnTo>
                          <a:lnTo>
                            <a:pt x="30" y="42"/>
                          </a:lnTo>
                          <a:lnTo>
                            <a:pt x="3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2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771900" y="265112"/>
                      <a:ext cx="23813" cy="23813"/>
                    </a:xfrm>
                    <a:custGeom>
                      <a:avLst/>
                      <a:gdLst>
                        <a:gd name="T0" fmla="*/ 10 w 15"/>
                        <a:gd name="T1" fmla="*/ 15 h 15"/>
                        <a:gd name="T2" fmla="*/ 15 w 15"/>
                        <a:gd name="T3" fmla="*/ 3 h 15"/>
                        <a:gd name="T4" fmla="*/ 6 w 15"/>
                        <a:gd name="T5" fmla="*/ 0 h 15"/>
                        <a:gd name="T6" fmla="*/ 6 w 15"/>
                        <a:gd name="T7" fmla="*/ 0 h 15"/>
                        <a:gd name="T8" fmla="*/ 0 w 15"/>
                        <a:gd name="T9" fmla="*/ 6 h 15"/>
                        <a:gd name="T10" fmla="*/ 0 w 15"/>
                        <a:gd name="T11" fmla="*/ 15 h 15"/>
                        <a:gd name="T12" fmla="*/ 10 w 15"/>
                        <a:gd name="T13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0" y="15"/>
                          </a:moveTo>
                          <a:lnTo>
                            <a:pt x="15" y="3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5"/>
                          </a:lnTo>
                          <a:lnTo>
                            <a:pt x="10" y="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3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700463" y="192087"/>
                      <a:ext cx="95250" cy="50800"/>
                    </a:xfrm>
                    <a:custGeom>
                      <a:avLst/>
                      <a:gdLst>
                        <a:gd name="T0" fmla="*/ 29 w 60"/>
                        <a:gd name="T1" fmla="*/ 32 h 32"/>
                        <a:gd name="T2" fmla="*/ 45 w 60"/>
                        <a:gd name="T3" fmla="*/ 29 h 32"/>
                        <a:gd name="T4" fmla="*/ 49 w 60"/>
                        <a:gd name="T5" fmla="*/ 19 h 32"/>
                        <a:gd name="T6" fmla="*/ 60 w 60"/>
                        <a:gd name="T7" fmla="*/ 21 h 32"/>
                        <a:gd name="T8" fmla="*/ 54 w 60"/>
                        <a:gd name="T9" fmla="*/ 8 h 32"/>
                        <a:gd name="T10" fmla="*/ 44 w 60"/>
                        <a:gd name="T11" fmla="*/ 0 h 32"/>
                        <a:gd name="T12" fmla="*/ 31 w 60"/>
                        <a:gd name="T13" fmla="*/ 10 h 32"/>
                        <a:gd name="T14" fmla="*/ 31 w 60"/>
                        <a:gd name="T15" fmla="*/ 10 h 32"/>
                        <a:gd name="T16" fmla="*/ 25 w 60"/>
                        <a:gd name="T17" fmla="*/ 4 h 32"/>
                        <a:gd name="T18" fmla="*/ 9 w 60"/>
                        <a:gd name="T19" fmla="*/ 4 h 32"/>
                        <a:gd name="T20" fmla="*/ 9 w 60"/>
                        <a:gd name="T21" fmla="*/ 16 h 32"/>
                        <a:gd name="T22" fmla="*/ 0 w 60"/>
                        <a:gd name="T23" fmla="*/ 24 h 32"/>
                        <a:gd name="T24" fmla="*/ 6 w 60"/>
                        <a:gd name="T25" fmla="*/ 29 h 32"/>
                        <a:gd name="T26" fmla="*/ 23 w 60"/>
                        <a:gd name="T27" fmla="*/ 26 h 32"/>
                        <a:gd name="T28" fmla="*/ 29 w 60"/>
                        <a:gd name="T2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0" h="32">
                          <a:moveTo>
                            <a:pt x="29" y="32"/>
                          </a:moveTo>
                          <a:lnTo>
                            <a:pt x="45" y="29"/>
                          </a:lnTo>
                          <a:lnTo>
                            <a:pt x="49" y="19"/>
                          </a:lnTo>
                          <a:lnTo>
                            <a:pt x="60" y="21"/>
                          </a:lnTo>
                          <a:lnTo>
                            <a:pt x="54" y="8"/>
                          </a:lnTo>
                          <a:lnTo>
                            <a:pt x="44" y="0"/>
                          </a:lnTo>
                          <a:lnTo>
                            <a:pt x="31" y="10"/>
                          </a:lnTo>
                          <a:lnTo>
                            <a:pt x="31" y="10"/>
                          </a:lnTo>
                          <a:lnTo>
                            <a:pt x="25" y="4"/>
                          </a:lnTo>
                          <a:lnTo>
                            <a:pt x="9" y="4"/>
                          </a:lnTo>
                          <a:lnTo>
                            <a:pt x="9" y="16"/>
                          </a:lnTo>
                          <a:lnTo>
                            <a:pt x="0" y="24"/>
                          </a:lnTo>
                          <a:lnTo>
                            <a:pt x="6" y="29"/>
                          </a:lnTo>
                          <a:lnTo>
                            <a:pt x="23" y="26"/>
                          </a:lnTo>
                          <a:lnTo>
                            <a:pt x="2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4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68738" y="14287"/>
                      <a:ext cx="23813" cy="26988"/>
                    </a:xfrm>
                    <a:custGeom>
                      <a:avLst/>
                      <a:gdLst>
                        <a:gd name="T0" fmla="*/ 0 w 15"/>
                        <a:gd name="T1" fmla="*/ 8 h 17"/>
                        <a:gd name="T2" fmla="*/ 7 w 15"/>
                        <a:gd name="T3" fmla="*/ 17 h 17"/>
                        <a:gd name="T4" fmla="*/ 15 w 15"/>
                        <a:gd name="T5" fmla="*/ 10 h 17"/>
                        <a:gd name="T6" fmla="*/ 4 w 15"/>
                        <a:gd name="T7" fmla="*/ 0 h 17"/>
                        <a:gd name="T8" fmla="*/ 4 w 15"/>
                        <a:gd name="T9" fmla="*/ 0 h 17"/>
                        <a:gd name="T10" fmla="*/ 0 w 15"/>
                        <a:gd name="T11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17">
                          <a:moveTo>
                            <a:pt x="0" y="8"/>
                          </a:moveTo>
                          <a:lnTo>
                            <a:pt x="7" y="17"/>
                          </a:lnTo>
                          <a:lnTo>
                            <a:pt x="15" y="1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832225" y="46037"/>
                      <a:ext cx="36513" cy="57150"/>
                    </a:xfrm>
                    <a:custGeom>
                      <a:avLst/>
                      <a:gdLst>
                        <a:gd name="T0" fmla="*/ 23 w 23"/>
                        <a:gd name="T1" fmla="*/ 31 h 36"/>
                        <a:gd name="T2" fmla="*/ 17 w 23"/>
                        <a:gd name="T3" fmla="*/ 17 h 36"/>
                        <a:gd name="T4" fmla="*/ 11 w 23"/>
                        <a:gd name="T5" fmla="*/ 0 h 36"/>
                        <a:gd name="T6" fmla="*/ 11 w 23"/>
                        <a:gd name="T7" fmla="*/ 0 h 36"/>
                        <a:gd name="T8" fmla="*/ 0 w 23"/>
                        <a:gd name="T9" fmla="*/ 0 h 36"/>
                        <a:gd name="T10" fmla="*/ 0 w 23"/>
                        <a:gd name="T11" fmla="*/ 13 h 36"/>
                        <a:gd name="T12" fmla="*/ 13 w 23"/>
                        <a:gd name="T13" fmla="*/ 26 h 36"/>
                        <a:gd name="T14" fmla="*/ 13 w 23"/>
                        <a:gd name="T15" fmla="*/ 36 h 36"/>
                        <a:gd name="T16" fmla="*/ 23 w 23"/>
                        <a:gd name="T17" fmla="*/ 31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36">
                          <a:moveTo>
                            <a:pt x="23" y="31"/>
                          </a:moveTo>
                          <a:lnTo>
                            <a:pt x="17" y="17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13"/>
                          </a:lnTo>
                          <a:lnTo>
                            <a:pt x="13" y="26"/>
                          </a:lnTo>
                          <a:lnTo>
                            <a:pt x="13" y="36"/>
                          </a:lnTo>
                          <a:lnTo>
                            <a:pt x="23" y="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6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716338" y="106362"/>
                      <a:ext cx="19050" cy="17463"/>
                    </a:xfrm>
                    <a:custGeom>
                      <a:avLst/>
                      <a:gdLst>
                        <a:gd name="T0" fmla="*/ 2 w 12"/>
                        <a:gd name="T1" fmla="*/ 0 h 11"/>
                        <a:gd name="T2" fmla="*/ 0 w 12"/>
                        <a:gd name="T3" fmla="*/ 3 h 11"/>
                        <a:gd name="T4" fmla="*/ 7 w 12"/>
                        <a:gd name="T5" fmla="*/ 11 h 11"/>
                        <a:gd name="T6" fmla="*/ 12 w 12"/>
                        <a:gd name="T7" fmla="*/ 0 h 11"/>
                        <a:gd name="T8" fmla="*/ 12 w 12"/>
                        <a:gd name="T9" fmla="*/ 0 h 11"/>
                        <a:gd name="T10" fmla="*/ 2 w 12"/>
                        <a:gd name="T11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2" y="0"/>
                          </a:moveTo>
                          <a:lnTo>
                            <a:pt x="0" y="3"/>
                          </a:lnTo>
                          <a:lnTo>
                            <a:pt x="7" y="11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7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736975" y="133350"/>
                      <a:ext cx="25400" cy="23813"/>
                    </a:xfrm>
                    <a:custGeom>
                      <a:avLst/>
                      <a:gdLst>
                        <a:gd name="T0" fmla="*/ 0 w 16"/>
                        <a:gd name="T1" fmla="*/ 8 h 15"/>
                        <a:gd name="T2" fmla="*/ 8 w 16"/>
                        <a:gd name="T3" fmla="*/ 15 h 15"/>
                        <a:gd name="T4" fmla="*/ 16 w 16"/>
                        <a:gd name="T5" fmla="*/ 13 h 15"/>
                        <a:gd name="T6" fmla="*/ 8 w 16"/>
                        <a:gd name="T7" fmla="*/ 0 h 15"/>
                        <a:gd name="T8" fmla="*/ 8 w 16"/>
                        <a:gd name="T9" fmla="*/ 0 h 15"/>
                        <a:gd name="T10" fmla="*/ 0 w 16"/>
                        <a:gd name="T11" fmla="*/ 8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0" y="8"/>
                          </a:moveTo>
                          <a:lnTo>
                            <a:pt x="8" y="15"/>
                          </a:lnTo>
                          <a:lnTo>
                            <a:pt x="16" y="13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8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60788" y="80962"/>
                      <a:ext cx="15875" cy="15875"/>
                    </a:xfrm>
                    <a:custGeom>
                      <a:avLst/>
                      <a:gdLst>
                        <a:gd name="T0" fmla="*/ 0 w 10"/>
                        <a:gd name="T1" fmla="*/ 10 h 10"/>
                        <a:gd name="T2" fmla="*/ 10 w 10"/>
                        <a:gd name="T3" fmla="*/ 10 h 10"/>
                        <a:gd name="T4" fmla="*/ 7 w 10"/>
                        <a:gd name="T5" fmla="*/ 0 h 10"/>
                        <a:gd name="T6" fmla="*/ 0 w 10"/>
                        <a:gd name="T7" fmla="*/ 1 h 10"/>
                        <a:gd name="T8" fmla="*/ 0 w 10"/>
                        <a:gd name="T9" fmla="*/ 1 h 10"/>
                        <a:gd name="T10" fmla="*/ 0 w 10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0"/>
                          </a:move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9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781425" y="120650"/>
                      <a:ext cx="14288" cy="12700"/>
                    </a:xfrm>
                    <a:custGeom>
                      <a:avLst/>
                      <a:gdLst>
                        <a:gd name="T0" fmla="*/ 0 w 9"/>
                        <a:gd name="T1" fmla="*/ 8 h 8"/>
                        <a:gd name="T2" fmla="*/ 9 w 9"/>
                        <a:gd name="T3" fmla="*/ 8 h 8"/>
                        <a:gd name="T4" fmla="*/ 3 w 9"/>
                        <a:gd name="T5" fmla="*/ 1 h 8"/>
                        <a:gd name="T6" fmla="*/ 0 w 9"/>
                        <a:gd name="T7" fmla="*/ 0 h 8"/>
                        <a:gd name="T8" fmla="*/ 0 w 9"/>
                        <a:gd name="T9" fmla="*/ 0 h 8"/>
                        <a:gd name="T10" fmla="*/ 0 w 9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8">
                          <a:moveTo>
                            <a:pt x="0" y="8"/>
                          </a:moveTo>
                          <a:lnTo>
                            <a:pt x="9" y="8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0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795713" y="146050"/>
                      <a:ext cx="15875" cy="11113"/>
                    </a:xfrm>
                    <a:custGeom>
                      <a:avLst/>
                      <a:gdLst>
                        <a:gd name="T0" fmla="*/ 4 w 10"/>
                        <a:gd name="T1" fmla="*/ 7 h 7"/>
                        <a:gd name="T2" fmla="*/ 10 w 10"/>
                        <a:gd name="T3" fmla="*/ 0 h 7"/>
                        <a:gd name="T4" fmla="*/ 0 w 10"/>
                        <a:gd name="T5" fmla="*/ 2 h 7"/>
                        <a:gd name="T6" fmla="*/ 0 w 10"/>
                        <a:gd name="T7" fmla="*/ 2 h 7"/>
                        <a:gd name="T8" fmla="*/ 4 w 10"/>
                        <a:gd name="T9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4" y="7"/>
                          </a:moveTo>
                          <a:lnTo>
                            <a:pt x="1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4" y="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1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811588" y="90487"/>
                      <a:ext cx="14288" cy="15875"/>
                    </a:xfrm>
                    <a:custGeom>
                      <a:avLst/>
                      <a:gdLst>
                        <a:gd name="T0" fmla="*/ 0 w 9"/>
                        <a:gd name="T1" fmla="*/ 10 h 10"/>
                        <a:gd name="T2" fmla="*/ 9 w 9"/>
                        <a:gd name="T3" fmla="*/ 10 h 10"/>
                        <a:gd name="T4" fmla="*/ 9 w 9"/>
                        <a:gd name="T5" fmla="*/ 0 h 10"/>
                        <a:gd name="T6" fmla="*/ 0 w 9"/>
                        <a:gd name="T7" fmla="*/ 0 h 10"/>
                        <a:gd name="T8" fmla="*/ 0 w 9"/>
                        <a:gd name="T9" fmla="*/ 0 h 10"/>
                        <a:gd name="T10" fmla="*/ 0 w 9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0" y="10"/>
                          </a:moveTo>
                          <a:lnTo>
                            <a:pt x="9" y="1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2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90950" y="57150"/>
                      <a:ext cx="15875" cy="14288"/>
                    </a:xfrm>
                    <a:custGeom>
                      <a:avLst/>
                      <a:gdLst>
                        <a:gd name="T0" fmla="*/ 6 w 10"/>
                        <a:gd name="T1" fmla="*/ 9 h 9"/>
                        <a:gd name="T2" fmla="*/ 10 w 10"/>
                        <a:gd name="T3" fmla="*/ 5 h 9"/>
                        <a:gd name="T4" fmla="*/ 6 w 10"/>
                        <a:gd name="T5" fmla="*/ 0 h 9"/>
                        <a:gd name="T6" fmla="*/ 0 w 10"/>
                        <a:gd name="T7" fmla="*/ 0 h 9"/>
                        <a:gd name="T8" fmla="*/ 0 w 10"/>
                        <a:gd name="T9" fmla="*/ 0 h 9"/>
                        <a:gd name="T10" fmla="*/ 6 w 10"/>
                        <a:gd name="T11" fmla="*/ 9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9">
                          <a:moveTo>
                            <a:pt x="6" y="9"/>
                          </a:moveTo>
                          <a:lnTo>
                            <a:pt x="10" y="5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3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6525"/>
                      <a:ext cx="31750" cy="41275"/>
                    </a:xfrm>
                    <a:custGeom>
                      <a:avLst/>
                      <a:gdLst>
                        <a:gd name="T0" fmla="*/ 6 w 20"/>
                        <a:gd name="T1" fmla="*/ 11 h 26"/>
                        <a:gd name="T2" fmla="*/ 0 w 20"/>
                        <a:gd name="T3" fmla="*/ 17 h 26"/>
                        <a:gd name="T4" fmla="*/ 9 w 20"/>
                        <a:gd name="T5" fmla="*/ 26 h 26"/>
                        <a:gd name="T6" fmla="*/ 20 w 20"/>
                        <a:gd name="T7" fmla="*/ 26 h 26"/>
                        <a:gd name="T8" fmla="*/ 20 w 20"/>
                        <a:gd name="T9" fmla="*/ 8 h 26"/>
                        <a:gd name="T10" fmla="*/ 13 w 20"/>
                        <a:gd name="T11" fmla="*/ 0 h 26"/>
                        <a:gd name="T12" fmla="*/ 6 w 20"/>
                        <a:gd name="T13" fmla="*/ 1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6">
                          <a:moveTo>
                            <a:pt x="6" y="11"/>
                          </a:moveTo>
                          <a:lnTo>
                            <a:pt x="0" y="17"/>
                          </a:lnTo>
                          <a:lnTo>
                            <a:pt x="9" y="26"/>
                          </a:lnTo>
                          <a:lnTo>
                            <a:pt x="20" y="26"/>
                          </a:lnTo>
                          <a:lnTo>
                            <a:pt x="20" y="8"/>
                          </a:lnTo>
                          <a:lnTo>
                            <a:pt x="13" y="0"/>
                          </a:lnTo>
                          <a:lnTo>
                            <a:pt x="6" y="1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4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79825" y="136525"/>
                      <a:ext cx="19050" cy="15875"/>
                    </a:xfrm>
                    <a:custGeom>
                      <a:avLst/>
                      <a:gdLst>
                        <a:gd name="T0" fmla="*/ 4 w 12"/>
                        <a:gd name="T1" fmla="*/ 10 h 10"/>
                        <a:gd name="T2" fmla="*/ 12 w 12"/>
                        <a:gd name="T3" fmla="*/ 10 h 10"/>
                        <a:gd name="T4" fmla="*/ 12 w 12"/>
                        <a:gd name="T5" fmla="*/ 1 h 10"/>
                        <a:gd name="T6" fmla="*/ 0 w 12"/>
                        <a:gd name="T7" fmla="*/ 0 h 10"/>
                        <a:gd name="T8" fmla="*/ 0 w 12"/>
                        <a:gd name="T9" fmla="*/ 0 h 10"/>
                        <a:gd name="T10" fmla="*/ 4 w 12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10"/>
                          </a:moveTo>
                          <a:lnTo>
                            <a:pt x="12" y="10"/>
                          </a:lnTo>
                          <a:lnTo>
                            <a:pt x="12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4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5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503613" y="34925"/>
                      <a:ext cx="152400" cy="87313"/>
                    </a:xfrm>
                    <a:custGeom>
                      <a:avLst/>
                      <a:gdLst>
                        <a:gd name="T0" fmla="*/ 70 w 96"/>
                        <a:gd name="T1" fmla="*/ 6 h 55"/>
                        <a:gd name="T2" fmla="*/ 70 w 96"/>
                        <a:gd name="T3" fmla="*/ 6 h 55"/>
                        <a:gd name="T4" fmla="*/ 63 w 96"/>
                        <a:gd name="T5" fmla="*/ 13 h 55"/>
                        <a:gd name="T6" fmla="*/ 63 w 96"/>
                        <a:gd name="T7" fmla="*/ 20 h 55"/>
                        <a:gd name="T8" fmla="*/ 54 w 96"/>
                        <a:gd name="T9" fmla="*/ 29 h 55"/>
                        <a:gd name="T10" fmla="*/ 40 w 96"/>
                        <a:gd name="T11" fmla="*/ 19 h 55"/>
                        <a:gd name="T12" fmla="*/ 28 w 96"/>
                        <a:gd name="T13" fmla="*/ 24 h 55"/>
                        <a:gd name="T14" fmla="*/ 28 w 96"/>
                        <a:gd name="T15" fmla="*/ 33 h 55"/>
                        <a:gd name="T16" fmla="*/ 12 w 96"/>
                        <a:gd name="T17" fmla="*/ 23 h 55"/>
                        <a:gd name="T18" fmla="*/ 0 w 96"/>
                        <a:gd name="T19" fmla="*/ 27 h 55"/>
                        <a:gd name="T20" fmla="*/ 5 w 96"/>
                        <a:gd name="T21" fmla="*/ 45 h 55"/>
                        <a:gd name="T22" fmla="*/ 15 w 96"/>
                        <a:gd name="T23" fmla="*/ 40 h 55"/>
                        <a:gd name="T24" fmla="*/ 15 w 96"/>
                        <a:gd name="T25" fmla="*/ 52 h 55"/>
                        <a:gd name="T26" fmla="*/ 27 w 96"/>
                        <a:gd name="T27" fmla="*/ 55 h 55"/>
                        <a:gd name="T28" fmla="*/ 37 w 96"/>
                        <a:gd name="T29" fmla="*/ 45 h 55"/>
                        <a:gd name="T30" fmla="*/ 53 w 96"/>
                        <a:gd name="T31" fmla="*/ 39 h 55"/>
                        <a:gd name="T32" fmla="*/ 64 w 96"/>
                        <a:gd name="T33" fmla="*/ 42 h 55"/>
                        <a:gd name="T34" fmla="*/ 83 w 96"/>
                        <a:gd name="T35" fmla="*/ 42 h 55"/>
                        <a:gd name="T36" fmla="*/ 96 w 96"/>
                        <a:gd name="T37" fmla="*/ 29 h 55"/>
                        <a:gd name="T38" fmla="*/ 83 w 96"/>
                        <a:gd name="T39" fmla="*/ 17 h 55"/>
                        <a:gd name="T40" fmla="*/ 92 w 96"/>
                        <a:gd name="T41" fmla="*/ 8 h 55"/>
                        <a:gd name="T42" fmla="*/ 77 w 96"/>
                        <a:gd name="T43" fmla="*/ 0 h 55"/>
                        <a:gd name="T44" fmla="*/ 70 w 96"/>
                        <a:gd name="T45" fmla="*/ 6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96" h="55">
                          <a:moveTo>
                            <a:pt x="70" y="6"/>
                          </a:moveTo>
                          <a:lnTo>
                            <a:pt x="70" y="6"/>
                          </a:lnTo>
                          <a:lnTo>
                            <a:pt x="63" y="13"/>
                          </a:lnTo>
                          <a:lnTo>
                            <a:pt x="63" y="20"/>
                          </a:lnTo>
                          <a:lnTo>
                            <a:pt x="54" y="29"/>
                          </a:lnTo>
                          <a:lnTo>
                            <a:pt x="40" y="19"/>
                          </a:lnTo>
                          <a:lnTo>
                            <a:pt x="28" y="24"/>
                          </a:lnTo>
                          <a:lnTo>
                            <a:pt x="28" y="33"/>
                          </a:lnTo>
                          <a:lnTo>
                            <a:pt x="12" y="23"/>
                          </a:lnTo>
                          <a:lnTo>
                            <a:pt x="0" y="27"/>
                          </a:lnTo>
                          <a:lnTo>
                            <a:pt x="5" y="45"/>
                          </a:lnTo>
                          <a:lnTo>
                            <a:pt x="15" y="40"/>
                          </a:lnTo>
                          <a:lnTo>
                            <a:pt x="15" y="52"/>
                          </a:lnTo>
                          <a:lnTo>
                            <a:pt x="27" y="55"/>
                          </a:lnTo>
                          <a:lnTo>
                            <a:pt x="37" y="45"/>
                          </a:lnTo>
                          <a:lnTo>
                            <a:pt x="53" y="39"/>
                          </a:lnTo>
                          <a:lnTo>
                            <a:pt x="64" y="42"/>
                          </a:lnTo>
                          <a:lnTo>
                            <a:pt x="83" y="42"/>
                          </a:lnTo>
                          <a:lnTo>
                            <a:pt x="96" y="29"/>
                          </a:lnTo>
                          <a:lnTo>
                            <a:pt x="83" y="17"/>
                          </a:lnTo>
                          <a:lnTo>
                            <a:pt x="92" y="8"/>
                          </a:lnTo>
                          <a:lnTo>
                            <a:pt x="77" y="0"/>
                          </a:lnTo>
                          <a:lnTo>
                            <a:pt x="70" y="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40000"/>
                        <a:lumOff val="6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6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00438" y="0"/>
                      <a:ext cx="84138" cy="47625"/>
                    </a:xfrm>
                    <a:custGeom>
                      <a:avLst/>
                      <a:gdLst>
                        <a:gd name="T0" fmla="*/ 36 w 53"/>
                        <a:gd name="T1" fmla="*/ 30 h 30"/>
                        <a:gd name="T2" fmla="*/ 49 w 53"/>
                        <a:gd name="T3" fmla="*/ 26 h 30"/>
                        <a:gd name="T4" fmla="*/ 53 w 53"/>
                        <a:gd name="T5" fmla="*/ 30 h 30"/>
                        <a:gd name="T6" fmla="*/ 53 w 53"/>
                        <a:gd name="T7" fmla="*/ 20 h 30"/>
                        <a:gd name="T8" fmla="*/ 45 w 53"/>
                        <a:gd name="T9" fmla="*/ 12 h 30"/>
                        <a:gd name="T10" fmla="*/ 37 w 53"/>
                        <a:gd name="T11" fmla="*/ 12 h 30"/>
                        <a:gd name="T12" fmla="*/ 32 w 53"/>
                        <a:gd name="T13" fmla="*/ 9 h 30"/>
                        <a:gd name="T14" fmla="*/ 32 w 53"/>
                        <a:gd name="T15" fmla="*/ 9 h 30"/>
                        <a:gd name="T16" fmla="*/ 16 w 53"/>
                        <a:gd name="T17" fmla="*/ 9 h 30"/>
                        <a:gd name="T18" fmla="*/ 5 w 53"/>
                        <a:gd name="T19" fmla="*/ 0 h 30"/>
                        <a:gd name="T20" fmla="*/ 0 w 53"/>
                        <a:gd name="T21" fmla="*/ 13 h 30"/>
                        <a:gd name="T22" fmla="*/ 7 w 53"/>
                        <a:gd name="T23" fmla="*/ 22 h 30"/>
                        <a:gd name="T24" fmla="*/ 11 w 53"/>
                        <a:gd name="T25" fmla="*/ 30 h 30"/>
                        <a:gd name="T26" fmla="*/ 30 w 53"/>
                        <a:gd name="T27" fmla="*/ 25 h 30"/>
                        <a:gd name="T28" fmla="*/ 36 w 53"/>
                        <a:gd name="T2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3" h="30">
                          <a:moveTo>
                            <a:pt x="36" y="30"/>
                          </a:moveTo>
                          <a:lnTo>
                            <a:pt x="49" y="26"/>
                          </a:lnTo>
                          <a:lnTo>
                            <a:pt x="53" y="30"/>
                          </a:lnTo>
                          <a:lnTo>
                            <a:pt x="53" y="20"/>
                          </a:lnTo>
                          <a:lnTo>
                            <a:pt x="45" y="12"/>
                          </a:lnTo>
                          <a:lnTo>
                            <a:pt x="37" y="12"/>
                          </a:lnTo>
                          <a:lnTo>
                            <a:pt x="32" y="9"/>
                          </a:lnTo>
                          <a:lnTo>
                            <a:pt x="32" y="9"/>
                          </a:lnTo>
                          <a:lnTo>
                            <a:pt x="16" y="9"/>
                          </a:lnTo>
                          <a:lnTo>
                            <a:pt x="5" y="0"/>
                          </a:lnTo>
                          <a:lnTo>
                            <a:pt x="0" y="13"/>
                          </a:lnTo>
                          <a:lnTo>
                            <a:pt x="7" y="22"/>
                          </a:lnTo>
                          <a:lnTo>
                            <a:pt x="11" y="30"/>
                          </a:lnTo>
                          <a:lnTo>
                            <a:pt x="30" y="25"/>
                          </a:lnTo>
                          <a:lnTo>
                            <a:pt x="36" y="3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7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562350" y="136525"/>
                      <a:ext cx="25400" cy="15875"/>
                    </a:xfrm>
                    <a:custGeom>
                      <a:avLst/>
                      <a:gdLst>
                        <a:gd name="T0" fmla="*/ 0 w 16"/>
                        <a:gd name="T1" fmla="*/ 0 h 10"/>
                        <a:gd name="T2" fmla="*/ 3 w 16"/>
                        <a:gd name="T3" fmla="*/ 8 h 10"/>
                        <a:gd name="T4" fmla="*/ 16 w 16"/>
                        <a:gd name="T5" fmla="*/ 10 h 10"/>
                        <a:gd name="T6" fmla="*/ 6 w 16"/>
                        <a:gd name="T7" fmla="*/ 0 h 10"/>
                        <a:gd name="T8" fmla="*/ 6 w 16"/>
                        <a:gd name="T9" fmla="*/ 0 h 10"/>
                        <a:gd name="T10" fmla="*/ 0 w 16"/>
                        <a:gd name="T11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16" y="1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8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567113" y="166687"/>
                      <a:ext cx="26988" cy="22225"/>
                    </a:xfrm>
                    <a:custGeom>
                      <a:avLst/>
                      <a:gdLst>
                        <a:gd name="T0" fmla="*/ 17 w 17"/>
                        <a:gd name="T1" fmla="*/ 14 h 14"/>
                        <a:gd name="T2" fmla="*/ 8 w 17"/>
                        <a:gd name="T3" fmla="*/ 7 h 14"/>
                        <a:gd name="T4" fmla="*/ 6 w 17"/>
                        <a:gd name="T5" fmla="*/ 0 h 14"/>
                        <a:gd name="T6" fmla="*/ 6 w 17"/>
                        <a:gd name="T7" fmla="*/ 0 h 14"/>
                        <a:gd name="T8" fmla="*/ 0 w 17"/>
                        <a:gd name="T9" fmla="*/ 7 h 14"/>
                        <a:gd name="T10" fmla="*/ 4 w 17"/>
                        <a:gd name="T11" fmla="*/ 11 h 14"/>
                        <a:gd name="T12" fmla="*/ 17 w 17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14"/>
                          </a:moveTo>
                          <a:lnTo>
                            <a:pt x="8" y="7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7"/>
                          </a:lnTo>
                          <a:lnTo>
                            <a:pt x="4" y="11"/>
                          </a:lnTo>
                          <a:lnTo>
                            <a:pt x="17" y="1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19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660775" y="19050"/>
                      <a:ext cx="23813" cy="12700"/>
                    </a:xfrm>
                    <a:custGeom>
                      <a:avLst/>
                      <a:gdLst>
                        <a:gd name="T0" fmla="*/ 0 w 15"/>
                        <a:gd name="T1" fmla="*/ 8 h 8"/>
                        <a:gd name="T2" fmla="*/ 8 w 15"/>
                        <a:gd name="T3" fmla="*/ 8 h 8"/>
                        <a:gd name="T4" fmla="*/ 15 w 15"/>
                        <a:gd name="T5" fmla="*/ 1 h 8"/>
                        <a:gd name="T6" fmla="*/ 0 w 15"/>
                        <a:gd name="T7" fmla="*/ 0 h 8"/>
                        <a:gd name="T8" fmla="*/ 0 w 15"/>
                        <a:gd name="T9" fmla="*/ 0 h 8"/>
                        <a:gd name="T10" fmla="*/ 0 w 15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15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8" name="Freeform 72"/>
                  <p:cNvSpPr>
                    <a:spLocks/>
                  </p:cNvSpPr>
                  <p:nvPr/>
                </p:nvSpPr>
                <p:spPr bwMode="auto">
                  <a:xfrm>
                    <a:off x="0" y="1481137"/>
                    <a:ext cx="184150" cy="209550"/>
                  </a:xfrm>
                  <a:custGeom>
                    <a:avLst/>
                    <a:gdLst>
                      <a:gd name="T0" fmla="*/ 77 w 116"/>
                      <a:gd name="T1" fmla="*/ 132 h 132"/>
                      <a:gd name="T2" fmla="*/ 29 w 116"/>
                      <a:gd name="T3" fmla="*/ 74 h 132"/>
                      <a:gd name="T4" fmla="*/ 0 w 116"/>
                      <a:gd name="T5" fmla="*/ 10 h 132"/>
                      <a:gd name="T6" fmla="*/ 0 w 116"/>
                      <a:gd name="T7" fmla="*/ 10 h 132"/>
                      <a:gd name="T8" fmla="*/ 16 w 116"/>
                      <a:gd name="T9" fmla="*/ 13 h 132"/>
                      <a:gd name="T10" fmla="*/ 27 w 116"/>
                      <a:gd name="T11" fmla="*/ 8 h 132"/>
                      <a:gd name="T12" fmla="*/ 33 w 116"/>
                      <a:gd name="T13" fmla="*/ 0 h 132"/>
                      <a:gd name="T14" fmla="*/ 45 w 116"/>
                      <a:gd name="T15" fmla="*/ 1 h 132"/>
                      <a:gd name="T16" fmla="*/ 55 w 116"/>
                      <a:gd name="T17" fmla="*/ 13 h 132"/>
                      <a:gd name="T18" fmla="*/ 56 w 116"/>
                      <a:gd name="T19" fmla="*/ 27 h 132"/>
                      <a:gd name="T20" fmla="*/ 65 w 116"/>
                      <a:gd name="T21" fmla="*/ 30 h 132"/>
                      <a:gd name="T22" fmla="*/ 66 w 116"/>
                      <a:gd name="T23" fmla="*/ 42 h 132"/>
                      <a:gd name="T24" fmla="*/ 81 w 116"/>
                      <a:gd name="T25" fmla="*/ 43 h 132"/>
                      <a:gd name="T26" fmla="*/ 84 w 116"/>
                      <a:gd name="T27" fmla="*/ 33 h 132"/>
                      <a:gd name="T28" fmla="*/ 77 w 116"/>
                      <a:gd name="T29" fmla="*/ 26 h 132"/>
                      <a:gd name="T30" fmla="*/ 82 w 116"/>
                      <a:gd name="T31" fmla="*/ 18 h 132"/>
                      <a:gd name="T32" fmla="*/ 87 w 116"/>
                      <a:gd name="T33" fmla="*/ 23 h 132"/>
                      <a:gd name="T34" fmla="*/ 100 w 116"/>
                      <a:gd name="T35" fmla="*/ 35 h 132"/>
                      <a:gd name="T36" fmla="*/ 100 w 116"/>
                      <a:gd name="T37" fmla="*/ 51 h 132"/>
                      <a:gd name="T38" fmla="*/ 98 w 116"/>
                      <a:gd name="T39" fmla="*/ 65 h 132"/>
                      <a:gd name="T40" fmla="*/ 106 w 116"/>
                      <a:gd name="T41" fmla="*/ 78 h 132"/>
                      <a:gd name="T42" fmla="*/ 113 w 116"/>
                      <a:gd name="T43" fmla="*/ 83 h 132"/>
                      <a:gd name="T44" fmla="*/ 116 w 116"/>
                      <a:gd name="T45" fmla="*/ 101 h 132"/>
                      <a:gd name="T46" fmla="*/ 110 w 116"/>
                      <a:gd name="T47" fmla="*/ 116 h 132"/>
                      <a:gd name="T48" fmla="*/ 77 w 116"/>
                      <a:gd name="T49" fmla="*/ 13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6" h="132">
                        <a:moveTo>
                          <a:pt x="77" y="132"/>
                        </a:moveTo>
                        <a:lnTo>
                          <a:pt x="29" y="7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6" y="13"/>
                        </a:lnTo>
                        <a:lnTo>
                          <a:pt x="27" y="8"/>
                        </a:lnTo>
                        <a:lnTo>
                          <a:pt x="33" y="0"/>
                        </a:lnTo>
                        <a:lnTo>
                          <a:pt x="45" y="1"/>
                        </a:lnTo>
                        <a:lnTo>
                          <a:pt x="55" y="13"/>
                        </a:lnTo>
                        <a:lnTo>
                          <a:pt x="56" y="27"/>
                        </a:lnTo>
                        <a:lnTo>
                          <a:pt x="65" y="30"/>
                        </a:lnTo>
                        <a:lnTo>
                          <a:pt x="66" y="42"/>
                        </a:lnTo>
                        <a:lnTo>
                          <a:pt x="81" y="43"/>
                        </a:lnTo>
                        <a:lnTo>
                          <a:pt x="84" y="33"/>
                        </a:lnTo>
                        <a:lnTo>
                          <a:pt x="77" y="26"/>
                        </a:lnTo>
                        <a:lnTo>
                          <a:pt x="82" y="18"/>
                        </a:lnTo>
                        <a:lnTo>
                          <a:pt x="87" y="23"/>
                        </a:lnTo>
                        <a:lnTo>
                          <a:pt x="100" y="35"/>
                        </a:lnTo>
                        <a:lnTo>
                          <a:pt x="100" y="51"/>
                        </a:lnTo>
                        <a:lnTo>
                          <a:pt x="98" y="65"/>
                        </a:lnTo>
                        <a:lnTo>
                          <a:pt x="106" y="78"/>
                        </a:lnTo>
                        <a:lnTo>
                          <a:pt x="113" y="83"/>
                        </a:lnTo>
                        <a:lnTo>
                          <a:pt x="116" y="101"/>
                        </a:lnTo>
                        <a:lnTo>
                          <a:pt x="110" y="116"/>
                        </a:lnTo>
                        <a:lnTo>
                          <a:pt x="77" y="1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89" name="Freeform 154"/>
                  <p:cNvSpPr>
                    <a:spLocks/>
                  </p:cNvSpPr>
                  <p:nvPr/>
                </p:nvSpPr>
                <p:spPr bwMode="auto">
                  <a:xfrm>
                    <a:off x="827088" y="1482725"/>
                    <a:ext cx="455613" cy="496888"/>
                  </a:xfrm>
                  <a:custGeom>
                    <a:avLst/>
                    <a:gdLst>
                      <a:gd name="T0" fmla="*/ 117 w 287"/>
                      <a:gd name="T1" fmla="*/ 32 h 313"/>
                      <a:gd name="T2" fmla="*/ 137 w 287"/>
                      <a:gd name="T3" fmla="*/ 23 h 313"/>
                      <a:gd name="T4" fmla="*/ 104 w 287"/>
                      <a:gd name="T5" fmla="*/ 0 h 313"/>
                      <a:gd name="T6" fmla="*/ 192 w 287"/>
                      <a:gd name="T7" fmla="*/ 0 h 313"/>
                      <a:gd name="T8" fmla="*/ 202 w 287"/>
                      <a:gd name="T9" fmla="*/ 66 h 313"/>
                      <a:gd name="T10" fmla="*/ 262 w 287"/>
                      <a:gd name="T11" fmla="*/ 182 h 313"/>
                      <a:gd name="T12" fmla="*/ 287 w 287"/>
                      <a:gd name="T13" fmla="*/ 247 h 313"/>
                      <a:gd name="T14" fmla="*/ 261 w 287"/>
                      <a:gd name="T15" fmla="*/ 293 h 313"/>
                      <a:gd name="T16" fmla="*/ 242 w 287"/>
                      <a:gd name="T17" fmla="*/ 306 h 313"/>
                      <a:gd name="T18" fmla="*/ 213 w 287"/>
                      <a:gd name="T19" fmla="*/ 313 h 313"/>
                      <a:gd name="T20" fmla="*/ 198 w 287"/>
                      <a:gd name="T21" fmla="*/ 277 h 313"/>
                      <a:gd name="T22" fmla="*/ 192 w 287"/>
                      <a:gd name="T23" fmla="*/ 260 h 313"/>
                      <a:gd name="T24" fmla="*/ 181 w 287"/>
                      <a:gd name="T25" fmla="*/ 243 h 313"/>
                      <a:gd name="T26" fmla="*/ 165 w 287"/>
                      <a:gd name="T27" fmla="*/ 230 h 313"/>
                      <a:gd name="T28" fmla="*/ 146 w 287"/>
                      <a:gd name="T29" fmla="*/ 226 h 313"/>
                      <a:gd name="T30" fmla="*/ 140 w 287"/>
                      <a:gd name="T31" fmla="*/ 198 h 313"/>
                      <a:gd name="T32" fmla="*/ 121 w 287"/>
                      <a:gd name="T33" fmla="*/ 196 h 313"/>
                      <a:gd name="T34" fmla="*/ 96 w 287"/>
                      <a:gd name="T35" fmla="*/ 192 h 313"/>
                      <a:gd name="T36" fmla="*/ 59 w 287"/>
                      <a:gd name="T37" fmla="*/ 191 h 313"/>
                      <a:gd name="T38" fmla="*/ 44 w 287"/>
                      <a:gd name="T39" fmla="*/ 182 h 313"/>
                      <a:gd name="T40" fmla="*/ 24 w 287"/>
                      <a:gd name="T41" fmla="*/ 188 h 313"/>
                      <a:gd name="T42" fmla="*/ 25 w 287"/>
                      <a:gd name="T43" fmla="*/ 151 h 313"/>
                      <a:gd name="T44" fmla="*/ 18 w 287"/>
                      <a:gd name="T45" fmla="*/ 122 h 313"/>
                      <a:gd name="T46" fmla="*/ 12 w 287"/>
                      <a:gd name="T47" fmla="*/ 98 h 313"/>
                      <a:gd name="T48" fmla="*/ 19 w 287"/>
                      <a:gd name="T49" fmla="*/ 71 h 313"/>
                      <a:gd name="T50" fmla="*/ 50 w 287"/>
                      <a:gd name="T51" fmla="*/ 63 h 313"/>
                      <a:gd name="T52" fmla="*/ 75 w 287"/>
                      <a:gd name="T53" fmla="*/ 63 h 313"/>
                      <a:gd name="T54" fmla="*/ 109 w 287"/>
                      <a:gd name="T55" fmla="*/ 83 h 313"/>
                      <a:gd name="T56" fmla="*/ 114 w 287"/>
                      <a:gd name="T57" fmla="*/ 105 h 313"/>
                      <a:gd name="T58" fmla="*/ 109 w 287"/>
                      <a:gd name="T59" fmla="*/ 127 h 313"/>
                      <a:gd name="T60" fmla="*/ 125 w 287"/>
                      <a:gd name="T61" fmla="*/ 132 h 313"/>
                      <a:gd name="T62" fmla="*/ 133 w 287"/>
                      <a:gd name="T63" fmla="*/ 130 h 313"/>
                      <a:gd name="T64" fmla="*/ 141 w 287"/>
                      <a:gd name="T65" fmla="*/ 118 h 313"/>
                      <a:gd name="T66" fmla="*/ 146 w 287"/>
                      <a:gd name="T67" fmla="*/ 105 h 313"/>
                      <a:gd name="T68" fmla="*/ 137 w 287"/>
                      <a:gd name="T69" fmla="*/ 109 h 313"/>
                      <a:gd name="T70" fmla="*/ 117 w 287"/>
                      <a:gd name="T71" fmla="*/ 6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7" h="313">
                        <a:moveTo>
                          <a:pt x="117" y="66"/>
                        </a:moveTo>
                        <a:lnTo>
                          <a:pt x="117" y="32"/>
                        </a:lnTo>
                        <a:lnTo>
                          <a:pt x="133" y="28"/>
                        </a:lnTo>
                        <a:lnTo>
                          <a:pt x="137" y="23"/>
                        </a:lnTo>
                        <a:lnTo>
                          <a:pt x="117" y="15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192" y="0"/>
                        </a:lnTo>
                        <a:lnTo>
                          <a:pt x="192" y="29"/>
                        </a:lnTo>
                        <a:lnTo>
                          <a:pt x="202" y="66"/>
                        </a:lnTo>
                        <a:lnTo>
                          <a:pt x="239" y="170"/>
                        </a:lnTo>
                        <a:lnTo>
                          <a:pt x="262" y="182"/>
                        </a:lnTo>
                        <a:lnTo>
                          <a:pt x="277" y="207"/>
                        </a:lnTo>
                        <a:lnTo>
                          <a:pt x="287" y="247"/>
                        </a:lnTo>
                        <a:lnTo>
                          <a:pt x="272" y="277"/>
                        </a:lnTo>
                        <a:lnTo>
                          <a:pt x="261" y="293"/>
                        </a:lnTo>
                        <a:lnTo>
                          <a:pt x="247" y="294"/>
                        </a:lnTo>
                        <a:lnTo>
                          <a:pt x="242" y="306"/>
                        </a:lnTo>
                        <a:lnTo>
                          <a:pt x="223" y="303"/>
                        </a:lnTo>
                        <a:lnTo>
                          <a:pt x="213" y="313"/>
                        </a:lnTo>
                        <a:lnTo>
                          <a:pt x="205" y="284"/>
                        </a:lnTo>
                        <a:lnTo>
                          <a:pt x="198" y="277"/>
                        </a:lnTo>
                        <a:lnTo>
                          <a:pt x="186" y="272"/>
                        </a:lnTo>
                        <a:lnTo>
                          <a:pt x="192" y="260"/>
                        </a:lnTo>
                        <a:lnTo>
                          <a:pt x="192" y="249"/>
                        </a:lnTo>
                        <a:lnTo>
                          <a:pt x="181" y="243"/>
                        </a:lnTo>
                        <a:lnTo>
                          <a:pt x="179" y="231"/>
                        </a:lnTo>
                        <a:lnTo>
                          <a:pt x="165" y="230"/>
                        </a:lnTo>
                        <a:lnTo>
                          <a:pt x="156" y="239"/>
                        </a:lnTo>
                        <a:lnTo>
                          <a:pt x="146" y="226"/>
                        </a:lnTo>
                        <a:lnTo>
                          <a:pt x="149" y="201"/>
                        </a:lnTo>
                        <a:lnTo>
                          <a:pt x="140" y="198"/>
                        </a:lnTo>
                        <a:lnTo>
                          <a:pt x="131" y="189"/>
                        </a:lnTo>
                        <a:lnTo>
                          <a:pt x="121" y="196"/>
                        </a:lnTo>
                        <a:lnTo>
                          <a:pt x="111" y="199"/>
                        </a:lnTo>
                        <a:lnTo>
                          <a:pt x="96" y="192"/>
                        </a:lnTo>
                        <a:lnTo>
                          <a:pt x="80" y="191"/>
                        </a:lnTo>
                        <a:lnTo>
                          <a:pt x="59" y="191"/>
                        </a:lnTo>
                        <a:lnTo>
                          <a:pt x="51" y="178"/>
                        </a:lnTo>
                        <a:lnTo>
                          <a:pt x="44" y="182"/>
                        </a:lnTo>
                        <a:lnTo>
                          <a:pt x="37" y="189"/>
                        </a:lnTo>
                        <a:lnTo>
                          <a:pt x="24" y="188"/>
                        </a:lnTo>
                        <a:lnTo>
                          <a:pt x="19" y="169"/>
                        </a:lnTo>
                        <a:lnTo>
                          <a:pt x="25" y="151"/>
                        </a:lnTo>
                        <a:lnTo>
                          <a:pt x="19" y="137"/>
                        </a:lnTo>
                        <a:lnTo>
                          <a:pt x="18" y="122"/>
                        </a:lnTo>
                        <a:lnTo>
                          <a:pt x="6" y="111"/>
                        </a:lnTo>
                        <a:lnTo>
                          <a:pt x="12" y="98"/>
                        </a:lnTo>
                        <a:lnTo>
                          <a:pt x="0" y="83"/>
                        </a:lnTo>
                        <a:lnTo>
                          <a:pt x="19" y="71"/>
                        </a:lnTo>
                        <a:lnTo>
                          <a:pt x="45" y="77"/>
                        </a:lnTo>
                        <a:lnTo>
                          <a:pt x="50" y="63"/>
                        </a:lnTo>
                        <a:lnTo>
                          <a:pt x="59" y="54"/>
                        </a:lnTo>
                        <a:lnTo>
                          <a:pt x="75" y="63"/>
                        </a:lnTo>
                        <a:lnTo>
                          <a:pt x="88" y="77"/>
                        </a:lnTo>
                        <a:lnTo>
                          <a:pt x="109" y="83"/>
                        </a:lnTo>
                        <a:lnTo>
                          <a:pt x="117" y="100"/>
                        </a:lnTo>
                        <a:lnTo>
                          <a:pt x="114" y="105"/>
                        </a:lnTo>
                        <a:lnTo>
                          <a:pt x="114" y="109"/>
                        </a:lnTo>
                        <a:lnTo>
                          <a:pt x="109" y="127"/>
                        </a:lnTo>
                        <a:lnTo>
                          <a:pt x="117" y="125"/>
                        </a:lnTo>
                        <a:lnTo>
                          <a:pt x="125" y="132"/>
                        </a:lnTo>
                        <a:lnTo>
                          <a:pt x="128" y="130"/>
                        </a:lnTo>
                        <a:lnTo>
                          <a:pt x="133" y="130"/>
                        </a:lnTo>
                        <a:lnTo>
                          <a:pt x="141" y="125"/>
                        </a:lnTo>
                        <a:lnTo>
                          <a:pt x="141" y="118"/>
                        </a:lnTo>
                        <a:lnTo>
                          <a:pt x="146" y="112"/>
                        </a:lnTo>
                        <a:lnTo>
                          <a:pt x="146" y="105"/>
                        </a:lnTo>
                        <a:lnTo>
                          <a:pt x="143" y="102"/>
                        </a:lnTo>
                        <a:lnTo>
                          <a:pt x="137" y="109"/>
                        </a:lnTo>
                        <a:lnTo>
                          <a:pt x="134" y="80"/>
                        </a:lnTo>
                        <a:lnTo>
                          <a:pt x="117" y="6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0" name="Freeform 155"/>
                  <p:cNvSpPr>
                    <a:spLocks/>
                  </p:cNvSpPr>
                  <p:nvPr/>
                </p:nvSpPr>
                <p:spPr bwMode="auto">
                  <a:xfrm>
                    <a:off x="1131888" y="1046162"/>
                    <a:ext cx="695325" cy="828675"/>
                  </a:xfrm>
                  <a:custGeom>
                    <a:avLst/>
                    <a:gdLst>
                      <a:gd name="T0" fmla="*/ 284 w 438"/>
                      <a:gd name="T1" fmla="*/ 460 h 522"/>
                      <a:gd name="T2" fmla="*/ 307 w 438"/>
                      <a:gd name="T3" fmla="*/ 435 h 522"/>
                      <a:gd name="T4" fmla="*/ 291 w 438"/>
                      <a:gd name="T5" fmla="*/ 393 h 522"/>
                      <a:gd name="T6" fmla="*/ 308 w 438"/>
                      <a:gd name="T7" fmla="*/ 375 h 522"/>
                      <a:gd name="T8" fmla="*/ 313 w 438"/>
                      <a:gd name="T9" fmla="*/ 346 h 522"/>
                      <a:gd name="T10" fmla="*/ 326 w 438"/>
                      <a:gd name="T11" fmla="*/ 349 h 522"/>
                      <a:gd name="T12" fmla="*/ 340 w 438"/>
                      <a:gd name="T13" fmla="*/ 352 h 522"/>
                      <a:gd name="T14" fmla="*/ 367 w 438"/>
                      <a:gd name="T15" fmla="*/ 310 h 522"/>
                      <a:gd name="T16" fmla="*/ 371 w 438"/>
                      <a:gd name="T17" fmla="*/ 246 h 522"/>
                      <a:gd name="T18" fmla="*/ 397 w 438"/>
                      <a:gd name="T19" fmla="*/ 194 h 522"/>
                      <a:gd name="T20" fmla="*/ 433 w 438"/>
                      <a:gd name="T21" fmla="*/ 156 h 522"/>
                      <a:gd name="T22" fmla="*/ 423 w 438"/>
                      <a:gd name="T23" fmla="*/ 121 h 522"/>
                      <a:gd name="T24" fmla="*/ 433 w 438"/>
                      <a:gd name="T25" fmla="*/ 84 h 522"/>
                      <a:gd name="T26" fmla="*/ 412 w 438"/>
                      <a:gd name="T27" fmla="*/ 80 h 522"/>
                      <a:gd name="T28" fmla="*/ 385 w 438"/>
                      <a:gd name="T29" fmla="*/ 73 h 522"/>
                      <a:gd name="T30" fmla="*/ 393 w 438"/>
                      <a:gd name="T31" fmla="*/ 42 h 522"/>
                      <a:gd name="T32" fmla="*/ 310 w 438"/>
                      <a:gd name="T33" fmla="*/ 67 h 522"/>
                      <a:gd name="T34" fmla="*/ 259 w 438"/>
                      <a:gd name="T35" fmla="*/ 86 h 522"/>
                      <a:gd name="T36" fmla="*/ 244 w 438"/>
                      <a:gd name="T37" fmla="*/ 119 h 522"/>
                      <a:gd name="T38" fmla="*/ 227 w 438"/>
                      <a:gd name="T39" fmla="*/ 151 h 522"/>
                      <a:gd name="T40" fmla="*/ 176 w 438"/>
                      <a:gd name="T41" fmla="*/ 170 h 522"/>
                      <a:gd name="T42" fmla="*/ 169 w 438"/>
                      <a:gd name="T43" fmla="*/ 259 h 522"/>
                      <a:gd name="T44" fmla="*/ 0 w 438"/>
                      <a:gd name="T45" fmla="*/ 275 h 522"/>
                      <a:gd name="T46" fmla="*/ 0 w 438"/>
                      <a:gd name="T47" fmla="*/ 304 h 522"/>
                      <a:gd name="T48" fmla="*/ 47 w 438"/>
                      <a:gd name="T49" fmla="*/ 445 h 522"/>
                      <a:gd name="T50" fmla="*/ 85 w 438"/>
                      <a:gd name="T51" fmla="*/ 482 h 522"/>
                      <a:gd name="T52" fmla="*/ 117 w 438"/>
                      <a:gd name="T53" fmla="*/ 511 h 522"/>
                      <a:gd name="T54" fmla="*/ 141 w 438"/>
                      <a:gd name="T55" fmla="*/ 495 h 522"/>
                      <a:gd name="T56" fmla="*/ 176 w 438"/>
                      <a:gd name="T57" fmla="*/ 480 h 522"/>
                      <a:gd name="T58" fmla="*/ 205 w 438"/>
                      <a:gd name="T59" fmla="*/ 489 h 522"/>
                      <a:gd name="T60" fmla="*/ 234 w 438"/>
                      <a:gd name="T61" fmla="*/ 493 h 522"/>
                      <a:gd name="T62" fmla="*/ 249 w 438"/>
                      <a:gd name="T63" fmla="*/ 518 h 522"/>
                      <a:gd name="T64" fmla="*/ 263 w 438"/>
                      <a:gd name="T65" fmla="*/ 508 h 522"/>
                      <a:gd name="T66" fmla="*/ 285 w 438"/>
                      <a:gd name="T67" fmla="*/ 473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38" h="522">
                        <a:moveTo>
                          <a:pt x="285" y="473"/>
                        </a:moveTo>
                        <a:lnTo>
                          <a:pt x="284" y="460"/>
                        </a:lnTo>
                        <a:lnTo>
                          <a:pt x="300" y="455"/>
                        </a:lnTo>
                        <a:lnTo>
                          <a:pt x="307" y="435"/>
                        </a:lnTo>
                        <a:lnTo>
                          <a:pt x="288" y="416"/>
                        </a:lnTo>
                        <a:lnTo>
                          <a:pt x="291" y="393"/>
                        </a:lnTo>
                        <a:lnTo>
                          <a:pt x="295" y="381"/>
                        </a:lnTo>
                        <a:lnTo>
                          <a:pt x="308" y="375"/>
                        </a:lnTo>
                        <a:lnTo>
                          <a:pt x="314" y="362"/>
                        </a:lnTo>
                        <a:lnTo>
                          <a:pt x="313" y="346"/>
                        </a:lnTo>
                        <a:lnTo>
                          <a:pt x="319" y="341"/>
                        </a:lnTo>
                        <a:lnTo>
                          <a:pt x="326" y="349"/>
                        </a:lnTo>
                        <a:lnTo>
                          <a:pt x="330" y="345"/>
                        </a:lnTo>
                        <a:lnTo>
                          <a:pt x="340" y="352"/>
                        </a:lnTo>
                        <a:lnTo>
                          <a:pt x="353" y="335"/>
                        </a:lnTo>
                        <a:lnTo>
                          <a:pt x="367" y="310"/>
                        </a:lnTo>
                        <a:lnTo>
                          <a:pt x="352" y="265"/>
                        </a:lnTo>
                        <a:lnTo>
                          <a:pt x="371" y="246"/>
                        </a:lnTo>
                        <a:lnTo>
                          <a:pt x="378" y="212"/>
                        </a:lnTo>
                        <a:lnTo>
                          <a:pt x="397" y="194"/>
                        </a:lnTo>
                        <a:lnTo>
                          <a:pt x="420" y="186"/>
                        </a:lnTo>
                        <a:lnTo>
                          <a:pt x="433" y="156"/>
                        </a:lnTo>
                        <a:lnTo>
                          <a:pt x="438" y="134"/>
                        </a:lnTo>
                        <a:lnTo>
                          <a:pt x="423" y="121"/>
                        </a:lnTo>
                        <a:lnTo>
                          <a:pt x="435" y="109"/>
                        </a:lnTo>
                        <a:lnTo>
                          <a:pt x="433" y="84"/>
                        </a:lnTo>
                        <a:lnTo>
                          <a:pt x="422" y="86"/>
                        </a:lnTo>
                        <a:lnTo>
                          <a:pt x="412" y="80"/>
                        </a:lnTo>
                        <a:lnTo>
                          <a:pt x="396" y="84"/>
                        </a:lnTo>
                        <a:lnTo>
                          <a:pt x="385" y="73"/>
                        </a:lnTo>
                        <a:lnTo>
                          <a:pt x="390" y="60"/>
                        </a:lnTo>
                        <a:lnTo>
                          <a:pt x="393" y="42"/>
                        </a:lnTo>
                        <a:lnTo>
                          <a:pt x="346" y="0"/>
                        </a:lnTo>
                        <a:lnTo>
                          <a:pt x="310" y="67"/>
                        </a:lnTo>
                        <a:lnTo>
                          <a:pt x="294" y="58"/>
                        </a:lnTo>
                        <a:lnTo>
                          <a:pt x="259" y="86"/>
                        </a:lnTo>
                        <a:lnTo>
                          <a:pt x="244" y="87"/>
                        </a:lnTo>
                        <a:lnTo>
                          <a:pt x="244" y="119"/>
                        </a:lnTo>
                        <a:lnTo>
                          <a:pt x="227" y="127"/>
                        </a:lnTo>
                        <a:lnTo>
                          <a:pt x="227" y="151"/>
                        </a:lnTo>
                        <a:lnTo>
                          <a:pt x="204" y="170"/>
                        </a:lnTo>
                        <a:lnTo>
                          <a:pt x="176" y="170"/>
                        </a:lnTo>
                        <a:lnTo>
                          <a:pt x="169" y="234"/>
                        </a:lnTo>
                        <a:lnTo>
                          <a:pt x="169" y="259"/>
                        </a:lnTo>
                        <a:lnTo>
                          <a:pt x="128" y="274"/>
                        </a:lnTo>
                        <a:lnTo>
                          <a:pt x="0" y="275"/>
                        </a:lnTo>
                        <a:lnTo>
                          <a:pt x="0" y="275"/>
                        </a:lnTo>
                        <a:lnTo>
                          <a:pt x="0" y="304"/>
                        </a:lnTo>
                        <a:lnTo>
                          <a:pt x="10" y="341"/>
                        </a:lnTo>
                        <a:lnTo>
                          <a:pt x="47" y="445"/>
                        </a:lnTo>
                        <a:lnTo>
                          <a:pt x="70" y="457"/>
                        </a:lnTo>
                        <a:lnTo>
                          <a:pt x="85" y="482"/>
                        </a:lnTo>
                        <a:lnTo>
                          <a:pt x="95" y="522"/>
                        </a:lnTo>
                        <a:lnTo>
                          <a:pt x="117" y="511"/>
                        </a:lnTo>
                        <a:lnTo>
                          <a:pt x="131" y="489"/>
                        </a:lnTo>
                        <a:lnTo>
                          <a:pt x="141" y="495"/>
                        </a:lnTo>
                        <a:lnTo>
                          <a:pt x="160" y="486"/>
                        </a:lnTo>
                        <a:lnTo>
                          <a:pt x="176" y="480"/>
                        </a:lnTo>
                        <a:lnTo>
                          <a:pt x="192" y="483"/>
                        </a:lnTo>
                        <a:lnTo>
                          <a:pt x="205" y="489"/>
                        </a:lnTo>
                        <a:lnTo>
                          <a:pt x="221" y="486"/>
                        </a:lnTo>
                        <a:lnTo>
                          <a:pt x="234" y="493"/>
                        </a:lnTo>
                        <a:lnTo>
                          <a:pt x="236" y="502"/>
                        </a:lnTo>
                        <a:lnTo>
                          <a:pt x="249" y="518"/>
                        </a:lnTo>
                        <a:lnTo>
                          <a:pt x="256" y="509"/>
                        </a:lnTo>
                        <a:lnTo>
                          <a:pt x="263" y="508"/>
                        </a:lnTo>
                        <a:lnTo>
                          <a:pt x="282" y="489"/>
                        </a:lnTo>
                        <a:lnTo>
                          <a:pt x="285" y="47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1" name="Freeform 158"/>
                  <p:cNvSpPr>
                    <a:spLocks/>
                  </p:cNvSpPr>
                  <p:nvPr/>
                </p:nvSpPr>
                <p:spPr bwMode="auto">
                  <a:xfrm>
                    <a:off x="998538" y="1590675"/>
                    <a:ext cx="65088" cy="120650"/>
                  </a:xfrm>
                  <a:custGeom>
                    <a:avLst/>
                    <a:gdLst>
                      <a:gd name="T0" fmla="*/ 9 w 41"/>
                      <a:gd name="T1" fmla="*/ 32 h 76"/>
                      <a:gd name="T2" fmla="*/ 16 w 41"/>
                      <a:gd name="T3" fmla="*/ 53 h 76"/>
                      <a:gd name="T4" fmla="*/ 28 w 41"/>
                      <a:gd name="T5" fmla="*/ 41 h 76"/>
                      <a:gd name="T6" fmla="*/ 26 w 41"/>
                      <a:gd name="T7" fmla="*/ 14 h 76"/>
                      <a:gd name="T8" fmla="*/ 16 w 41"/>
                      <a:gd name="T9" fmla="*/ 3 h 76"/>
                      <a:gd name="T10" fmla="*/ 25 w 41"/>
                      <a:gd name="T11" fmla="*/ 0 h 76"/>
                      <a:gd name="T12" fmla="*/ 35 w 41"/>
                      <a:gd name="T13" fmla="*/ 5 h 76"/>
                      <a:gd name="T14" fmla="*/ 39 w 41"/>
                      <a:gd name="T15" fmla="*/ 27 h 76"/>
                      <a:gd name="T16" fmla="*/ 41 w 41"/>
                      <a:gd name="T17" fmla="*/ 51 h 76"/>
                      <a:gd name="T18" fmla="*/ 38 w 41"/>
                      <a:gd name="T19" fmla="*/ 60 h 76"/>
                      <a:gd name="T20" fmla="*/ 29 w 41"/>
                      <a:gd name="T21" fmla="*/ 64 h 76"/>
                      <a:gd name="T22" fmla="*/ 25 w 41"/>
                      <a:gd name="T23" fmla="*/ 72 h 76"/>
                      <a:gd name="T24" fmla="*/ 17 w 41"/>
                      <a:gd name="T25" fmla="*/ 76 h 76"/>
                      <a:gd name="T26" fmla="*/ 7 w 41"/>
                      <a:gd name="T27" fmla="*/ 73 h 76"/>
                      <a:gd name="T28" fmla="*/ 0 w 41"/>
                      <a:gd name="T29" fmla="*/ 67 h 76"/>
                      <a:gd name="T30" fmla="*/ 0 w 41"/>
                      <a:gd name="T31" fmla="*/ 60 h 76"/>
                      <a:gd name="T32" fmla="*/ 6 w 41"/>
                      <a:gd name="T33" fmla="*/ 43 h 76"/>
                      <a:gd name="T34" fmla="*/ 6 w 41"/>
                      <a:gd name="T35" fmla="*/ 35 h 76"/>
                      <a:gd name="T36" fmla="*/ 9 w 41"/>
                      <a:gd name="T37" fmla="*/ 3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1" h="76">
                        <a:moveTo>
                          <a:pt x="9" y="32"/>
                        </a:moveTo>
                        <a:lnTo>
                          <a:pt x="16" y="53"/>
                        </a:lnTo>
                        <a:lnTo>
                          <a:pt x="28" y="41"/>
                        </a:lnTo>
                        <a:lnTo>
                          <a:pt x="26" y="14"/>
                        </a:lnTo>
                        <a:lnTo>
                          <a:pt x="16" y="3"/>
                        </a:lnTo>
                        <a:lnTo>
                          <a:pt x="25" y="0"/>
                        </a:lnTo>
                        <a:lnTo>
                          <a:pt x="35" y="5"/>
                        </a:lnTo>
                        <a:lnTo>
                          <a:pt x="39" y="27"/>
                        </a:lnTo>
                        <a:lnTo>
                          <a:pt x="41" y="51"/>
                        </a:lnTo>
                        <a:lnTo>
                          <a:pt x="38" y="60"/>
                        </a:lnTo>
                        <a:lnTo>
                          <a:pt x="29" y="64"/>
                        </a:lnTo>
                        <a:lnTo>
                          <a:pt x="25" y="72"/>
                        </a:lnTo>
                        <a:lnTo>
                          <a:pt x="17" y="76"/>
                        </a:lnTo>
                        <a:lnTo>
                          <a:pt x="7" y="73"/>
                        </a:lnTo>
                        <a:lnTo>
                          <a:pt x="0" y="67"/>
                        </a:lnTo>
                        <a:lnTo>
                          <a:pt x="0" y="60"/>
                        </a:lnTo>
                        <a:lnTo>
                          <a:pt x="6" y="43"/>
                        </a:lnTo>
                        <a:lnTo>
                          <a:pt x="6" y="35"/>
                        </a:lnTo>
                        <a:lnTo>
                          <a:pt x="9" y="32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40000"/>
                      <a:lumOff val="6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2" name="Freeform 114"/>
                  <p:cNvSpPr>
                    <a:spLocks/>
                  </p:cNvSpPr>
                  <p:nvPr/>
                </p:nvSpPr>
                <p:spPr bwMode="auto">
                  <a:xfrm>
                    <a:off x="1944688" y="1771650"/>
                    <a:ext cx="1411288" cy="844550"/>
                  </a:xfrm>
                  <a:custGeom>
                    <a:avLst/>
                    <a:gdLst>
                      <a:gd name="T0" fmla="*/ 427 w 889"/>
                      <a:gd name="T1" fmla="*/ 3 h 532"/>
                      <a:gd name="T2" fmla="*/ 293 w 889"/>
                      <a:gd name="T3" fmla="*/ 39 h 532"/>
                      <a:gd name="T4" fmla="*/ 272 w 889"/>
                      <a:gd name="T5" fmla="*/ 68 h 532"/>
                      <a:gd name="T6" fmla="*/ 285 w 889"/>
                      <a:gd name="T7" fmla="*/ 111 h 532"/>
                      <a:gd name="T8" fmla="*/ 279 w 889"/>
                      <a:gd name="T9" fmla="*/ 154 h 532"/>
                      <a:gd name="T10" fmla="*/ 238 w 889"/>
                      <a:gd name="T11" fmla="*/ 135 h 532"/>
                      <a:gd name="T12" fmla="*/ 202 w 889"/>
                      <a:gd name="T13" fmla="*/ 125 h 532"/>
                      <a:gd name="T14" fmla="*/ 147 w 889"/>
                      <a:gd name="T15" fmla="*/ 89 h 532"/>
                      <a:gd name="T16" fmla="*/ 112 w 889"/>
                      <a:gd name="T17" fmla="*/ 89 h 532"/>
                      <a:gd name="T18" fmla="*/ 129 w 889"/>
                      <a:gd name="T19" fmla="*/ 138 h 532"/>
                      <a:gd name="T20" fmla="*/ 119 w 889"/>
                      <a:gd name="T21" fmla="*/ 182 h 532"/>
                      <a:gd name="T22" fmla="*/ 94 w 889"/>
                      <a:gd name="T23" fmla="*/ 207 h 532"/>
                      <a:gd name="T24" fmla="*/ 75 w 889"/>
                      <a:gd name="T25" fmla="*/ 237 h 532"/>
                      <a:gd name="T26" fmla="*/ 105 w 889"/>
                      <a:gd name="T27" fmla="*/ 269 h 532"/>
                      <a:gd name="T28" fmla="*/ 138 w 889"/>
                      <a:gd name="T29" fmla="*/ 244 h 532"/>
                      <a:gd name="T30" fmla="*/ 164 w 889"/>
                      <a:gd name="T31" fmla="*/ 259 h 532"/>
                      <a:gd name="T32" fmla="*/ 138 w 889"/>
                      <a:gd name="T33" fmla="*/ 295 h 532"/>
                      <a:gd name="T34" fmla="*/ 103 w 889"/>
                      <a:gd name="T35" fmla="*/ 329 h 532"/>
                      <a:gd name="T36" fmla="*/ 87 w 889"/>
                      <a:gd name="T37" fmla="*/ 371 h 532"/>
                      <a:gd name="T38" fmla="*/ 52 w 889"/>
                      <a:gd name="T39" fmla="*/ 358 h 532"/>
                      <a:gd name="T40" fmla="*/ 30 w 889"/>
                      <a:gd name="T41" fmla="*/ 396 h 532"/>
                      <a:gd name="T42" fmla="*/ 0 w 889"/>
                      <a:gd name="T43" fmla="*/ 445 h 532"/>
                      <a:gd name="T44" fmla="*/ 14 w 889"/>
                      <a:gd name="T45" fmla="*/ 499 h 532"/>
                      <a:gd name="T46" fmla="*/ 33 w 889"/>
                      <a:gd name="T47" fmla="*/ 486 h 532"/>
                      <a:gd name="T48" fmla="*/ 94 w 889"/>
                      <a:gd name="T49" fmla="*/ 487 h 532"/>
                      <a:gd name="T50" fmla="*/ 131 w 889"/>
                      <a:gd name="T51" fmla="*/ 496 h 532"/>
                      <a:gd name="T52" fmla="*/ 151 w 889"/>
                      <a:gd name="T53" fmla="*/ 468 h 532"/>
                      <a:gd name="T54" fmla="*/ 193 w 889"/>
                      <a:gd name="T55" fmla="*/ 461 h 532"/>
                      <a:gd name="T56" fmla="*/ 218 w 889"/>
                      <a:gd name="T57" fmla="*/ 476 h 532"/>
                      <a:gd name="T58" fmla="*/ 276 w 889"/>
                      <a:gd name="T59" fmla="*/ 508 h 532"/>
                      <a:gd name="T60" fmla="*/ 328 w 889"/>
                      <a:gd name="T61" fmla="*/ 499 h 532"/>
                      <a:gd name="T62" fmla="*/ 360 w 889"/>
                      <a:gd name="T63" fmla="*/ 490 h 532"/>
                      <a:gd name="T64" fmla="*/ 464 w 889"/>
                      <a:gd name="T65" fmla="*/ 532 h 532"/>
                      <a:gd name="T66" fmla="*/ 504 w 889"/>
                      <a:gd name="T67" fmla="*/ 468 h 532"/>
                      <a:gd name="T68" fmla="*/ 522 w 889"/>
                      <a:gd name="T69" fmla="*/ 399 h 532"/>
                      <a:gd name="T70" fmla="*/ 564 w 889"/>
                      <a:gd name="T71" fmla="*/ 333 h 532"/>
                      <a:gd name="T72" fmla="*/ 619 w 889"/>
                      <a:gd name="T73" fmla="*/ 285 h 532"/>
                      <a:gd name="T74" fmla="*/ 673 w 889"/>
                      <a:gd name="T75" fmla="*/ 271 h 532"/>
                      <a:gd name="T76" fmla="*/ 727 w 889"/>
                      <a:gd name="T77" fmla="*/ 236 h 532"/>
                      <a:gd name="T78" fmla="*/ 828 w 889"/>
                      <a:gd name="T79" fmla="*/ 191 h 532"/>
                      <a:gd name="T80" fmla="*/ 872 w 889"/>
                      <a:gd name="T81" fmla="*/ 147 h 532"/>
                      <a:gd name="T82" fmla="*/ 873 w 889"/>
                      <a:gd name="T83" fmla="*/ 99 h 532"/>
                      <a:gd name="T84" fmla="*/ 875 w 889"/>
                      <a:gd name="T85" fmla="*/ 78 h 532"/>
                      <a:gd name="T86" fmla="*/ 820 w 889"/>
                      <a:gd name="T87" fmla="*/ 113 h 532"/>
                      <a:gd name="T88" fmla="*/ 764 w 889"/>
                      <a:gd name="T89" fmla="*/ 138 h 532"/>
                      <a:gd name="T90" fmla="*/ 690 w 889"/>
                      <a:gd name="T91" fmla="*/ 141 h 532"/>
                      <a:gd name="T92" fmla="*/ 606 w 889"/>
                      <a:gd name="T93" fmla="*/ 96 h 532"/>
                      <a:gd name="T94" fmla="*/ 510 w 889"/>
                      <a:gd name="T95" fmla="*/ 46 h 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89" h="532">
                        <a:moveTo>
                          <a:pt x="496" y="30"/>
                        </a:moveTo>
                        <a:lnTo>
                          <a:pt x="471" y="20"/>
                        </a:lnTo>
                        <a:lnTo>
                          <a:pt x="448" y="0"/>
                        </a:lnTo>
                        <a:lnTo>
                          <a:pt x="427" y="3"/>
                        </a:lnTo>
                        <a:lnTo>
                          <a:pt x="411" y="13"/>
                        </a:lnTo>
                        <a:lnTo>
                          <a:pt x="309" y="14"/>
                        </a:lnTo>
                        <a:lnTo>
                          <a:pt x="299" y="25"/>
                        </a:lnTo>
                        <a:lnTo>
                          <a:pt x="293" y="39"/>
                        </a:lnTo>
                        <a:lnTo>
                          <a:pt x="288" y="46"/>
                        </a:lnTo>
                        <a:lnTo>
                          <a:pt x="288" y="52"/>
                        </a:lnTo>
                        <a:lnTo>
                          <a:pt x="280" y="60"/>
                        </a:lnTo>
                        <a:lnTo>
                          <a:pt x="272" y="68"/>
                        </a:lnTo>
                        <a:lnTo>
                          <a:pt x="276" y="77"/>
                        </a:lnTo>
                        <a:lnTo>
                          <a:pt x="286" y="87"/>
                        </a:lnTo>
                        <a:lnTo>
                          <a:pt x="292" y="97"/>
                        </a:lnTo>
                        <a:lnTo>
                          <a:pt x="285" y="111"/>
                        </a:lnTo>
                        <a:lnTo>
                          <a:pt x="288" y="124"/>
                        </a:lnTo>
                        <a:lnTo>
                          <a:pt x="295" y="131"/>
                        </a:lnTo>
                        <a:lnTo>
                          <a:pt x="286" y="145"/>
                        </a:lnTo>
                        <a:lnTo>
                          <a:pt x="279" y="154"/>
                        </a:lnTo>
                        <a:lnTo>
                          <a:pt x="272" y="148"/>
                        </a:lnTo>
                        <a:lnTo>
                          <a:pt x="263" y="148"/>
                        </a:lnTo>
                        <a:lnTo>
                          <a:pt x="251" y="138"/>
                        </a:lnTo>
                        <a:lnTo>
                          <a:pt x="238" y="135"/>
                        </a:lnTo>
                        <a:lnTo>
                          <a:pt x="228" y="129"/>
                        </a:lnTo>
                        <a:lnTo>
                          <a:pt x="215" y="134"/>
                        </a:lnTo>
                        <a:lnTo>
                          <a:pt x="205" y="140"/>
                        </a:lnTo>
                        <a:lnTo>
                          <a:pt x="202" y="125"/>
                        </a:lnTo>
                        <a:lnTo>
                          <a:pt x="186" y="109"/>
                        </a:lnTo>
                        <a:lnTo>
                          <a:pt x="171" y="100"/>
                        </a:lnTo>
                        <a:lnTo>
                          <a:pt x="155" y="97"/>
                        </a:lnTo>
                        <a:lnTo>
                          <a:pt x="147" y="89"/>
                        </a:lnTo>
                        <a:lnTo>
                          <a:pt x="135" y="86"/>
                        </a:lnTo>
                        <a:lnTo>
                          <a:pt x="122" y="76"/>
                        </a:lnTo>
                        <a:lnTo>
                          <a:pt x="110" y="76"/>
                        </a:lnTo>
                        <a:lnTo>
                          <a:pt x="112" y="89"/>
                        </a:lnTo>
                        <a:lnTo>
                          <a:pt x="112" y="100"/>
                        </a:lnTo>
                        <a:lnTo>
                          <a:pt x="122" y="115"/>
                        </a:lnTo>
                        <a:lnTo>
                          <a:pt x="132" y="125"/>
                        </a:lnTo>
                        <a:lnTo>
                          <a:pt x="129" y="138"/>
                        </a:lnTo>
                        <a:lnTo>
                          <a:pt x="129" y="153"/>
                        </a:lnTo>
                        <a:lnTo>
                          <a:pt x="116" y="160"/>
                        </a:lnTo>
                        <a:lnTo>
                          <a:pt x="112" y="176"/>
                        </a:lnTo>
                        <a:lnTo>
                          <a:pt x="119" y="182"/>
                        </a:lnTo>
                        <a:lnTo>
                          <a:pt x="121" y="198"/>
                        </a:lnTo>
                        <a:lnTo>
                          <a:pt x="119" y="207"/>
                        </a:lnTo>
                        <a:lnTo>
                          <a:pt x="105" y="204"/>
                        </a:lnTo>
                        <a:lnTo>
                          <a:pt x="94" y="207"/>
                        </a:lnTo>
                        <a:lnTo>
                          <a:pt x="90" y="215"/>
                        </a:lnTo>
                        <a:lnTo>
                          <a:pt x="86" y="220"/>
                        </a:lnTo>
                        <a:lnTo>
                          <a:pt x="87" y="231"/>
                        </a:lnTo>
                        <a:lnTo>
                          <a:pt x="75" y="237"/>
                        </a:lnTo>
                        <a:lnTo>
                          <a:pt x="77" y="253"/>
                        </a:lnTo>
                        <a:lnTo>
                          <a:pt x="87" y="257"/>
                        </a:lnTo>
                        <a:lnTo>
                          <a:pt x="97" y="262"/>
                        </a:lnTo>
                        <a:lnTo>
                          <a:pt x="105" y="269"/>
                        </a:lnTo>
                        <a:lnTo>
                          <a:pt x="113" y="257"/>
                        </a:lnTo>
                        <a:lnTo>
                          <a:pt x="121" y="259"/>
                        </a:lnTo>
                        <a:lnTo>
                          <a:pt x="125" y="247"/>
                        </a:lnTo>
                        <a:lnTo>
                          <a:pt x="138" y="244"/>
                        </a:lnTo>
                        <a:lnTo>
                          <a:pt x="147" y="244"/>
                        </a:lnTo>
                        <a:lnTo>
                          <a:pt x="153" y="250"/>
                        </a:lnTo>
                        <a:lnTo>
                          <a:pt x="163" y="246"/>
                        </a:lnTo>
                        <a:lnTo>
                          <a:pt x="164" y="259"/>
                        </a:lnTo>
                        <a:lnTo>
                          <a:pt x="171" y="268"/>
                        </a:lnTo>
                        <a:lnTo>
                          <a:pt x="160" y="279"/>
                        </a:lnTo>
                        <a:lnTo>
                          <a:pt x="151" y="284"/>
                        </a:lnTo>
                        <a:lnTo>
                          <a:pt x="138" y="295"/>
                        </a:lnTo>
                        <a:lnTo>
                          <a:pt x="123" y="305"/>
                        </a:lnTo>
                        <a:lnTo>
                          <a:pt x="122" y="314"/>
                        </a:lnTo>
                        <a:lnTo>
                          <a:pt x="110" y="321"/>
                        </a:lnTo>
                        <a:lnTo>
                          <a:pt x="103" y="329"/>
                        </a:lnTo>
                        <a:lnTo>
                          <a:pt x="113" y="339"/>
                        </a:lnTo>
                        <a:lnTo>
                          <a:pt x="106" y="354"/>
                        </a:lnTo>
                        <a:lnTo>
                          <a:pt x="96" y="361"/>
                        </a:lnTo>
                        <a:lnTo>
                          <a:pt x="87" y="371"/>
                        </a:lnTo>
                        <a:lnTo>
                          <a:pt x="78" y="368"/>
                        </a:lnTo>
                        <a:lnTo>
                          <a:pt x="75" y="361"/>
                        </a:lnTo>
                        <a:lnTo>
                          <a:pt x="61" y="361"/>
                        </a:lnTo>
                        <a:lnTo>
                          <a:pt x="52" y="358"/>
                        </a:lnTo>
                        <a:lnTo>
                          <a:pt x="54" y="365"/>
                        </a:lnTo>
                        <a:lnTo>
                          <a:pt x="41" y="368"/>
                        </a:lnTo>
                        <a:lnTo>
                          <a:pt x="43" y="384"/>
                        </a:lnTo>
                        <a:lnTo>
                          <a:pt x="30" y="396"/>
                        </a:lnTo>
                        <a:lnTo>
                          <a:pt x="30" y="415"/>
                        </a:lnTo>
                        <a:lnTo>
                          <a:pt x="13" y="419"/>
                        </a:lnTo>
                        <a:lnTo>
                          <a:pt x="13" y="432"/>
                        </a:lnTo>
                        <a:lnTo>
                          <a:pt x="0" y="445"/>
                        </a:lnTo>
                        <a:lnTo>
                          <a:pt x="0" y="460"/>
                        </a:lnTo>
                        <a:lnTo>
                          <a:pt x="10" y="470"/>
                        </a:lnTo>
                        <a:lnTo>
                          <a:pt x="10" y="484"/>
                        </a:lnTo>
                        <a:lnTo>
                          <a:pt x="14" y="499"/>
                        </a:lnTo>
                        <a:lnTo>
                          <a:pt x="9" y="512"/>
                        </a:lnTo>
                        <a:lnTo>
                          <a:pt x="14" y="519"/>
                        </a:lnTo>
                        <a:lnTo>
                          <a:pt x="26" y="506"/>
                        </a:lnTo>
                        <a:lnTo>
                          <a:pt x="33" y="486"/>
                        </a:lnTo>
                        <a:lnTo>
                          <a:pt x="49" y="482"/>
                        </a:lnTo>
                        <a:lnTo>
                          <a:pt x="68" y="490"/>
                        </a:lnTo>
                        <a:lnTo>
                          <a:pt x="78" y="502"/>
                        </a:lnTo>
                        <a:lnTo>
                          <a:pt x="94" y="487"/>
                        </a:lnTo>
                        <a:lnTo>
                          <a:pt x="102" y="496"/>
                        </a:lnTo>
                        <a:lnTo>
                          <a:pt x="106" y="506"/>
                        </a:lnTo>
                        <a:lnTo>
                          <a:pt x="121" y="505"/>
                        </a:lnTo>
                        <a:lnTo>
                          <a:pt x="131" y="496"/>
                        </a:lnTo>
                        <a:lnTo>
                          <a:pt x="145" y="496"/>
                        </a:lnTo>
                        <a:lnTo>
                          <a:pt x="161" y="489"/>
                        </a:lnTo>
                        <a:lnTo>
                          <a:pt x="161" y="477"/>
                        </a:lnTo>
                        <a:lnTo>
                          <a:pt x="151" y="468"/>
                        </a:lnTo>
                        <a:lnTo>
                          <a:pt x="160" y="450"/>
                        </a:lnTo>
                        <a:lnTo>
                          <a:pt x="180" y="461"/>
                        </a:lnTo>
                        <a:lnTo>
                          <a:pt x="186" y="454"/>
                        </a:lnTo>
                        <a:lnTo>
                          <a:pt x="193" y="461"/>
                        </a:lnTo>
                        <a:lnTo>
                          <a:pt x="203" y="451"/>
                        </a:lnTo>
                        <a:lnTo>
                          <a:pt x="215" y="455"/>
                        </a:lnTo>
                        <a:lnTo>
                          <a:pt x="221" y="464"/>
                        </a:lnTo>
                        <a:lnTo>
                          <a:pt x="218" y="476"/>
                        </a:lnTo>
                        <a:lnTo>
                          <a:pt x="228" y="489"/>
                        </a:lnTo>
                        <a:lnTo>
                          <a:pt x="241" y="484"/>
                        </a:lnTo>
                        <a:lnTo>
                          <a:pt x="262" y="493"/>
                        </a:lnTo>
                        <a:lnTo>
                          <a:pt x="276" y="508"/>
                        </a:lnTo>
                        <a:lnTo>
                          <a:pt x="291" y="499"/>
                        </a:lnTo>
                        <a:lnTo>
                          <a:pt x="308" y="506"/>
                        </a:lnTo>
                        <a:lnTo>
                          <a:pt x="318" y="496"/>
                        </a:lnTo>
                        <a:lnTo>
                          <a:pt x="328" y="499"/>
                        </a:lnTo>
                        <a:lnTo>
                          <a:pt x="334" y="506"/>
                        </a:lnTo>
                        <a:lnTo>
                          <a:pt x="344" y="503"/>
                        </a:lnTo>
                        <a:lnTo>
                          <a:pt x="350" y="490"/>
                        </a:lnTo>
                        <a:lnTo>
                          <a:pt x="360" y="490"/>
                        </a:lnTo>
                        <a:lnTo>
                          <a:pt x="384" y="506"/>
                        </a:lnTo>
                        <a:lnTo>
                          <a:pt x="405" y="518"/>
                        </a:lnTo>
                        <a:lnTo>
                          <a:pt x="430" y="527"/>
                        </a:lnTo>
                        <a:lnTo>
                          <a:pt x="464" y="532"/>
                        </a:lnTo>
                        <a:lnTo>
                          <a:pt x="468" y="518"/>
                        </a:lnTo>
                        <a:lnTo>
                          <a:pt x="477" y="509"/>
                        </a:lnTo>
                        <a:lnTo>
                          <a:pt x="481" y="492"/>
                        </a:lnTo>
                        <a:lnTo>
                          <a:pt x="504" y="468"/>
                        </a:lnTo>
                        <a:lnTo>
                          <a:pt x="504" y="455"/>
                        </a:lnTo>
                        <a:lnTo>
                          <a:pt x="513" y="439"/>
                        </a:lnTo>
                        <a:lnTo>
                          <a:pt x="509" y="423"/>
                        </a:lnTo>
                        <a:lnTo>
                          <a:pt x="522" y="399"/>
                        </a:lnTo>
                        <a:lnTo>
                          <a:pt x="542" y="386"/>
                        </a:lnTo>
                        <a:lnTo>
                          <a:pt x="543" y="368"/>
                        </a:lnTo>
                        <a:lnTo>
                          <a:pt x="567" y="354"/>
                        </a:lnTo>
                        <a:lnTo>
                          <a:pt x="564" y="333"/>
                        </a:lnTo>
                        <a:lnTo>
                          <a:pt x="573" y="316"/>
                        </a:lnTo>
                        <a:lnTo>
                          <a:pt x="591" y="297"/>
                        </a:lnTo>
                        <a:lnTo>
                          <a:pt x="607" y="281"/>
                        </a:lnTo>
                        <a:lnTo>
                          <a:pt x="619" y="285"/>
                        </a:lnTo>
                        <a:lnTo>
                          <a:pt x="619" y="301"/>
                        </a:lnTo>
                        <a:lnTo>
                          <a:pt x="637" y="298"/>
                        </a:lnTo>
                        <a:lnTo>
                          <a:pt x="654" y="281"/>
                        </a:lnTo>
                        <a:lnTo>
                          <a:pt x="673" y="271"/>
                        </a:lnTo>
                        <a:lnTo>
                          <a:pt x="683" y="259"/>
                        </a:lnTo>
                        <a:lnTo>
                          <a:pt x="700" y="256"/>
                        </a:lnTo>
                        <a:lnTo>
                          <a:pt x="727" y="257"/>
                        </a:lnTo>
                        <a:lnTo>
                          <a:pt x="727" y="236"/>
                        </a:lnTo>
                        <a:lnTo>
                          <a:pt x="757" y="218"/>
                        </a:lnTo>
                        <a:lnTo>
                          <a:pt x="788" y="212"/>
                        </a:lnTo>
                        <a:lnTo>
                          <a:pt x="821" y="212"/>
                        </a:lnTo>
                        <a:lnTo>
                          <a:pt x="828" y="191"/>
                        </a:lnTo>
                        <a:lnTo>
                          <a:pt x="846" y="191"/>
                        </a:lnTo>
                        <a:lnTo>
                          <a:pt x="863" y="173"/>
                        </a:lnTo>
                        <a:lnTo>
                          <a:pt x="887" y="161"/>
                        </a:lnTo>
                        <a:lnTo>
                          <a:pt x="872" y="147"/>
                        </a:lnTo>
                        <a:lnTo>
                          <a:pt x="889" y="140"/>
                        </a:lnTo>
                        <a:lnTo>
                          <a:pt x="889" y="127"/>
                        </a:lnTo>
                        <a:lnTo>
                          <a:pt x="871" y="116"/>
                        </a:lnTo>
                        <a:lnTo>
                          <a:pt x="873" y="99"/>
                        </a:lnTo>
                        <a:lnTo>
                          <a:pt x="881" y="95"/>
                        </a:lnTo>
                        <a:lnTo>
                          <a:pt x="885" y="84"/>
                        </a:lnTo>
                        <a:lnTo>
                          <a:pt x="875" y="78"/>
                        </a:lnTo>
                        <a:lnTo>
                          <a:pt x="875" y="78"/>
                        </a:lnTo>
                        <a:lnTo>
                          <a:pt x="863" y="78"/>
                        </a:lnTo>
                        <a:lnTo>
                          <a:pt x="844" y="95"/>
                        </a:lnTo>
                        <a:lnTo>
                          <a:pt x="827" y="96"/>
                        </a:lnTo>
                        <a:lnTo>
                          <a:pt x="820" y="113"/>
                        </a:lnTo>
                        <a:lnTo>
                          <a:pt x="794" y="109"/>
                        </a:lnTo>
                        <a:lnTo>
                          <a:pt x="786" y="121"/>
                        </a:lnTo>
                        <a:lnTo>
                          <a:pt x="776" y="132"/>
                        </a:lnTo>
                        <a:lnTo>
                          <a:pt x="764" y="138"/>
                        </a:lnTo>
                        <a:lnTo>
                          <a:pt x="743" y="145"/>
                        </a:lnTo>
                        <a:lnTo>
                          <a:pt x="724" y="150"/>
                        </a:lnTo>
                        <a:lnTo>
                          <a:pt x="702" y="140"/>
                        </a:lnTo>
                        <a:lnTo>
                          <a:pt x="690" y="141"/>
                        </a:lnTo>
                        <a:lnTo>
                          <a:pt x="677" y="131"/>
                        </a:lnTo>
                        <a:lnTo>
                          <a:pt x="653" y="121"/>
                        </a:lnTo>
                        <a:lnTo>
                          <a:pt x="626" y="103"/>
                        </a:lnTo>
                        <a:lnTo>
                          <a:pt x="606" y="96"/>
                        </a:lnTo>
                        <a:lnTo>
                          <a:pt x="575" y="83"/>
                        </a:lnTo>
                        <a:lnTo>
                          <a:pt x="559" y="68"/>
                        </a:lnTo>
                        <a:lnTo>
                          <a:pt x="541" y="65"/>
                        </a:lnTo>
                        <a:lnTo>
                          <a:pt x="510" y="46"/>
                        </a:lnTo>
                        <a:lnTo>
                          <a:pt x="496" y="3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3" name="Freeform 11"/>
                  <p:cNvSpPr>
                    <a:spLocks/>
                  </p:cNvSpPr>
                  <p:nvPr/>
                </p:nvSpPr>
                <p:spPr bwMode="auto">
                  <a:xfrm>
                    <a:off x="2241550" y="1344612"/>
                    <a:ext cx="1131888" cy="665163"/>
                  </a:xfrm>
                  <a:custGeom>
                    <a:avLst/>
                    <a:gdLst>
                      <a:gd name="T0" fmla="*/ 484 w 490"/>
                      <a:gd name="T1" fmla="*/ 197 h 288"/>
                      <a:gd name="T2" fmla="*/ 474 w 490"/>
                      <a:gd name="T3" fmla="*/ 208 h 288"/>
                      <a:gd name="T4" fmla="*/ 482 w 490"/>
                      <a:gd name="T5" fmla="*/ 219 h 288"/>
                      <a:gd name="T6" fmla="*/ 487 w 490"/>
                      <a:gd name="T7" fmla="*/ 231 h 288"/>
                      <a:gd name="T8" fmla="*/ 480 w 490"/>
                      <a:gd name="T9" fmla="*/ 243 h 288"/>
                      <a:gd name="T10" fmla="*/ 465 w 490"/>
                      <a:gd name="T11" fmla="*/ 239 h 288"/>
                      <a:gd name="T12" fmla="*/ 440 w 490"/>
                      <a:gd name="T13" fmla="*/ 251 h 288"/>
                      <a:gd name="T14" fmla="*/ 417 w 490"/>
                      <a:gd name="T15" fmla="*/ 260 h 288"/>
                      <a:gd name="T16" fmla="*/ 405 w 490"/>
                      <a:gd name="T17" fmla="*/ 276 h 288"/>
                      <a:gd name="T18" fmla="*/ 382 w 490"/>
                      <a:gd name="T19" fmla="*/ 285 h 288"/>
                      <a:gd name="T20" fmla="*/ 354 w 490"/>
                      <a:gd name="T21" fmla="*/ 281 h 288"/>
                      <a:gd name="T22" fmla="*/ 337 w 490"/>
                      <a:gd name="T23" fmla="*/ 275 h 288"/>
                      <a:gd name="T24" fmla="*/ 302 w 490"/>
                      <a:gd name="T25" fmla="*/ 256 h 288"/>
                      <a:gd name="T26" fmla="*/ 267 w 490"/>
                      <a:gd name="T27" fmla="*/ 242 h 288"/>
                      <a:gd name="T28" fmla="*/ 243 w 490"/>
                      <a:gd name="T29" fmla="*/ 230 h 288"/>
                      <a:gd name="T30" fmla="*/ 211 w 490"/>
                      <a:gd name="T31" fmla="*/ 206 h 288"/>
                      <a:gd name="T32" fmla="*/ 179 w 490"/>
                      <a:gd name="T33" fmla="*/ 185 h 288"/>
                      <a:gd name="T34" fmla="*/ 154 w 490"/>
                      <a:gd name="T35" fmla="*/ 194 h 288"/>
                      <a:gd name="T36" fmla="*/ 79 w 490"/>
                      <a:gd name="T37" fmla="*/ 189 h 288"/>
                      <a:gd name="T38" fmla="*/ 65 w 490"/>
                      <a:gd name="T39" fmla="*/ 187 h 288"/>
                      <a:gd name="T40" fmla="*/ 47 w 490"/>
                      <a:gd name="T41" fmla="*/ 189 h 288"/>
                      <a:gd name="T42" fmla="*/ 33 w 490"/>
                      <a:gd name="T43" fmla="*/ 174 h 288"/>
                      <a:gd name="T44" fmla="*/ 20 w 490"/>
                      <a:gd name="T45" fmla="*/ 152 h 288"/>
                      <a:gd name="T46" fmla="*/ 10 w 490"/>
                      <a:gd name="T47" fmla="*/ 130 h 288"/>
                      <a:gd name="T48" fmla="*/ 0 w 490"/>
                      <a:gd name="T49" fmla="*/ 113 h 288"/>
                      <a:gd name="T50" fmla="*/ 29 w 490"/>
                      <a:gd name="T51" fmla="*/ 90 h 288"/>
                      <a:gd name="T52" fmla="*/ 35 w 490"/>
                      <a:gd name="T53" fmla="*/ 62 h 288"/>
                      <a:gd name="T54" fmla="*/ 52 w 490"/>
                      <a:gd name="T55" fmla="*/ 43 h 288"/>
                      <a:gd name="T56" fmla="*/ 69 w 490"/>
                      <a:gd name="T57" fmla="*/ 16 h 288"/>
                      <a:gd name="T58" fmla="*/ 77 w 490"/>
                      <a:gd name="T59" fmla="*/ 0 h 288"/>
                      <a:gd name="T60" fmla="*/ 96 w 490"/>
                      <a:gd name="T61" fmla="*/ 23 h 288"/>
                      <a:gd name="T62" fmla="*/ 107 w 490"/>
                      <a:gd name="T63" fmla="*/ 64 h 288"/>
                      <a:gd name="T64" fmla="*/ 97 w 490"/>
                      <a:gd name="T65" fmla="*/ 82 h 288"/>
                      <a:gd name="T66" fmla="*/ 73 w 490"/>
                      <a:gd name="T67" fmla="*/ 69 h 288"/>
                      <a:gd name="T68" fmla="*/ 52 w 490"/>
                      <a:gd name="T69" fmla="*/ 93 h 288"/>
                      <a:gd name="T70" fmla="*/ 57 w 490"/>
                      <a:gd name="T71" fmla="*/ 123 h 288"/>
                      <a:gd name="T72" fmla="*/ 87 w 490"/>
                      <a:gd name="T73" fmla="*/ 133 h 288"/>
                      <a:gd name="T74" fmla="*/ 104 w 490"/>
                      <a:gd name="T75" fmla="*/ 113 h 288"/>
                      <a:gd name="T76" fmla="*/ 138 w 490"/>
                      <a:gd name="T77" fmla="*/ 117 h 288"/>
                      <a:gd name="T78" fmla="*/ 161 w 490"/>
                      <a:gd name="T79" fmla="*/ 111 h 288"/>
                      <a:gd name="T80" fmla="*/ 201 w 490"/>
                      <a:gd name="T81" fmla="*/ 112 h 288"/>
                      <a:gd name="T82" fmla="*/ 223 w 490"/>
                      <a:gd name="T83" fmla="*/ 125 h 288"/>
                      <a:gd name="T84" fmla="*/ 229 w 490"/>
                      <a:gd name="T85" fmla="*/ 113 h 288"/>
                      <a:gd name="T86" fmla="*/ 262 w 490"/>
                      <a:gd name="T87" fmla="*/ 107 h 288"/>
                      <a:gd name="T88" fmla="*/ 254 w 490"/>
                      <a:gd name="T89" fmla="*/ 124 h 288"/>
                      <a:gd name="T90" fmla="*/ 240 w 490"/>
                      <a:gd name="T91" fmla="*/ 139 h 288"/>
                      <a:gd name="T92" fmla="*/ 266 w 490"/>
                      <a:gd name="T93" fmla="*/ 153 h 288"/>
                      <a:gd name="T94" fmla="*/ 305 w 490"/>
                      <a:gd name="T95" fmla="*/ 148 h 288"/>
                      <a:gd name="T96" fmla="*/ 333 w 490"/>
                      <a:gd name="T97" fmla="*/ 162 h 288"/>
                      <a:gd name="T98" fmla="*/ 364 w 490"/>
                      <a:gd name="T99" fmla="*/ 156 h 288"/>
                      <a:gd name="T100" fmla="*/ 369 w 490"/>
                      <a:gd name="T101" fmla="*/ 173 h 288"/>
                      <a:gd name="T102" fmla="*/ 359 w 490"/>
                      <a:gd name="T103" fmla="*/ 191 h 288"/>
                      <a:gd name="T104" fmla="*/ 372 w 490"/>
                      <a:gd name="T105" fmla="*/ 190 h 288"/>
                      <a:gd name="T106" fmla="*/ 391 w 490"/>
                      <a:gd name="T107" fmla="*/ 187 h 288"/>
                      <a:gd name="T108" fmla="*/ 404 w 490"/>
                      <a:gd name="T109" fmla="*/ 175 h 288"/>
                      <a:gd name="T110" fmla="*/ 405 w 490"/>
                      <a:gd name="T111" fmla="*/ 139 h 288"/>
                      <a:gd name="T112" fmla="*/ 427 w 490"/>
                      <a:gd name="T113" fmla="*/ 130 h 288"/>
                      <a:gd name="T114" fmla="*/ 445 w 490"/>
                      <a:gd name="T115" fmla="*/ 137 h 288"/>
                      <a:gd name="T116" fmla="*/ 474 w 490"/>
                      <a:gd name="T117" fmla="*/ 170 h 288"/>
                      <a:gd name="T118" fmla="*/ 490 w 490"/>
                      <a:gd name="T119" fmla="*/ 189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0" h="288">
                        <a:moveTo>
                          <a:pt x="490" y="189"/>
                        </a:moveTo>
                        <a:cubicBezTo>
                          <a:pt x="484" y="197"/>
                          <a:pt x="484" y="197"/>
                          <a:pt x="484" y="197"/>
                        </a:cubicBezTo>
                        <a:cubicBezTo>
                          <a:pt x="478" y="204"/>
                          <a:pt x="478" y="204"/>
                          <a:pt x="478" y="204"/>
                        </a:cubicBezTo>
                        <a:cubicBezTo>
                          <a:pt x="474" y="208"/>
                          <a:pt x="474" y="208"/>
                          <a:pt x="474" y="208"/>
                        </a:cubicBezTo>
                        <a:cubicBezTo>
                          <a:pt x="480" y="214"/>
                          <a:pt x="480" y="214"/>
                          <a:pt x="480" y="214"/>
                        </a:cubicBezTo>
                        <a:cubicBezTo>
                          <a:pt x="482" y="219"/>
                          <a:pt x="482" y="219"/>
                          <a:pt x="482" y="219"/>
                        </a:cubicBezTo>
                        <a:cubicBezTo>
                          <a:pt x="487" y="220"/>
                          <a:pt x="487" y="220"/>
                          <a:pt x="487" y="220"/>
                        </a:cubicBezTo>
                        <a:cubicBezTo>
                          <a:pt x="487" y="231"/>
                          <a:pt x="487" y="231"/>
                          <a:pt x="487" y="231"/>
                        </a:cubicBezTo>
                        <a:cubicBezTo>
                          <a:pt x="487" y="243"/>
                          <a:pt x="487" y="243"/>
                          <a:pt x="487" y="243"/>
                        </a:cubicBezTo>
                        <a:cubicBezTo>
                          <a:pt x="480" y="243"/>
                          <a:pt x="480" y="243"/>
                          <a:pt x="480" y="243"/>
                        </a:cubicBezTo>
                        <a:cubicBezTo>
                          <a:pt x="473" y="239"/>
                          <a:pt x="473" y="239"/>
                          <a:pt x="473" y="239"/>
                        </a:cubicBezTo>
                        <a:cubicBezTo>
                          <a:pt x="465" y="239"/>
                          <a:pt x="465" y="239"/>
                          <a:pt x="465" y="239"/>
                        </a:cubicBezTo>
                        <a:cubicBezTo>
                          <a:pt x="452" y="250"/>
                          <a:pt x="452" y="250"/>
                          <a:pt x="452" y="250"/>
                        </a:cubicBezTo>
                        <a:cubicBezTo>
                          <a:pt x="440" y="251"/>
                          <a:pt x="440" y="251"/>
                          <a:pt x="440" y="251"/>
                        </a:cubicBezTo>
                        <a:cubicBezTo>
                          <a:pt x="435" y="263"/>
                          <a:pt x="435" y="263"/>
                          <a:pt x="435" y="263"/>
                        </a:cubicBezTo>
                        <a:cubicBezTo>
                          <a:pt x="417" y="260"/>
                          <a:pt x="417" y="260"/>
                          <a:pt x="417" y="260"/>
                        </a:cubicBezTo>
                        <a:cubicBezTo>
                          <a:pt x="412" y="268"/>
                          <a:pt x="412" y="268"/>
                          <a:pt x="412" y="268"/>
                        </a:cubicBezTo>
                        <a:cubicBezTo>
                          <a:pt x="405" y="276"/>
                          <a:pt x="405" y="276"/>
                          <a:pt x="405" y="276"/>
                        </a:cubicBezTo>
                        <a:cubicBezTo>
                          <a:pt x="397" y="280"/>
                          <a:pt x="397" y="280"/>
                          <a:pt x="397" y="280"/>
                        </a:cubicBezTo>
                        <a:cubicBezTo>
                          <a:pt x="382" y="285"/>
                          <a:pt x="382" y="285"/>
                          <a:pt x="382" y="285"/>
                        </a:cubicBezTo>
                        <a:cubicBezTo>
                          <a:pt x="369" y="288"/>
                          <a:pt x="369" y="288"/>
                          <a:pt x="369" y="288"/>
                        </a:cubicBezTo>
                        <a:cubicBezTo>
                          <a:pt x="354" y="281"/>
                          <a:pt x="354" y="281"/>
                          <a:pt x="354" y="281"/>
                        </a:cubicBezTo>
                        <a:cubicBezTo>
                          <a:pt x="346" y="282"/>
                          <a:pt x="346" y="282"/>
                          <a:pt x="346" y="282"/>
                        </a:cubicBezTo>
                        <a:cubicBezTo>
                          <a:pt x="337" y="275"/>
                          <a:pt x="337" y="275"/>
                          <a:pt x="337" y="275"/>
                        </a:cubicBezTo>
                        <a:cubicBezTo>
                          <a:pt x="320" y="268"/>
                          <a:pt x="320" y="268"/>
                          <a:pt x="320" y="268"/>
                        </a:cubicBezTo>
                        <a:cubicBezTo>
                          <a:pt x="302" y="256"/>
                          <a:pt x="302" y="256"/>
                          <a:pt x="302" y="256"/>
                        </a:cubicBezTo>
                        <a:cubicBezTo>
                          <a:pt x="288" y="251"/>
                          <a:pt x="288" y="251"/>
                          <a:pt x="288" y="251"/>
                        </a:cubicBezTo>
                        <a:cubicBezTo>
                          <a:pt x="267" y="242"/>
                          <a:pt x="267" y="242"/>
                          <a:pt x="267" y="242"/>
                        </a:cubicBezTo>
                        <a:cubicBezTo>
                          <a:pt x="256" y="232"/>
                          <a:pt x="256" y="232"/>
                          <a:pt x="256" y="232"/>
                        </a:cubicBezTo>
                        <a:cubicBezTo>
                          <a:pt x="243" y="230"/>
                          <a:pt x="243" y="230"/>
                          <a:pt x="243" y="230"/>
                        </a:cubicBezTo>
                        <a:cubicBezTo>
                          <a:pt x="222" y="217"/>
                          <a:pt x="222" y="217"/>
                          <a:pt x="222" y="217"/>
                        </a:cubicBezTo>
                        <a:cubicBezTo>
                          <a:pt x="211" y="206"/>
                          <a:pt x="211" y="206"/>
                          <a:pt x="211" y="206"/>
                        </a:cubicBezTo>
                        <a:cubicBezTo>
                          <a:pt x="195" y="199"/>
                          <a:pt x="195" y="199"/>
                          <a:pt x="195" y="199"/>
                        </a:cubicBezTo>
                        <a:cubicBezTo>
                          <a:pt x="179" y="185"/>
                          <a:pt x="179" y="185"/>
                          <a:pt x="179" y="185"/>
                        </a:cubicBezTo>
                        <a:cubicBezTo>
                          <a:pt x="165" y="187"/>
                          <a:pt x="165" y="187"/>
                          <a:pt x="165" y="187"/>
                        </a:cubicBezTo>
                        <a:cubicBezTo>
                          <a:pt x="154" y="194"/>
                          <a:pt x="154" y="194"/>
                          <a:pt x="154" y="194"/>
                        </a:cubicBezTo>
                        <a:cubicBezTo>
                          <a:pt x="84" y="195"/>
                          <a:pt x="84" y="195"/>
                          <a:pt x="84" y="195"/>
                        </a:cubicBezTo>
                        <a:cubicBezTo>
                          <a:pt x="79" y="189"/>
                          <a:pt x="79" y="189"/>
                          <a:pt x="79" y="189"/>
                        </a:cubicBezTo>
                        <a:cubicBezTo>
                          <a:pt x="66" y="183"/>
                          <a:pt x="66" y="183"/>
                          <a:pt x="66" y="183"/>
                        </a:cubicBezTo>
                        <a:cubicBezTo>
                          <a:pt x="65" y="187"/>
                          <a:pt x="65" y="187"/>
                          <a:pt x="65" y="187"/>
                        </a:cubicBezTo>
                        <a:cubicBezTo>
                          <a:pt x="53" y="191"/>
                          <a:pt x="53" y="191"/>
                          <a:pt x="53" y="191"/>
                        </a:cubicBezTo>
                        <a:cubicBezTo>
                          <a:pt x="47" y="189"/>
                          <a:pt x="47" y="189"/>
                          <a:pt x="47" y="189"/>
                        </a:cubicBezTo>
                        <a:cubicBezTo>
                          <a:pt x="47" y="189"/>
                          <a:pt x="40" y="181"/>
                          <a:pt x="39" y="180"/>
                        </a:cubicBezTo>
                        <a:cubicBezTo>
                          <a:pt x="38" y="178"/>
                          <a:pt x="33" y="174"/>
                          <a:pt x="33" y="174"/>
                        </a:cubicBezTo>
                        <a:cubicBezTo>
                          <a:pt x="30" y="162"/>
                          <a:pt x="30" y="162"/>
                          <a:pt x="30" y="162"/>
                        </a:cubicBezTo>
                        <a:cubicBezTo>
                          <a:pt x="20" y="152"/>
                          <a:pt x="20" y="152"/>
                          <a:pt x="20" y="152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0" y="130"/>
                          <a:pt x="10" y="130"/>
                          <a:pt x="10" y="130"/>
                        </a:cubicBezTo>
                        <a:cubicBezTo>
                          <a:pt x="5" y="119"/>
                          <a:pt x="5" y="119"/>
                          <a:pt x="5" y="119"/>
                        </a:cubicBez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16" y="109"/>
                          <a:pt x="16" y="109"/>
                          <a:pt x="16" y="109"/>
                        </a:cubicBezTo>
                        <a:cubicBezTo>
                          <a:pt x="29" y="90"/>
                          <a:pt x="29" y="90"/>
                          <a:pt x="29" y="90"/>
                        </a:cubicBezTo>
                        <a:cubicBezTo>
                          <a:pt x="29" y="73"/>
                          <a:pt x="29" y="73"/>
                          <a:pt x="29" y="73"/>
                        </a:cubicBezTo>
                        <a:cubicBezTo>
                          <a:pt x="35" y="62"/>
                          <a:pt x="35" y="62"/>
                          <a:pt x="35" y="62"/>
                        </a:cubicBezTo>
                        <a:cubicBezTo>
                          <a:pt x="52" y="53"/>
                          <a:pt x="52" y="53"/>
                          <a:pt x="52" y="53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16"/>
                          <a:pt x="69" y="16"/>
                          <a:pt x="69" y="16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81" y="8"/>
                          <a:pt x="81" y="8"/>
                          <a:pt x="81" y="8"/>
                        </a:cubicBezTo>
                        <a:cubicBezTo>
                          <a:pt x="96" y="23"/>
                          <a:pt x="96" y="23"/>
                          <a:pt x="96" y="23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64"/>
                          <a:pt x="107" y="64"/>
                          <a:pt x="107" y="64"/>
                        </a:cubicBezTo>
                        <a:cubicBezTo>
                          <a:pt x="103" y="76"/>
                          <a:pt x="103" y="76"/>
                          <a:pt x="103" y="76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87" y="72"/>
                          <a:pt x="87" y="72"/>
                          <a:pt x="87" y="72"/>
                        </a:cubicBezTo>
                        <a:cubicBezTo>
                          <a:pt x="73" y="69"/>
                          <a:pt x="73" y="69"/>
                          <a:pt x="73" y="69"/>
                        </a:cubicBezTo>
                        <a:cubicBezTo>
                          <a:pt x="52" y="76"/>
                          <a:pt x="52" y="76"/>
                          <a:pt x="52" y="76"/>
                        </a:cubicBezTo>
                        <a:cubicBezTo>
                          <a:pt x="52" y="93"/>
                          <a:pt x="52" y="93"/>
                          <a:pt x="52" y="93"/>
                        </a:cubicBezTo>
                        <a:cubicBezTo>
                          <a:pt x="57" y="109"/>
                          <a:pt x="57" y="109"/>
                          <a:pt x="57" y="109"/>
                        </a:cubicBezTo>
                        <a:cubicBezTo>
                          <a:pt x="57" y="123"/>
                          <a:pt x="57" y="123"/>
                          <a:pt x="57" y="123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87" y="133"/>
                          <a:pt x="87" y="133"/>
                          <a:pt x="87" y="133"/>
                        </a:cubicBezTo>
                        <a:cubicBezTo>
                          <a:pt x="104" y="125"/>
                          <a:pt x="104" y="125"/>
                          <a:pt x="104" y="125"/>
                        </a:cubicBezTo>
                        <a:cubicBezTo>
                          <a:pt x="104" y="113"/>
                          <a:pt x="104" y="113"/>
                          <a:pt x="104" y="113"/>
                        </a:cubicBezTo>
                        <a:cubicBezTo>
                          <a:pt x="121" y="109"/>
                          <a:pt x="121" y="109"/>
                          <a:pt x="121" y="109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5" y="107"/>
                          <a:pt x="135" y="107"/>
                          <a:pt x="135" y="107"/>
                        </a:cubicBezTo>
                        <a:cubicBezTo>
                          <a:pt x="161" y="111"/>
                          <a:pt x="161" y="111"/>
                          <a:pt x="161" y="111"/>
                        </a:cubicBezTo>
                        <a:cubicBezTo>
                          <a:pt x="175" y="109"/>
                          <a:pt x="175" y="109"/>
                          <a:pt x="175" y="109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15" y="112"/>
                          <a:pt x="215" y="112"/>
                          <a:pt x="215" y="112"/>
                        </a:cubicBezTo>
                        <a:cubicBezTo>
                          <a:pt x="223" y="125"/>
                          <a:pt x="223" y="125"/>
                          <a:pt x="223" y="125"/>
                        </a:cubicBezTo>
                        <a:cubicBezTo>
                          <a:pt x="229" y="125"/>
                          <a:pt x="229" y="125"/>
                          <a:pt x="229" y="125"/>
                        </a:cubicBezTo>
                        <a:cubicBezTo>
                          <a:pt x="229" y="113"/>
                          <a:pt x="229" y="113"/>
                          <a:pt x="229" y="113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62" y="107"/>
                          <a:pt x="262" y="107"/>
                          <a:pt x="262" y="107"/>
                        </a:cubicBezTo>
                        <a:cubicBezTo>
                          <a:pt x="267" y="124"/>
                          <a:pt x="267" y="124"/>
                          <a:pt x="267" y="124"/>
                        </a:cubicBezTo>
                        <a:cubicBezTo>
                          <a:pt x="254" y="124"/>
                          <a:pt x="254" y="124"/>
                          <a:pt x="254" y="124"/>
                        </a:cubicBezTo>
                        <a:cubicBezTo>
                          <a:pt x="250" y="136"/>
                          <a:pt x="250" y="136"/>
                          <a:pt x="250" y="136"/>
                        </a:cubicBezTo>
                        <a:cubicBezTo>
                          <a:pt x="240" y="139"/>
                          <a:pt x="240" y="139"/>
                          <a:pt x="240" y="139"/>
                        </a:cubicBezTo>
                        <a:cubicBezTo>
                          <a:pt x="255" y="153"/>
                          <a:pt x="255" y="153"/>
                          <a:pt x="255" y="153"/>
                        </a:cubicBezTo>
                        <a:cubicBezTo>
                          <a:pt x="266" y="153"/>
                          <a:pt x="266" y="153"/>
                          <a:pt x="266" y="153"/>
                        </a:cubicBezTo>
                        <a:cubicBezTo>
                          <a:pt x="286" y="145"/>
                          <a:pt x="286" y="145"/>
                          <a:pt x="286" y="145"/>
                        </a:cubicBezTo>
                        <a:cubicBezTo>
                          <a:pt x="305" y="148"/>
                          <a:pt x="305" y="148"/>
                          <a:pt x="305" y="148"/>
                        </a:cubicBezTo>
                        <a:cubicBezTo>
                          <a:pt x="326" y="169"/>
                          <a:pt x="326" y="169"/>
                          <a:pt x="326" y="169"/>
                        </a:cubicBezTo>
                        <a:cubicBezTo>
                          <a:pt x="333" y="162"/>
                          <a:pt x="333" y="162"/>
                          <a:pt x="333" y="162"/>
                        </a:cubicBezTo>
                        <a:cubicBezTo>
                          <a:pt x="347" y="162"/>
                          <a:pt x="347" y="162"/>
                          <a:pt x="347" y="162"/>
                        </a:cubicBezTo>
                        <a:cubicBezTo>
                          <a:pt x="364" y="156"/>
                          <a:pt x="364" y="156"/>
                          <a:pt x="364" y="156"/>
                        </a:cubicBezTo>
                        <a:cubicBezTo>
                          <a:pt x="371" y="163"/>
                          <a:pt x="371" y="163"/>
                          <a:pt x="371" y="163"/>
                        </a:cubicBezTo>
                        <a:cubicBezTo>
                          <a:pt x="369" y="173"/>
                          <a:pt x="369" y="173"/>
                          <a:pt x="369" y="173"/>
                        </a:cubicBezTo>
                        <a:cubicBezTo>
                          <a:pt x="359" y="180"/>
                          <a:pt x="359" y="180"/>
                          <a:pt x="359" y="180"/>
                        </a:cubicBezTo>
                        <a:cubicBezTo>
                          <a:pt x="359" y="191"/>
                          <a:pt x="359" y="191"/>
                          <a:pt x="359" y="191"/>
                        </a:cubicBezTo>
                        <a:cubicBezTo>
                          <a:pt x="371" y="202"/>
                          <a:pt x="371" y="202"/>
                          <a:pt x="371" y="202"/>
                        </a:cubicBezTo>
                        <a:cubicBezTo>
                          <a:pt x="372" y="190"/>
                          <a:pt x="372" y="190"/>
                          <a:pt x="372" y="190"/>
                        </a:cubicBezTo>
                        <a:cubicBezTo>
                          <a:pt x="378" y="184"/>
                          <a:pt x="378" y="184"/>
                          <a:pt x="378" y="184"/>
                        </a:cubicBezTo>
                        <a:cubicBezTo>
                          <a:pt x="391" y="187"/>
                          <a:pt x="391" y="187"/>
                          <a:pt x="391" y="187"/>
                        </a:cubicBezTo>
                        <a:cubicBezTo>
                          <a:pt x="391" y="177"/>
                          <a:pt x="391" y="177"/>
                          <a:pt x="391" y="177"/>
                        </a:cubicBezTo>
                        <a:cubicBezTo>
                          <a:pt x="404" y="175"/>
                          <a:pt x="404" y="175"/>
                          <a:pt x="404" y="175"/>
                        </a:cubicBezTo>
                        <a:cubicBezTo>
                          <a:pt x="407" y="159"/>
                          <a:pt x="407" y="159"/>
                          <a:pt x="407" y="159"/>
                        </a:cubicBezTo>
                        <a:cubicBezTo>
                          <a:pt x="405" y="139"/>
                          <a:pt x="405" y="139"/>
                          <a:pt x="405" y="139"/>
                        </a:cubicBezTo>
                        <a:cubicBezTo>
                          <a:pt x="417" y="133"/>
                          <a:pt x="417" y="133"/>
                          <a:pt x="417" y="133"/>
                        </a:cubicBezTo>
                        <a:cubicBezTo>
                          <a:pt x="427" y="130"/>
                          <a:pt x="427" y="130"/>
                          <a:pt x="427" y="130"/>
                        </a:cubicBezTo>
                        <a:cubicBezTo>
                          <a:pt x="439" y="143"/>
                          <a:pt x="439" y="143"/>
                          <a:pt x="439" y="143"/>
                        </a:cubicBezTo>
                        <a:cubicBezTo>
                          <a:pt x="445" y="137"/>
                          <a:pt x="445" y="137"/>
                          <a:pt x="445" y="137"/>
                        </a:cubicBezTo>
                        <a:cubicBezTo>
                          <a:pt x="458" y="154"/>
                          <a:pt x="458" y="154"/>
                          <a:pt x="458" y="154"/>
                        </a:cubicBezTo>
                        <a:cubicBezTo>
                          <a:pt x="474" y="170"/>
                          <a:pt x="474" y="170"/>
                          <a:pt x="474" y="170"/>
                        </a:cubicBezTo>
                        <a:cubicBezTo>
                          <a:pt x="487" y="183"/>
                          <a:pt x="487" y="183"/>
                          <a:pt x="487" y="183"/>
                        </a:cubicBezTo>
                        <a:cubicBezTo>
                          <a:pt x="490" y="189"/>
                          <a:pt x="490" y="189"/>
                          <a:pt x="490" y="18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4" name="Freeform 12"/>
                  <p:cNvSpPr>
                    <a:spLocks/>
                  </p:cNvSpPr>
                  <p:nvPr/>
                </p:nvSpPr>
                <p:spPr bwMode="auto">
                  <a:xfrm>
                    <a:off x="555625" y="1614487"/>
                    <a:ext cx="311150" cy="488950"/>
                  </a:xfrm>
                  <a:custGeom>
                    <a:avLst/>
                    <a:gdLst>
                      <a:gd name="T0" fmla="*/ 171 w 196"/>
                      <a:gd name="T1" fmla="*/ 113 h 308"/>
                      <a:gd name="T2" fmla="*/ 179 w 196"/>
                      <a:gd name="T3" fmla="*/ 106 h 308"/>
                      <a:gd name="T4" fmla="*/ 195 w 196"/>
                      <a:gd name="T5" fmla="*/ 105 h 308"/>
                      <a:gd name="T6" fmla="*/ 190 w 196"/>
                      <a:gd name="T7" fmla="*/ 86 h 308"/>
                      <a:gd name="T8" fmla="*/ 196 w 196"/>
                      <a:gd name="T9" fmla="*/ 68 h 308"/>
                      <a:gd name="T10" fmla="*/ 190 w 196"/>
                      <a:gd name="T11" fmla="*/ 54 h 308"/>
                      <a:gd name="T12" fmla="*/ 189 w 196"/>
                      <a:gd name="T13" fmla="*/ 39 h 308"/>
                      <a:gd name="T14" fmla="*/ 177 w 196"/>
                      <a:gd name="T15" fmla="*/ 28 h 308"/>
                      <a:gd name="T16" fmla="*/ 183 w 196"/>
                      <a:gd name="T17" fmla="*/ 15 h 308"/>
                      <a:gd name="T18" fmla="*/ 171 w 196"/>
                      <a:gd name="T19" fmla="*/ 0 h 308"/>
                      <a:gd name="T20" fmla="*/ 148 w 196"/>
                      <a:gd name="T21" fmla="*/ 0 h 308"/>
                      <a:gd name="T22" fmla="*/ 132 w 196"/>
                      <a:gd name="T23" fmla="*/ 22 h 308"/>
                      <a:gd name="T24" fmla="*/ 112 w 196"/>
                      <a:gd name="T25" fmla="*/ 29 h 308"/>
                      <a:gd name="T26" fmla="*/ 110 w 196"/>
                      <a:gd name="T27" fmla="*/ 44 h 308"/>
                      <a:gd name="T28" fmla="*/ 100 w 196"/>
                      <a:gd name="T29" fmla="*/ 57 h 308"/>
                      <a:gd name="T30" fmla="*/ 76 w 196"/>
                      <a:gd name="T31" fmla="*/ 58 h 308"/>
                      <a:gd name="T32" fmla="*/ 67 w 196"/>
                      <a:gd name="T33" fmla="*/ 70 h 308"/>
                      <a:gd name="T34" fmla="*/ 67 w 196"/>
                      <a:gd name="T35" fmla="*/ 90 h 308"/>
                      <a:gd name="T36" fmla="*/ 44 w 196"/>
                      <a:gd name="T37" fmla="*/ 105 h 308"/>
                      <a:gd name="T38" fmla="*/ 28 w 196"/>
                      <a:gd name="T39" fmla="*/ 108 h 308"/>
                      <a:gd name="T40" fmla="*/ 32 w 196"/>
                      <a:gd name="T41" fmla="*/ 125 h 308"/>
                      <a:gd name="T42" fmla="*/ 22 w 196"/>
                      <a:gd name="T43" fmla="*/ 145 h 308"/>
                      <a:gd name="T44" fmla="*/ 3 w 196"/>
                      <a:gd name="T45" fmla="*/ 163 h 308"/>
                      <a:gd name="T46" fmla="*/ 0 w 196"/>
                      <a:gd name="T47" fmla="*/ 177 h 308"/>
                      <a:gd name="T48" fmla="*/ 9 w 196"/>
                      <a:gd name="T49" fmla="*/ 196 h 308"/>
                      <a:gd name="T50" fmla="*/ 23 w 196"/>
                      <a:gd name="T51" fmla="*/ 210 h 308"/>
                      <a:gd name="T52" fmla="*/ 17 w 196"/>
                      <a:gd name="T53" fmla="*/ 226 h 308"/>
                      <a:gd name="T54" fmla="*/ 12 w 196"/>
                      <a:gd name="T55" fmla="*/ 240 h 308"/>
                      <a:gd name="T56" fmla="*/ 30 w 196"/>
                      <a:gd name="T57" fmla="*/ 244 h 308"/>
                      <a:gd name="T58" fmla="*/ 46 w 196"/>
                      <a:gd name="T59" fmla="*/ 260 h 308"/>
                      <a:gd name="T60" fmla="*/ 46 w 196"/>
                      <a:gd name="T61" fmla="*/ 294 h 308"/>
                      <a:gd name="T62" fmla="*/ 64 w 196"/>
                      <a:gd name="T63" fmla="*/ 292 h 308"/>
                      <a:gd name="T64" fmla="*/ 64 w 196"/>
                      <a:gd name="T65" fmla="*/ 292 h 308"/>
                      <a:gd name="T66" fmla="*/ 77 w 196"/>
                      <a:gd name="T67" fmla="*/ 308 h 308"/>
                      <a:gd name="T68" fmla="*/ 83 w 196"/>
                      <a:gd name="T69" fmla="*/ 291 h 308"/>
                      <a:gd name="T70" fmla="*/ 96 w 196"/>
                      <a:gd name="T71" fmla="*/ 291 h 308"/>
                      <a:gd name="T72" fmla="*/ 102 w 196"/>
                      <a:gd name="T73" fmla="*/ 281 h 308"/>
                      <a:gd name="T74" fmla="*/ 107 w 196"/>
                      <a:gd name="T75" fmla="*/ 269 h 308"/>
                      <a:gd name="T76" fmla="*/ 109 w 196"/>
                      <a:gd name="T77" fmla="*/ 249 h 308"/>
                      <a:gd name="T78" fmla="*/ 118 w 196"/>
                      <a:gd name="T79" fmla="*/ 240 h 308"/>
                      <a:gd name="T80" fmla="*/ 119 w 196"/>
                      <a:gd name="T81" fmla="*/ 228 h 308"/>
                      <a:gd name="T82" fmla="*/ 134 w 196"/>
                      <a:gd name="T83" fmla="*/ 215 h 308"/>
                      <a:gd name="T84" fmla="*/ 126 w 196"/>
                      <a:gd name="T85" fmla="*/ 208 h 308"/>
                      <a:gd name="T86" fmla="*/ 134 w 196"/>
                      <a:gd name="T87" fmla="*/ 199 h 308"/>
                      <a:gd name="T88" fmla="*/ 142 w 196"/>
                      <a:gd name="T89" fmla="*/ 195 h 308"/>
                      <a:gd name="T90" fmla="*/ 142 w 196"/>
                      <a:gd name="T91" fmla="*/ 182 h 308"/>
                      <a:gd name="T92" fmla="*/ 151 w 196"/>
                      <a:gd name="T93" fmla="*/ 177 h 308"/>
                      <a:gd name="T94" fmla="*/ 160 w 196"/>
                      <a:gd name="T95" fmla="*/ 167 h 308"/>
                      <a:gd name="T96" fmla="*/ 173 w 196"/>
                      <a:gd name="T97" fmla="*/ 161 h 308"/>
                      <a:gd name="T98" fmla="*/ 177 w 196"/>
                      <a:gd name="T99" fmla="*/ 148 h 308"/>
                      <a:gd name="T100" fmla="*/ 167 w 196"/>
                      <a:gd name="T101" fmla="*/ 141 h 308"/>
                      <a:gd name="T102" fmla="*/ 164 w 196"/>
                      <a:gd name="T103" fmla="*/ 132 h 308"/>
                      <a:gd name="T104" fmla="*/ 171 w 196"/>
                      <a:gd name="T105" fmla="*/ 125 h 308"/>
                      <a:gd name="T106" fmla="*/ 171 w 196"/>
                      <a:gd name="T107" fmla="*/ 1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6" h="308">
                        <a:moveTo>
                          <a:pt x="171" y="113"/>
                        </a:moveTo>
                        <a:lnTo>
                          <a:pt x="179" y="106"/>
                        </a:lnTo>
                        <a:lnTo>
                          <a:pt x="195" y="105"/>
                        </a:lnTo>
                        <a:lnTo>
                          <a:pt x="190" y="86"/>
                        </a:lnTo>
                        <a:lnTo>
                          <a:pt x="196" y="68"/>
                        </a:lnTo>
                        <a:lnTo>
                          <a:pt x="190" y="54"/>
                        </a:lnTo>
                        <a:lnTo>
                          <a:pt x="189" y="39"/>
                        </a:lnTo>
                        <a:lnTo>
                          <a:pt x="177" y="28"/>
                        </a:lnTo>
                        <a:lnTo>
                          <a:pt x="183" y="15"/>
                        </a:lnTo>
                        <a:lnTo>
                          <a:pt x="171" y="0"/>
                        </a:lnTo>
                        <a:lnTo>
                          <a:pt x="148" y="0"/>
                        </a:lnTo>
                        <a:lnTo>
                          <a:pt x="132" y="22"/>
                        </a:lnTo>
                        <a:lnTo>
                          <a:pt x="112" y="29"/>
                        </a:lnTo>
                        <a:lnTo>
                          <a:pt x="110" y="44"/>
                        </a:lnTo>
                        <a:lnTo>
                          <a:pt x="100" y="57"/>
                        </a:lnTo>
                        <a:lnTo>
                          <a:pt x="76" y="58"/>
                        </a:lnTo>
                        <a:lnTo>
                          <a:pt x="67" y="70"/>
                        </a:lnTo>
                        <a:lnTo>
                          <a:pt x="67" y="90"/>
                        </a:lnTo>
                        <a:lnTo>
                          <a:pt x="44" y="105"/>
                        </a:lnTo>
                        <a:lnTo>
                          <a:pt x="28" y="108"/>
                        </a:lnTo>
                        <a:lnTo>
                          <a:pt x="32" y="125"/>
                        </a:lnTo>
                        <a:lnTo>
                          <a:pt x="22" y="145"/>
                        </a:lnTo>
                        <a:lnTo>
                          <a:pt x="3" y="163"/>
                        </a:lnTo>
                        <a:lnTo>
                          <a:pt x="0" y="177"/>
                        </a:lnTo>
                        <a:lnTo>
                          <a:pt x="9" y="196"/>
                        </a:lnTo>
                        <a:lnTo>
                          <a:pt x="23" y="210"/>
                        </a:lnTo>
                        <a:lnTo>
                          <a:pt x="17" y="226"/>
                        </a:lnTo>
                        <a:lnTo>
                          <a:pt x="12" y="240"/>
                        </a:lnTo>
                        <a:lnTo>
                          <a:pt x="30" y="244"/>
                        </a:lnTo>
                        <a:lnTo>
                          <a:pt x="46" y="260"/>
                        </a:lnTo>
                        <a:lnTo>
                          <a:pt x="46" y="294"/>
                        </a:lnTo>
                        <a:lnTo>
                          <a:pt x="64" y="292"/>
                        </a:lnTo>
                        <a:lnTo>
                          <a:pt x="64" y="292"/>
                        </a:lnTo>
                        <a:lnTo>
                          <a:pt x="77" y="308"/>
                        </a:lnTo>
                        <a:lnTo>
                          <a:pt x="83" y="291"/>
                        </a:lnTo>
                        <a:lnTo>
                          <a:pt x="96" y="291"/>
                        </a:lnTo>
                        <a:lnTo>
                          <a:pt x="102" y="281"/>
                        </a:lnTo>
                        <a:lnTo>
                          <a:pt x="107" y="269"/>
                        </a:lnTo>
                        <a:lnTo>
                          <a:pt x="109" y="249"/>
                        </a:lnTo>
                        <a:lnTo>
                          <a:pt x="118" y="240"/>
                        </a:lnTo>
                        <a:lnTo>
                          <a:pt x="119" y="228"/>
                        </a:lnTo>
                        <a:lnTo>
                          <a:pt x="134" y="215"/>
                        </a:lnTo>
                        <a:lnTo>
                          <a:pt x="126" y="208"/>
                        </a:lnTo>
                        <a:lnTo>
                          <a:pt x="134" y="199"/>
                        </a:lnTo>
                        <a:lnTo>
                          <a:pt x="142" y="195"/>
                        </a:lnTo>
                        <a:lnTo>
                          <a:pt x="142" y="182"/>
                        </a:lnTo>
                        <a:lnTo>
                          <a:pt x="151" y="177"/>
                        </a:lnTo>
                        <a:lnTo>
                          <a:pt x="160" y="167"/>
                        </a:lnTo>
                        <a:lnTo>
                          <a:pt x="173" y="161"/>
                        </a:lnTo>
                        <a:lnTo>
                          <a:pt x="177" y="148"/>
                        </a:lnTo>
                        <a:lnTo>
                          <a:pt x="167" y="141"/>
                        </a:lnTo>
                        <a:lnTo>
                          <a:pt x="164" y="132"/>
                        </a:lnTo>
                        <a:lnTo>
                          <a:pt x="171" y="125"/>
                        </a:lnTo>
                        <a:lnTo>
                          <a:pt x="171" y="11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5" name="Freeform 74"/>
                  <p:cNvSpPr>
                    <a:spLocks/>
                  </p:cNvSpPr>
                  <p:nvPr/>
                </p:nvSpPr>
                <p:spPr bwMode="auto">
                  <a:xfrm>
                    <a:off x="755650" y="1765300"/>
                    <a:ext cx="434975" cy="320675"/>
                  </a:xfrm>
                  <a:custGeom>
                    <a:avLst/>
                    <a:gdLst>
                      <a:gd name="T0" fmla="*/ 156 w 274"/>
                      <a:gd name="T1" fmla="*/ 21 h 202"/>
                      <a:gd name="T2" fmla="*/ 125 w 274"/>
                      <a:gd name="T3" fmla="*/ 13 h 202"/>
                      <a:gd name="T4" fmla="*/ 96 w 274"/>
                      <a:gd name="T5" fmla="*/ 0 h 202"/>
                      <a:gd name="T6" fmla="*/ 82 w 274"/>
                      <a:gd name="T7" fmla="*/ 11 h 202"/>
                      <a:gd name="T8" fmla="*/ 53 w 274"/>
                      <a:gd name="T9" fmla="*/ 11 h 202"/>
                      <a:gd name="T10" fmla="*/ 45 w 274"/>
                      <a:gd name="T11" fmla="*/ 30 h 202"/>
                      <a:gd name="T12" fmla="*/ 41 w 274"/>
                      <a:gd name="T13" fmla="*/ 46 h 202"/>
                      <a:gd name="T14" fmla="*/ 47 w 274"/>
                      <a:gd name="T15" fmla="*/ 66 h 202"/>
                      <a:gd name="T16" fmla="*/ 25 w 274"/>
                      <a:gd name="T17" fmla="*/ 82 h 202"/>
                      <a:gd name="T18" fmla="*/ 16 w 274"/>
                      <a:gd name="T19" fmla="*/ 100 h 202"/>
                      <a:gd name="T20" fmla="*/ 0 w 274"/>
                      <a:gd name="T21" fmla="*/ 113 h 202"/>
                      <a:gd name="T22" fmla="*/ 13 w 274"/>
                      <a:gd name="T23" fmla="*/ 133 h 202"/>
                      <a:gd name="T24" fmla="*/ 40 w 274"/>
                      <a:gd name="T25" fmla="*/ 142 h 202"/>
                      <a:gd name="T26" fmla="*/ 63 w 274"/>
                      <a:gd name="T27" fmla="*/ 149 h 202"/>
                      <a:gd name="T28" fmla="*/ 95 w 274"/>
                      <a:gd name="T29" fmla="*/ 157 h 202"/>
                      <a:gd name="T30" fmla="*/ 120 w 274"/>
                      <a:gd name="T31" fmla="*/ 170 h 202"/>
                      <a:gd name="T32" fmla="*/ 144 w 274"/>
                      <a:gd name="T33" fmla="*/ 161 h 202"/>
                      <a:gd name="T34" fmla="*/ 167 w 274"/>
                      <a:gd name="T35" fmla="*/ 151 h 202"/>
                      <a:gd name="T36" fmla="*/ 185 w 274"/>
                      <a:gd name="T37" fmla="*/ 164 h 202"/>
                      <a:gd name="T38" fmla="*/ 202 w 274"/>
                      <a:gd name="T39" fmla="*/ 179 h 202"/>
                      <a:gd name="T40" fmla="*/ 224 w 274"/>
                      <a:gd name="T41" fmla="*/ 190 h 202"/>
                      <a:gd name="T42" fmla="*/ 236 w 274"/>
                      <a:gd name="T43" fmla="*/ 190 h 202"/>
                      <a:gd name="T44" fmla="*/ 265 w 274"/>
                      <a:gd name="T45" fmla="*/ 202 h 202"/>
                      <a:gd name="T46" fmla="*/ 272 w 274"/>
                      <a:gd name="T47" fmla="*/ 195 h 202"/>
                      <a:gd name="T48" fmla="*/ 262 w 274"/>
                      <a:gd name="T49" fmla="*/ 161 h 202"/>
                      <a:gd name="T50" fmla="*/ 252 w 274"/>
                      <a:gd name="T51" fmla="*/ 147 h 202"/>
                      <a:gd name="T52" fmla="*/ 253 w 274"/>
                      <a:gd name="T53" fmla="*/ 120 h 202"/>
                      <a:gd name="T54" fmla="*/ 243 w 274"/>
                      <a:gd name="T55" fmla="*/ 99 h 202"/>
                      <a:gd name="T56" fmla="*/ 237 w 274"/>
                      <a:gd name="T57" fmla="*/ 82 h 202"/>
                      <a:gd name="T58" fmla="*/ 226 w 274"/>
                      <a:gd name="T59" fmla="*/ 65 h 202"/>
                      <a:gd name="T60" fmla="*/ 210 w 274"/>
                      <a:gd name="T61" fmla="*/ 52 h 202"/>
                      <a:gd name="T62" fmla="*/ 191 w 274"/>
                      <a:gd name="T63" fmla="*/ 48 h 202"/>
                      <a:gd name="T64" fmla="*/ 185 w 274"/>
                      <a:gd name="T65" fmla="*/ 20 h 202"/>
                      <a:gd name="T66" fmla="*/ 166 w 274"/>
                      <a:gd name="T67" fmla="*/ 18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4" h="202">
                        <a:moveTo>
                          <a:pt x="166" y="18"/>
                        </a:moveTo>
                        <a:lnTo>
                          <a:pt x="156" y="21"/>
                        </a:lnTo>
                        <a:lnTo>
                          <a:pt x="141" y="14"/>
                        </a:lnTo>
                        <a:lnTo>
                          <a:pt x="125" y="13"/>
                        </a:lnTo>
                        <a:lnTo>
                          <a:pt x="104" y="13"/>
                        </a:lnTo>
                        <a:lnTo>
                          <a:pt x="96" y="0"/>
                        </a:lnTo>
                        <a:lnTo>
                          <a:pt x="89" y="4"/>
                        </a:lnTo>
                        <a:lnTo>
                          <a:pt x="82" y="11"/>
                        </a:lnTo>
                        <a:lnTo>
                          <a:pt x="69" y="10"/>
                        </a:lnTo>
                        <a:lnTo>
                          <a:pt x="53" y="11"/>
                        </a:lnTo>
                        <a:lnTo>
                          <a:pt x="45" y="18"/>
                        </a:lnTo>
                        <a:lnTo>
                          <a:pt x="45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51" y="53"/>
                        </a:lnTo>
                        <a:lnTo>
                          <a:pt x="47" y="66"/>
                        </a:lnTo>
                        <a:lnTo>
                          <a:pt x="34" y="72"/>
                        </a:lnTo>
                        <a:lnTo>
                          <a:pt x="25" y="82"/>
                        </a:lnTo>
                        <a:lnTo>
                          <a:pt x="16" y="87"/>
                        </a:lnTo>
                        <a:lnTo>
                          <a:pt x="16" y="100"/>
                        </a:lnTo>
                        <a:lnTo>
                          <a:pt x="8" y="104"/>
                        </a:lnTo>
                        <a:lnTo>
                          <a:pt x="0" y="113"/>
                        </a:lnTo>
                        <a:lnTo>
                          <a:pt x="8" y="120"/>
                        </a:lnTo>
                        <a:lnTo>
                          <a:pt x="13" y="133"/>
                        </a:lnTo>
                        <a:lnTo>
                          <a:pt x="22" y="142"/>
                        </a:lnTo>
                        <a:lnTo>
                          <a:pt x="40" y="142"/>
                        </a:lnTo>
                        <a:lnTo>
                          <a:pt x="48" y="151"/>
                        </a:lnTo>
                        <a:lnTo>
                          <a:pt x="63" y="149"/>
                        </a:lnTo>
                        <a:lnTo>
                          <a:pt x="75" y="157"/>
                        </a:lnTo>
                        <a:lnTo>
                          <a:pt x="95" y="157"/>
                        </a:lnTo>
                        <a:lnTo>
                          <a:pt x="106" y="168"/>
                        </a:lnTo>
                        <a:lnTo>
                          <a:pt x="120" y="170"/>
                        </a:lnTo>
                        <a:lnTo>
                          <a:pt x="127" y="161"/>
                        </a:lnTo>
                        <a:lnTo>
                          <a:pt x="144" y="161"/>
                        </a:lnTo>
                        <a:lnTo>
                          <a:pt x="154" y="151"/>
                        </a:lnTo>
                        <a:lnTo>
                          <a:pt x="167" y="151"/>
                        </a:lnTo>
                        <a:lnTo>
                          <a:pt x="178" y="157"/>
                        </a:lnTo>
                        <a:lnTo>
                          <a:pt x="185" y="164"/>
                        </a:lnTo>
                        <a:lnTo>
                          <a:pt x="189" y="179"/>
                        </a:lnTo>
                        <a:lnTo>
                          <a:pt x="202" y="179"/>
                        </a:lnTo>
                        <a:lnTo>
                          <a:pt x="213" y="190"/>
                        </a:lnTo>
                        <a:lnTo>
                          <a:pt x="224" y="190"/>
                        </a:lnTo>
                        <a:lnTo>
                          <a:pt x="227" y="181"/>
                        </a:lnTo>
                        <a:lnTo>
                          <a:pt x="236" y="190"/>
                        </a:lnTo>
                        <a:lnTo>
                          <a:pt x="249" y="196"/>
                        </a:lnTo>
                        <a:lnTo>
                          <a:pt x="265" y="202"/>
                        </a:lnTo>
                        <a:lnTo>
                          <a:pt x="265" y="202"/>
                        </a:lnTo>
                        <a:lnTo>
                          <a:pt x="272" y="195"/>
                        </a:lnTo>
                        <a:lnTo>
                          <a:pt x="274" y="180"/>
                        </a:lnTo>
                        <a:lnTo>
                          <a:pt x="262" y="161"/>
                        </a:lnTo>
                        <a:lnTo>
                          <a:pt x="247" y="155"/>
                        </a:lnTo>
                        <a:lnTo>
                          <a:pt x="252" y="147"/>
                        </a:lnTo>
                        <a:lnTo>
                          <a:pt x="258" y="135"/>
                        </a:lnTo>
                        <a:lnTo>
                          <a:pt x="253" y="120"/>
                        </a:lnTo>
                        <a:lnTo>
                          <a:pt x="250" y="106"/>
                        </a:lnTo>
                        <a:lnTo>
                          <a:pt x="243" y="99"/>
                        </a:lnTo>
                        <a:lnTo>
                          <a:pt x="231" y="94"/>
                        </a:lnTo>
                        <a:lnTo>
                          <a:pt x="237" y="82"/>
                        </a:lnTo>
                        <a:lnTo>
                          <a:pt x="237" y="71"/>
                        </a:lnTo>
                        <a:lnTo>
                          <a:pt x="226" y="65"/>
                        </a:lnTo>
                        <a:lnTo>
                          <a:pt x="224" y="53"/>
                        </a:lnTo>
                        <a:lnTo>
                          <a:pt x="210" y="52"/>
                        </a:lnTo>
                        <a:lnTo>
                          <a:pt x="201" y="61"/>
                        </a:lnTo>
                        <a:lnTo>
                          <a:pt x="191" y="48"/>
                        </a:lnTo>
                        <a:lnTo>
                          <a:pt x="194" y="23"/>
                        </a:lnTo>
                        <a:lnTo>
                          <a:pt x="185" y="20"/>
                        </a:lnTo>
                        <a:lnTo>
                          <a:pt x="176" y="11"/>
                        </a:lnTo>
                        <a:lnTo>
                          <a:pt x="166" y="1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6" name="Freeform 103"/>
                  <p:cNvSpPr>
                    <a:spLocks/>
                  </p:cNvSpPr>
                  <p:nvPr/>
                </p:nvSpPr>
                <p:spPr bwMode="auto">
                  <a:xfrm>
                    <a:off x="1147763" y="1808162"/>
                    <a:ext cx="796925" cy="644525"/>
                  </a:xfrm>
                  <a:custGeom>
                    <a:avLst/>
                    <a:gdLst>
                      <a:gd name="T0" fmla="*/ 166 w 502"/>
                      <a:gd name="T1" fmla="*/ 0 h 406"/>
                      <a:gd name="T2" fmla="*/ 195 w 502"/>
                      <a:gd name="T3" fmla="*/ 9 h 406"/>
                      <a:gd name="T4" fmla="*/ 224 w 502"/>
                      <a:gd name="T5" fmla="*/ 13 h 406"/>
                      <a:gd name="T6" fmla="*/ 239 w 502"/>
                      <a:gd name="T7" fmla="*/ 38 h 406"/>
                      <a:gd name="T8" fmla="*/ 226 w 502"/>
                      <a:gd name="T9" fmla="*/ 76 h 406"/>
                      <a:gd name="T10" fmla="*/ 224 w 502"/>
                      <a:gd name="T11" fmla="*/ 111 h 406"/>
                      <a:gd name="T12" fmla="*/ 234 w 502"/>
                      <a:gd name="T13" fmla="*/ 130 h 406"/>
                      <a:gd name="T14" fmla="*/ 253 w 502"/>
                      <a:gd name="T15" fmla="*/ 147 h 406"/>
                      <a:gd name="T16" fmla="*/ 269 w 502"/>
                      <a:gd name="T17" fmla="*/ 160 h 406"/>
                      <a:gd name="T18" fmla="*/ 287 w 502"/>
                      <a:gd name="T19" fmla="*/ 169 h 406"/>
                      <a:gd name="T20" fmla="*/ 310 w 502"/>
                      <a:gd name="T21" fmla="*/ 181 h 406"/>
                      <a:gd name="T22" fmla="*/ 332 w 502"/>
                      <a:gd name="T23" fmla="*/ 191 h 406"/>
                      <a:gd name="T24" fmla="*/ 348 w 502"/>
                      <a:gd name="T25" fmla="*/ 205 h 406"/>
                      <a:gd name="T26" fmla="*/ 367 w 502"/>
                      <a:gd name="T27" fmla="*/ 223 h 406"/>
                      <a:gd name="T28" fmla="*/ 375 w 502"/>
                      <a:gd name="T29" fmla="*/ 236 h 406"/>
                      <a:gd name="T30" fmla="*/ 391 w 502"/>
                      <a:gd name="T31" fmla="*/ 229 h 406"/>
                      <a:gd name="T32" fmla="*/ 410 w 502"/>
                      <a:gd name="T33" fmla="*/ 232 h 406"/>
                      <a:gd name="T34" fmla="*/ 416 w 502"/>
                      <a:gd name="T35" fmla="*/ 250 h 406"/>
                      <a:gd name="T36" fmla="*/ 422 w 502"/>
                      <a:gd name="T37" fmla="*/ 259 h 406"/>
                      <a:gd name="T38" fmla="*/ 441 w 502"/>
                      <a:gd name="T39" fmla="*/ 272 h 406"/>
                      <a:gd name="T40" fmla="*/ 454 w 502"/>
                      <a:gd name="T41" fmla="*/ 253 h 406"/>
                      <a:gd name="T42" fmla="*/ 473 w 502"/>
                      <a:gd name="T43" fmla="*/ 271 h 406"/>
                      <a:gd name="T44" fmla="*/ 476 w 502"/>
                      <a:gd name="T45" fmla="*/ 285 h 406"/>
                      <a:gd name="T46" fmla="*/ 483 w 502"/>
                      <a:gd name="T47" fmla="*/ 291 h 406"/>
                      <a:gd name="T48" fmla="*/ 489 w 502"/>
                      <a:gd name="T49" fmla="*/ 300 h 406"/>
                      <a:gd name="T50" fmla="*/ 480 w 502"/>
                      <a:gd name="T51" fmla="*/ 336 h 406"/>
                      <a:gd name="T52" fmla="*/ 448 w 502"/>
                      <a:gd name="T53" fmla="*/ 342 h 406"/>
                      <a:gd name="T54" fmla="*/ 460 w 502"/>
                      <a:gd name="T55" fmla="*/ 373 h 406"/>
                      <a:gd name="T56" fmla="*/ 447 w 502"/>
                      <a:gd name="T57" fmla="*/ 397 h 406"/>
                      <a:gd name="T58" fmla="*/ 418 w 502"/>
                      <a:gd name="T59" fmla="*/ 384 h 406"/>
                      <a:gd name="T60" fmla="*/ 384 w 502"/>
                      <a:gd name="T61" fmla="*/ 397 h 406"/>
                      <a:gd name="T62" fmla="*/ 362 w 502"/>
                      <a:gd name="T63" fmla="*/ 387 h 406"/>
                      <a:gd name="T64" fmla="*/ 326 w 502"/>
                      <a:gd name="T65" fmla="*/ 368 h 406"/>
                      <a:gd name="T66" fmla="*/ 300 w 502"/>
                      <a:gd name="T67" fmla="*/ 331 h 406"/>
                      <a:gd name="T68" fmla="*/ 262 w 502"/>
                      <a:gd name="T69" fmla="*/ 300 h 406"/>
                      <a:gd name="T70" fmla="*/ 221 w 502"/>
                      <a:gd name="T71" fmla="*/ 300 h 406"/>
                      <a:gd name="T72" fmla="*/ 176 w 502"/>
                      <a:gd name="T73" fmla="*/ 315 h 406"/>
                      <a:gd name="T74" fmla="*/ 154 w 502"/>
                      <a:gd name="T75" fmla="*/ 271 h 406"/>
                      <a:gd name="T76" fmla="*/ 136 w 502"/>
                      <a:gd name="T77" fmla="*/ 234 h 406"/>
                      <a:gd name="T78" fmla="*/ 102 w 502"/>
                      <a:gd name="T79" fmla="*/ 227 h 406"/>
                      <a:gd name="T80" fmla="*/ 75 w 502"/>
                      <a:gd name="T81" fmla="*/ 220 h 406"/>
                      <a:gd name="T82" fmla="*/ 61 w 502"/>
                      <a:gd name="T83" fmla="*/ 221 h 406"/>
                      <a:gd name="T84" fmla="*/ 67 w 502"/>
                      <a:gd name="T85" fmla="*/ 185 h 406"/>
                      <a:gd name="T86" fmla="*/ 38 w 502"/>
                      <a:gd name="T87" fmla="*/ 185 h 406"/>
                      <a:gd name="T88" fmla="*/ 25 w 502"/>
                      <a:gd name="T89" fmla="*/ 168 h 406"/>
                      <a:gd name="T90" fmla="*/ 15 w 502"/>
                      <a:gd name="T91" fmla="*/ 134 h 406"/>
                      <a:gd name="T92" fmla="*/ 11 w 502"/>
                      <a:gd name="T93" fmla="*/ 108 h 406"/>
                      <a:gd name="T94" fmla="*/ 40 w 502"/>
                      <a:gd name="T95" fmla="*/ 101 h 406"/>
                      <a:gd name="T96" fmla="*/ 59 w 502"/>
                      <a:gd name="T97" fmla="*/ 88 h 406"/>
                      <a:gd name="T98" fmla="*/ 76 w 502"/>
                      <a:gd name="T99" fmla="*/ 58 h 406"/>
                      <a:gd name="T100" fmla="*/ 107 w 502"/>
                      <a:gd name="T101" fmla="*/ 31 h 406"/>
                      <a:gd name="T102" fmla="*/ 131 w 502"/>
                      <a:gd name="T103" fmla="*/ 15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02" h="406">
                        <a:moveTo>
                          <a:pt x="150" y="6"/>
                        </a:moveTo>
                        <a:lnTo>
                          <a:pt x="166" y="0"/>
                        </a:lnTo>
                        <a:lnTo>
                          <a:pt x="182" y="3"/>
                        </a:lnTo>
                        <a:lnTo>
                          <a:pt x="195" y="9"/>
                        </a:lnTo>
                        <a:lnTo>
                          <a:pt x="211" y="6"/>
                        </a:lnTo>
                        <a:lnTo>
                          <a:pt x="224" y="13"/>
                        </a:lnTo>
                        <a:lnTo>
                          <a:pt x="226" y="22"/>
                        </a:lnTo>
                        <a:lnTo>
                          <a:pt x="239" y="38"/>
                        </a:lnTo>
                        <a:lnTo>
                          <a:pt x="224" y="67"/>
                        </a:lnTo>
                        <a:lnTo>
                          <a:pt x="226" y="76"/>
                        </a:lnTo>
                        <a:lnTo>
                          <a:pt x="218" y="85"/>
                        </a:lnTo>
                        <a:lnTo>
                          <a:pt x="224" y="111"/>
                        </a:lnTo>
                        <a:lnTo>
                          <a:pt x="234" y="118"/>
                        </a:lnTo>
                        <a:lnTo>
                          <a:pt x="234" y="130"/>
                        </a:lnTo>
                        <a:lnTo>
                          <a:pt x="250" y="137"/>
                        </a:lnTo>
                        <a:lnTo>
                          <a:pt x="253" y="147"/>
                        </a:lnTo>
                        <a:lnTo>
                          <a:pt x="261" y="152"/>
                        </a:lnTo>
                        <a:lnTo>
                          <a:pt x="269" y="160"/>
                        </a:lnTo>
                        <a:lnTo>
                          <a:pt x="279" y="160"/>
                        </a:lnTo>
                        <a:lnTo>
                          <a:pt x="287" y="169"/>
                        </a:lnTo>
                        <a:lnTo>
                          <a:pt x="291" y="179"/>
                        </a:lnTo>
                        <a:lnTo>
                          <a:pt x="310" y="181"/>
                        </a:lnTo>
                        <a:lnTo>
                          <a:pt x="325" y="184"/>
                        </a:lnTo>
                        <a:lnTo>
                          <a:pt x="332" y="191"/>
                        </a:lnTo>
                        <a:lnTo>
                          <a:pt x="343" y="194"/>
                        </a:lnTo>
                        <a:lnTo>
                          <a:pt x="348" y="205"/>
                        </a:lnTo>
                        <a:lnTo>
                          <a:pt x="359" y="217"/>
                        </a:lnTo>
                        <a:lnTo>
                          <a:pt x="367" y="223"/>
                        </a:lnTo>
                        <a:lnTo>
                          <a:pt x="367" y="233"/>
                        </a:lnTo>
                        <a:lnTo>
                          <a:pt x="375" y="236"/>
                        </a:lnTo>
                        <a:lnTo>
                          <a:pt x="391" y="236"/>
                        </a:lnTo>
                        <a:lnTo>
                          <a:pt x="391" y="229"/>
                        </a:lnTo>
                        <a:lnTo>
                          <a:pt x="400" y="232"/>
                        </a:lnTo>
                        <a:lnTo>
                          <a:pt x="410" y="232"/>
                        </a:lnTo>
                        <a:lnTo>
                          <a:pt x="410" y="245"/>
                        </a:lnTo>
                        <a:lnTo>
                          <a:pt x="416" y="250"/>
                        </a:lnTo>
                        <a:lnTo>
                          <a:pt x="422" y="250"/>
                        </a:lnTo>
                        <a:lnTo>
                          <a:pt x="422" y="259"/>
                        </a:lnTo>
                        <a:lnTo>
                          <a:pt x="434" y="265"/>
                        </a:lnTo>
                        <a:lnTo>
                          <a:pt x="441" y="272"/>
                        </a:lnTo>
                        <a:lnTo>
                          <a:pt x="451" y="262"/>
                        </a:lnTo>
                        <a:lnTo>
                          <a:pt x="454" y="253"/>
                        </a:lnTo>
                        <a:lnTo>
                          <a:pt x="466" y="258"/>
                        </a:lnTo>
                        <a:lnTo>
                          <a:pt x="473" y="271"/>
                        </a:lnTo>
                        <a:lnTo>
                          <a:pt x="464" y="278"/>
                        </a:lnTo>
                        <a:lnTo>
                          <a:pt x="476" y="285"/>
                        </a:lnTo>
                        <a:lnTo>
                          <a:pt x="476" y="291"/>
                        </a:lnTo>
                        <a:lnTo>
                          <a:pt x="483" y="291"/>
                        </a:lnTo>
                        <a:lnTo>
                          <a:pt x="495" y="296"/>
                        </a:lnTo>
                        <a:lnTo>
                          <a:pt x="489" y="300"/>
                        </a:lnTo>
                        <a:lnTo>
                          <a:pt x="502" y="316"/>
                        </a:lnTo>
                        <a:lnTo>
                          <a:pt x="480" y="336"/>
                        </a:lnTo>
                        <a:lnTo>
                          <a:pt x="467" y="349"/>
                        </a:lnTo>
                        <a:lnTo>
                          <a:pt x="448" y="342"/>
                        </a:lnTo>
                        <a:lnTo>
                          <a:pt x="438" y="351"/>
                        </a:lnTo>
                        <a:lnTo>
                          <a:pt x="460" y="373"/>
                        </a:lnTo>
                        <a:lnTo>
                          <a:pt x="447" y="380"/>
                        </a:lnTo>
                        <a:lnTo>
                          <a:pt x="447" y="397"/>
                        </a:lnTo>
                        <a:lnTo>
                          <a:pt x="439" y="405"/>
                        </a:lnTo>
                        <a:lnTo>
                          <a:pt x="418" y="384"/>
                        </a:lnTo>
                        <a:lnTo>
                          <a:pt x="406" y="403"/>
                        </a:lnTo>
                        <a:lnTo>
                          <a:pt x="384" y="397"/>
                        </a:lnTo>
                        <a:lnTo>
                          <a:pt x="375" y="406"/>
                        </a:lnTo>
                        <a:lnTo>
                          <a:pt x="362" y="387"/>
                        </a:lnTo>
                        <a:lnTo>
                          <a:pt x="342" y="377"/>
                        </a:lnTo>
                        <a:lnTo>
                          <a:pt x="326" y="368"/>
                        </a:lnTo>
                        <a:lnTo>
                          <a:pt x="320" y="351"/>
                        </a:lnTo>
                        <a:lnTo>
                          <a:pt x="300" y="331"/>
                        </a:lnTo>
                        <a:lnTo>
                          <a:pt x="275" y="326"/>
                        </a:lnTo>
                        <a:lnTo>
                          <a:pt x="262" y="300"/>
                        </a:lnTo>
                        <a:lnTo>
                          <a:pt x="243" y="309"/>
                        </a:lnTo>
                        <a:lnTo>
                          <a:pt x="221" y="300"/>
                        </a:lnTo>
                        <a:lnTo>
                          <a:pt x="198" y="306"/>
                        </a:lnTo>
                        <a:lnTo>
                          <a:pt x="176" y="315"/>
                        </a:lnTo>
                        <a:lnTo>
                          <a:pt x="154" y="291"/>
                        </a:lnTo>
                        <a:lnTo>
                          <a:pt x="154" y="271"/>
                        </a:lnTo>
                        <a:lnTo>
                          <a:pt x="154" y="253"/>
                        </a:lnTo>
                        <a:lnTo>
                          <a:pt x="136" y="234"/>
                        </a:lnTo>
                        <a:lnTo>
                          <a:pt x="127" y="245"/>
                        </a:lnTo>
                        <a:lnTo>
                          <a:pt x="102" y="227"/>
                        </a:lnTo>
                        <a:lnTo>
                          <a:pt x="92" y="217"/>
                        </a:lnTo>
                        <a:lnTo>
                          <a:pt x="75" y="220"/>
                        </a:lnTo>
                        <a:lnTo>
                          <a:pt x="61" y="221"/>
                        </a:lnTo>
                        <a:lnTo>
                          <a:pt x="61" y="221"/>
                        </a:lnTo>
                        <a:lnTo>
                          <a:pt x="61" y="202"/>
                        </a:lnTo>
                        <a:lnTo>
                          <a:pt x="67" y="185"/>
                        </a:lnTo>
                        <a:lnTo>
                          <a:pt x="53" y="181"/>
                        </a:lnTo>
                        <a:lnTo>
                          <a:pt x="38" y="185"/>
                        </a:lnTo>
                        <a:lnTo>
                          <a:pt x="18" y="175"/>
                        </a:lnTo>
                        <a:lnTo>
                          <a:pt x="25" y="168"/>
                        </a:lnTo>
                        <a:lnTo>
                          <a:pt x="27" y="153"/>
                        </a:lnTo>
                        <a:lnTo>
                          <a:pt x="15" y="134"/>
                        </a:lnTo>
                        <a:lnTo>
                          <a:pt x="0" y="128"/>
                        </a:lnTo>
                        <a:lnTo>
                          <a:pt x="11" y="108"/>
                        </a:lnTo>
                        <a:lnTo>
                          <a:pt x="21" y="98"/>
                        </a:lnTo>
                        <a:lnTo>
                          <a:pt x="40" y="101"/>
                        </a:lnTo>
                        <a:lnTo>
                          <a:pt x="45" y="92"/>
                        </a:lnTo>
                        <a:lnTo>
                          <a:pt x="59" y="88"/>
                        </a:lnTo>
                        <a:lnTo>
                          <a:pt x="70" y="72"/>
                        </a:lnTo>
                        <a:lnTo>
                          <a:pt x="76" y="58"/>
                        </a:lnTo>
                        <a:lnTo>
                          <a:pt x="85" y="42"/>
                        </a:lnTo>
                        <a:lnTo>
                          <a:pt x="107" y="31"/>
                        </a:lnTo>
                        <a:lnTo>
                          <a:pt x="121" y="9"/>
                        </a:lnTo>
                        <a:lnTo>
                          <a:pt x="131" y="15"/>
                        </a:lnTo>
                        <a:lnTo>
                          <a:pt x="150" y="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97" name="Freeform 58"/>
                  <p:cNvSpPr>
                    <a:spLocks/>
                  </p:cNvSpPr>
                  <p:nvPr/>
                </p:nvSpPr>
                <p:spPr bwMode="auto">
                  <a:xfrm>
                    <a:off x="1493838" y="1468437"/>
                    <a:ext cx="941388" cy="892175"/>
                  </a:xfrm>
                  <a:custGeom>
                    <a:avLst/>
                    <a:gdLst>
                      <a:gd name="T0" fmla="*/ 185 w 593"/>
                      <a:gd name="T1" fmla="*/ 34 h 562"/>
                      <a:gd name="T2" fmla="*/ 191 w 593"/>
                      <a:gd name="T3" fmla="*/ 92 h 562"/>
                      <a:gd name="T4" fmla="*/ 125 w 593"/>
                      <a:gd name="T5" fmla="*/ 69 h 562"/>
                      <a:gd name="T6" fmla="*/ 102 w 593"/>
                      <a:gd name="T7" fmla="*/ 79 h 562"/>
                      <a:gd name="T8" fmla="*/ 85 w 593"/>
                      <a:gd name="T9" fmla="*/ 80 h 562"/>
                      <a:gd name="T10" fmla="*/ 67 w 593"/>
                      <a:gd name="T11" fmla="*/ 115 h 562"/>
                      <a:gd name="T12" fmla="*/ 79 w 593"/>
                      <a:gd name="T13" fmla="*/ 169 h 562"/>
                      <a:gd name="T14" fmla="*/ 57 w 593"/>
                      <a:gd name="T15" fmla="*/ 207 h 562"/>
                      <a:gd name="T16" fmla="*/ 28 w 593"/>
                      <a:gd name="T17" fmla="*/ 243 h 562"/>
                      <a:gd name="T18" fmla="*/ 8 w 593"/>
                      <a:gd name="T19" fmla="*/ 290 h 562"/>
                      <a:gd name="T20" fmla="*/ 16 w 593"/>
                      <a:gd name="T21" fmla="*/ 332 h 562"/>
                      <a:gd name="T22" fmla="*/ 35 w 593"/>
                      <a:gd name="T23" fmla="*/ 361 h 562"/>
                      <a:gd name="T24" fmla="*/ 61 w 593"/>
                      <a:gd name="T25" fmla="*/ 374 h 562"/>
                      <a:gd name="T26" fmla="*/ 92 w 593"/>
                      <a:gd name="T27" fmla="*/ 395 h 562"/>
                      <a:gd name="T28" fmla="*/ 125 w 593"/>
                      <a:gd name="T29" fmla="*/ 408 h 562"/>
                      <a:gd name="T30" fmla="*/ 149 w 593"/>
                      <a:gd name="T31" fmla="*/ 437 h 562"/>
                      <a:gd name="T32" fmla="*/ 173 w 593"/>
                      <a:gd name="T33" fmla="*/ 450 h 562"/>
                      <a:gd name="T34" fmla="*/ 192 w 593"/>
                      <a:gd name="T35" fmla="*/ 446 h 562"/>
                      <a:gd name="T36" fmla="*/ 204 w 593"/>
                      <a:gd name="T37" fmla="*/ 464 h 562"/>
                      <a:gd name="T38" fmla="*/ 223 w 593"/>
                      <a:gd name="T39" fmla="*/ 486 h 562"/>
                      <a:gd name="T40" fmla="*/ 248 w 593"/>
                      <a:gd name="T41" fmla="*/ 472 h 562"/>
                      <a:gd name="T42" fmla="*/ 258 w 593"/>
                      <a:gd name="T43" fmla="*/ 499 h 562"/>
                      <a:gd name="T44" fmla="*/ 277 w 593"/>
                      <a:gd name="T45" fmla="*/ 510 h 562"/>
                      <a:gd name="T46" fmla="*/ 284 w 593"/>
                      <a:gd name="T47" fmla="*/ 530 h 562"/>
                      <a:gd name="T48" fmla="*/ 307 w 593"/>
                      <a:gd name="T49" fmla="*/ 531 h 562"/>
                      <a:gd name="T50" fmla="*/ 316 w 593"/>
                      <a:gd name="T51" fmla="*/ 555 h 562"/>
                      <a:gd name="T52" fmla="*/ 336 w 593"/>
                      <a:gd name="T53" fmla="*/ 549 h 562"/>
                      <a:gd name="T54" fmla="*/ 362 w 593"/>
                      <a:gd name="T55" fmla="*/ 559 h 562"/>
                      <a:gd name="T56" fmla="*/ 390 w 593"/>
                      <a:gd name="T57" fmla="*/ 545 h 562"/>
                      <a:gd name="T58" fmla="*/ 394 w 593"/>
                      <a:gd name="T59" fmla="*/ 512 h 562"/>
                      <a:gd name="T60" fmla="*/ 422 w 593"/>
                      <a:gd name="T61" fmla="*/ 486 h 562"/>
                      <a:gd name="T62" fmla="*/ 455 w 593"/>
                      <a:gd name="T63" fmla="*/ 459 h 562"/>
                      <a:gd name="T64" fmla="*/ 437 w 593"/>
                      <a:gd name="T65" fmla="*/ 441 h 562"/>
                      <a:gd name="T66" fmla="*/ 409 w 593"/>
                      <a:gd name="T67" fmla="*/ 438 h 562"/>
                      <a:gd name="T68" fmla="*/ 389 w 593"/>
                      <a:gd name="T69" fmla="*/ 460 h 562"/>
                      <a:gd name="T70" fmla="*/ 361 w 593"/>
                      <a:gd name="T71" fmla="*/ 444 h 562"/>
                      <a:gd name="T72" fmla="*/ 370 w 593"/>
                      <a:gd name="T73" fmla="*/ 411 h 562"/>
                      <a:gd name="T74" fmla="*/ 389 w 593"/>
                      <a:gd name="T75" fmla="*/ 395 h 562"/>
                      <a:gd name="T76" fmla="*/ 403 w 593"/>
                      <a:gd name="T77" fmla="*/ 373 h 562"/>
                      <a:gd name="T78" fmla="*/ 413 w 593"/>
                      <a:gd name="T79" fmla="*/ 344 h 562"/>
                      <a:gd name="T80" fmla="*/ 406 w 593"/>
                      <a:gd name="T81" fmla="*/ 306 h 562"/>
                      <a:gd name="T82" fmla="*/ 394 w 593"/>
                      <a:gd name="T83" fmla="*/ 267 h 562"/>
                      <a:gd name="T84" fmla="*/ 431 w 593"/>
                      <a:gd name="T85" fmla="*/ 280 h 562"/>
                      <a:gd name="T86" fmla="*/ 470 w 593"/>
                      <a:gd name="T87" fmla="*/ 300 h 562"/>
                      <a:gd name="T88" fmla="*/ 499 w 593"/>
                      <a:gd name="T89" fmla="*/ 325 h 562"/>
                      <a:gd name="T90" fmla="*/ 535 w 593"/>
                      <a:gd name="T91" fmla="*/ 329 h 562"/>
                      <a:gd name="T92" fmla="*/ 563 w 593"/>
                      <a:gd name="T93" fmla="*/ 345 h 562"/>
                      <a:gd name="T94" fmla="*/ 572 w 593"/>
                      <a:gd name="T95" fmla="*/ 315 h 562"/>
                      <a:gd name="T96" fmla="*/ 570 w 593"/>
                      <a:gd name="T97" fmla="*/ 278 h 562"/>
                      <a:gd name="T98" fmla="*/ 564 w 593"/>
                      <a:gd name="T99" fmla="*/ 251 h 562"/>
                      <a:gd name="T100" fmla="*/ 577 w 593"/>
                      <a:gd name="T101" fmla="*/ 230 h 562"/>
                      <a:gd name="T102" fmla="*/ 586 w 593"/>
                      <a:gd name="T103" fmla="*/ 197 h 562"/>
                      <a:gd name="T104" fmla="*/ 548 w 593"/>
                      <a:gd name="T105" fmla="*/ 200 h 562"/>
                      <a:gd name="T106" fmla="*/ 519 w 593"/>
                      <a:gd name="T107" fmla="*/ 175 h 562"/>
                      <a:gd name="T108" fmla="*/ 492 w 593"/>
                      <a:gd name="T109" fmla="*/ 131 h 562"/>
                      <a:gd name="T110" fmla="*/ 471 w 593"/>
                      <a:gd name="T111" fmla="*/ 86 h 562"/>
                      <a:gd name="T112" fmla="*/ 442 w 593"/>
                      <a:gd name="T113" fmla="*/ 118 h 562"/>
                      <a:gd name="T114" fmla="*/ 439 w 593"/>
                      <a:gd name="T115" fmla="*/ 57 h 562"/>
                      <a:gd name="T116" fmla="*/ 384 w 593"/>
                      <a:gd name="T117" fmla="*/ 54 h 562"/>
                      <a:gd name="T118" fmla="*/ 303 w 593"/>
                      <a:gd name="T119" fmla="*/ 48 h 562"/>
                      <a:gd name="T120" fmla="*/ 293 w 593"/>
                      <a:gd name="T121" fmla="*/ 112 h 562"/>
                      <a:gd name="T122" fmla="*/ 246 w 593"/>
                      <a:gd name="T123" fmla="*/ 89 h 562"/>
                      <a:gd name="T124" fmla="*/ 217 w 593"/>
                      <a:gd name="T125" fmla="*/ 0 h 5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93" h="562">
                        <a:moveTo>
                          <a:pt x="201" y="0"/>
                        </a:moveTo>
                        <a:lnTo>
                          <a:pt x="185" y="18"/>
                        </a:lnTo>
                        <a:lnTo>
                          <a:pt x="185" y="34"/>
                        </a:lnTo>
                        <a:lnTo>
                          <a:pt x="182" y="56"/>
                        </a:lnTo>
                        <a:lnTo>
                          <a:pt x="195" y="69"/>
                        </a:lnTo>
                        <a:lnTo>
                          <a:pt x="191" y="92"/>
                        </a:lnTo>
                        <a:lnTo>
                          <a:pt x="166" y="109"/>
                        </a:lnTo>
                        <a:lnTo>
                          <a:pt x="144" y="89"/>
                        </a:lnTo>
                        <a:lnTo>
                          <a:pt x="125" y="69"/>
                        </a:lnTo>
                        <a:lnTo>
                          <a:pt x="120" y="75"/>
                        </a:lnTo>
                        <a:lnTo>
                          <a:pt x="112" y="86"/>
                        </a:lnTo>
                        <a:lnTo>
                          <a:pt x="102" y="79"/>
                        </a:lnTo>
                        <a:lnTo>
                          <a:pt x="98" y="83"/>
                        </a:lnTo>
                        <a:lnTo>
                          <a:pt x="91" y="75"/>
                        </a:lnTo>
                        <a:lnTo>
                          <a:pt x="85" y="80"/>
                        </a:lnTo>
                        <a:lnTo>
                          <a:pt x="86" y="96"/>
                        </a:lnTo>
                        <a:lnTo>
                          <a:pt x="80" y="109"/>
                        </a:lnTo>
                        <a:lnTo>
                          <a:pt x="67" y="115"/>
                        </a:lnTo>
                        <a:lnTo>
                          <a:pt x="63" y="127"/>
                        </a:lnTo>
                        <a:lnTo>
                          <a:pt x="60" y="150"/>
                        </a:lnTo>
                        <a:lnTo>
                          <a:pt x="79" y="169"/>
                        </a:lnTo>
                        <a:lnTo>
                          <a:pt x="72" y="189"/>
                        </a:lnTo>
                        <a:lnTo>
                          <a:pt x="56" y="194"/>
                        </a:lnTo>
                        <a:lnTo>
                          <a:pt x="57" y="207"/>
                        </a:lnTo>
                        <a:lnTo>
                          <a:pt x="54" y="223"/>
                        </a:lnTo>
                        <a:lnTo>
                          <a:pt x="35" y="242"/>
                        </a:lnTo>
                        <a:lnTo>
                          <a:pt x="28" y="243"/>
                        </a:lnTo>
                        <a:lnTo>
                          <a:pt x="21" y="252"/>
                        </a:lnTo>
                        <a:lnTo>
                          <a:pt x="6" y="281"/>
                        </a:lnTo>
                        <a:lnTo>
                          <a:pt x="8" y="290"/>
                        </a:lnTo>
                        <a:lnTo>
                          <a:pt x="0" y="299"/>
                        </a:lnTo>
                        <a:lnTo>
                          <a:pt x="6" y="325"/>
                        </a:lnTo>
                        <a:lnTo>
                          <a:pt x="16" y="332"/>
                        </a:lnTo>
                        <a:lnTo>
                          <a:pt x="16" y="344"/>
                        </a:lnTo>
                        <a:lnTo>
                          <a:pt x="32" y="351"/>
                        </a:lnTo>
                        <a:lnTo>
                          <a:pt x="35" y="361"/>
                        </a:lnTo>
                        <a:lnTo>
                          <a:pt x="43" y="366"/>
                        </a:lnTo>
                        <a:lnTo>
                          <a:pt x="51" y="374"/>
                        </a:lnTo>
                        <a:lnTo>
                          <a:pt x="61" y="374"/>
                        </a:lnTo>
                        <a:lnTo>
                          <a:pt x="69" y="383"/>
                        </a:lnTo>
                        <a:lnTo>
                          <a:pt x="73" y="393"/>
                        </a:lnTo>
                        <a:lnTo>
                          <a:pt x="92" y="395"/>
                        </a:lnTo>
                        <a:lnTo>
                          <a:pt x="107" y="398"/>
                        </a:lnTo>
                        <a:lnTo>
                          <a:pt x="114" y="405"/>
                        </a:lnTo>
                        <a:lnTo>
                          <a:pt x="125" y="408"/>
                        </a:lnTo>
                        <a:lnTo>
                          <a:pt x="130" y="419"/>
                        </a:lnTo>
                        <a:lnTo>
                          <a:pt x="141" y="431"/>
                        </a:lnTo>
                        <a:lnTo>
                          <a:pt x="149" y="437"/>
                        </a:lnTo>
                        <a:lnTo>
                          <a:pt x="149" y="447"/>
                        </a:lnTo>
                        <a:lnTo>
                          <a:pt x="157" y="450"/>
                        </a:lnTo>
                        <a:lnTo>
                          <a:pt x="173" y="450"/>
                        </a:lnTo>
                        <a:lnTo>
                          <a:pt x="173" y="443"/>
                        </a:lnTo>
                        <a:lnTo>
                          <a:pt x="182" y="446"/>
                        </a:lnTo>
                        <a:lnTo>
                          <a:pt x="192" y="446"/>
                        </a:lnTo>
                        <a:lnTo>
                          <a:pt x="192" y="459"/>
                        </a:lnTo>
                        <a:lnTo>
                          <a:pt x="198" y="464"/>
                        </a:lnTo>
                        <a:lnTo>
                          <a:pt x="204" y="464"/>
                        </a:lnTo>
                        <a:lnTo>
                          <a:pt x="204" y="473"/>
                        </a:lnTo>
                        <a:lnTo>
                          <a:pt x="216" y="479"/>
                        </a:lnTo>
                        <a:lnTo>
                          <a:pt x="223" y="486"/>
                        </a:lnTo>
                        <a:lnTo>
                          <a:pt x="233" y="476"/>
                        </a:lnTo>
                        <a:lnTo>
                          <a:pt x="236" y="467"/>
                        </a:lnTo>
                        <a:lnTo>
                          <a:pt x="248" y="472"/>
                        </a:lnTo>
                        <a:lnTo>
                          <a:pt x="255" y="485"/>
                        </a:lnTo>
                        <a:lnTo>
                          <a:pt x="246" y="492"/>
                        </a:lnTo>
                        <a:lnTo>
                          <a:pt x="258" y="499"/>
                        </a:lnTo>
                        <a:lnTo>
                          <a:pt x="258" y="505"/>
                        </a:lnTo>
                        <a:lnTo>
                          <a:pt x="265" y="505"/>
                        </a:lnTo>
                        <a:lnTo>
                          <a:pt x="277" y="510"/>
                        </a:lnTo>
                        <a:lnTo>
                          <a:pt x="271" y="514"/>
                        </a:lnTo>
                        <a:lnTo>
                          <a:pt x="278" y="523"/>
                        </a:lnTo>
                        <a:lnTo>
                          <a:pt x="284" y="530"/>
                        </a:lnTo>
                        <a:lnTo>
                          <a:pt x="294" y="520"/>
                        </a:lnTo>
                        <a:lnTo>
                          <a:pt x="301" y="523"/>
                        </a:lnTo>
                        <a:lnTo>
                          <a:pt x="307" y="531"/>
                        </a:lnTo>
                        <a:lnTo>
                          <a:pt x="310" y="536"/>
                        </a:lnTo>
                        <a:lnTo>
                          <a:pt x="320" y="545"/>
                        </a:lnTo>
                        <a:lnTo>
                          <a:pt x="316" y="555"/>
                        </a:lnTo>
                        <a:lnTo>
                          <a:pt x="325" y="559"/>
                        </a:lnTo>
                        <a:lnTo>
                          <a:pt x="338" y="556"/>
                        </a:lnTo>
                        <a:lnTo>
                          <a:pt x="336" y="549"/>
                        </a:lnTo>
                        <a:lnTo>
                          <a:pt x="345" y="552"/>
                        </a:lnTo>
                        <a:lnTo>
                          <a:pt x="359" y="552"/>
                        </a:lnTo>
                        <a:lnTo>
                          <a:pt x="362" y="559"/>
                        </a:lnTo>
                        <a:lnTo>
                          <a:pt x="371" y="562"/>
                        </a:lnTo>
                        <a:lnTo>
                          <a:pt x="380" y="552"/>
                        </a:lnTo>
                        <a:lnTo>
                          <a:pt x="390" y="545"/>
                        </a:lnTo>
                        <a:lnTo>
                          <a:pt x="397" y="530"/>
                        </a:lnTo>
                        <a:lnTo>
                          <a:pt x="387" y="520"/>
                        </a:lnTo>
                        <a:lnTo>
                          <a:pt x="394" y="512"/>
                        </a:lnTo>
                        <a:lnTo>
                          <a:pt x="406" y="505"/>
                        </a:lnTo>
                        <a:lnTo>
                          <a:pt x="407" y="496"/>
                        </a:lnTo>
                        <a:lnTo>
                          <a:pt x="422" y="486"/>
                        </a:lnTo>
                        <a:lnTo>
                          <a:pt x="435" y="475"/>
                        </a:lnTo>
                        <a:lnTo>
                          <a:pt x="444" y="470"/>
                        </a:lnTo>
                        <a:lnTo>
                          <a:pt x="455" y="459"/>
                        </a:lnTo>
                        <a:lnTo>
                          <a:pt x="448" y="450"/>
                        </a:lnTo>
                        <a:lnTo>
                          <a:pt x="447" y="437"/>
                        </a:lnTo>
                        <a:lnTo>
                          <a:pt x="437" y="441"/>
                        </a:lnTo>
                        <a:lnTo>
                          <a:pt x="431" y="435"/>
                        </a:lnTo>
                        <a:lnTo>
                          <a:pt x="422" y="435"/>
                        </a:lnTo>
                        <a:lnTo>
                          <a:pt x="409" y="438"/>
                        </a:lnTo>
                        <a:lnTo>
                          <a:pt x="405" y="450"/>
                        </a:lnTo>
                        <a:lnTo>
                          <a:pt x="397" y="448"/>
                        </a:lnTo>
                        <a:lnTo>
                          <a:pt x="389" y="460"/>
                        </a:lnTo>
                        <a:lnTo>
                          <a:pt x="381" y="453"/>
                        </a:lnTo>
                        <a:lnTo>
                          <a:pt x="371" y="448"/>
                        </a:lnTo>
                        <a:lnTo>
                          <a:pt x="361" y="444"/>
                        </a:lnTo>
                        <a:lnTo>
                          <a:pt x="359" y="428"/>
                        </a:lnTo>
                        <a:lnTo>
                          <a:pt x="371" y="422"/>
                        </a:lnTo>
                        <a:lnTo>
                          <a:pt x="370" y="411"/>
                        </a:lnTo>
                        <a:lnTo>
                          <a:pt x="374" y="406"/>
                        </a:lnTo>
                        <a:lnTo>
                          <a:pt x="378" y="398"/>
                        </a:lnTo>
                        <a:lnTo>
                          <a:pt x="389" y="395"/>
                        </a:lnTo>
                        <a:lnTo>
                          <a:pt x="403" y="398"/>
                        </a:lnTo>
                        <a:lnTo>
                          <a:pt x="405" y="389"/>
                        </a:lnTo>
                        <a:lnTo>
                          <a:pt x="403" y="373"/>
                        </a:lnTo>
                        <a:lnTo>
                          <a:pt x="396" y="367"/>
                        </a:lnTo>
                        <a:lnTo>
                          <a:pt x="400" y="351"/>
                        </a:lnTo>
                        <a:lnTo>
                          <a:pt x="413" y="344"/>
                        </a:lnTo>
                        <a:lnTo>
                          <a:pt x="413" y="329"/>
                        </a:lnTo>
                        <a:lnTo>
                          <a:pt x="416" y="316"/>
                        </a:lnTo>
                        <a:lnTo>
                          <a:pt x="406" y="306"/>
                        </a:lnTo>
                        <a:lnTo>
                          <a:pt x="396" y="291"/>
                        </a:lnTo>
                        <a:lnTo>
                          <a:pt x="396" y="280"/>
                        </a:lnTo>
                        <a:lnTo>
                          <a:pt x="394" y="267"/>
                        </a:lnTo>
                        <a:lnTo>
                          <a:pt x="406" y="267"/>
                        </a:lnTo>
                        <a:lnTo>
                          <a:pt x="419" y="277"/>
                        </a:lnTo>
                        <a:lnTo>
                          <a:pt x="431" y="280"/>
                        </a:lnTo>
                        <a:lnTo>
                          <a:pt x="439" y="288"/>
                        </a:lnTo>
                        <a:lnTo>
                          <a:pt x="455" y="291"/>
                        </a:lnTo>
                        <a:lnTo>
                          <a:pt x="470" y="300"/>
                        </a:lnTo>
                        <a:lnTo>
                          <a:pt x="486" y="316"/>
                        </a:lnTo>
                        <a:lnTo>
                          <a:pt x="489" y="331"/>
                        </a:lnTo>
                        <a:lnTo>
                          <a:pt x="499" y="325"/>
                        </a:lnTo>
                        <a:lnTo>
                          <a:pt x="512" y="320"/>
                        </a:lnTo>
                        <a:lnTo>
                          <a:pt x="522" y="326"/>
                        </a:lnTo>
                        <a:lnTo>
                          <a:pt x="535" y="329"/>
                        </a:lnTo>
                        <a:lnTo>
                          <a:pt x="547" y="339"/>
                        </a:lnTo>
                        <a:lnTo>
                          <a:pt x="556" y="339"/>
                        </a:lnTo>
                        <a:lnTo>
                          <a:pt x="563" y="345"/>
                        </a:lnTo>
                        <a:lnTo>
                          <a:pt x="570" y="336"/>
                        </a:lnTo>
                        <a:lnTo>
                          <a:pt x="579" y="322"/>
                        </a:lnTo>
                        <a:lnTo>
                          <a:pt x="572" y="315"/>
                        </a:lnTo>
                        <a:lnTo>
                          <a:pt x="569" y="302"/>
                        </a:lnTo>
                        <a:lnTo>
                          <a:pt x="576" y="288"/>
                        </a:lnTo>
                        <a:lnTo>
                          <a:pt x="570" y="278"/>
                        </a:lnTo>
                        <a:lnTo>
                          <a:pt x="560" y="268"/>
                        </a:lnTo>
                        <a:lnTo>
                          <a:pt x="556" y="259"/>
                        </a:lnTo>
                        <a:lnTo>
                          <a:pt x="564" y="251"/>
                        </a:lnTo>
                        <a:lnTo>
                          <a:pt x="572" y="243"/>
                        </a:lnTo>
                        <a:lnTo>
                          <a:pt x="572" y="237"/>
                        </a:lnTo>
                        <a:lnTo>
                          <a:pt x="577" y="230"/>
                        </a:lnTo>
                        <a:lnTo>
                          <a:pt x="583" y="216"/>
                        </a:lnTo>
                        <a:lnTo>
                          <a:pt x="593" y="205"/>
                        </a:lnTo>
                        <a:lnTo>
                          <a:pt x="586" y="197"/>
                        </a:lnTo>
                        <a:lnTo>
                          <a:pt x="567" y="188"/>
                        </a:lnTo>
                        <a:lnTo>
                          <a:pt x="566" y="194"/>
                        </a:lnTo>
                        <a:lnTo>
                          <a:pt x="548" y="200"/>
                        </a:lnTo>
                        <a:lnTo>
                          <a:pt x="540" y="197"/>
                        </a:lnTo>
                        <a:lnTo>
                          <a:pt x="528" y="184"/>
                        </a:lnTo>
                        <a:lnTo>
                          <a:pt x="519" y="175"/>
                        </a:lnTo>
                        <a:lnTo>
                          <a:pt x="515" y="157"/>
                        </a:lnTo>
                        <a:lnTo>
                          <a:pt x="500" y="143"/>
                        </a:lnTo>
                        <a:lnTo>
                          <a:pt x="492" y="131"/>
                        </a:lnTo>
                        <a:lnTo>
                          <a:pt x="486" y="111"/>
                        </a:lnTo>
                        <a:lnTo>
                          <a:pt x="479" y="95"/>
                        </a:lnTo>
                        <a:lnTo>
                          <a:pt x="471" y="86"/>
                        </a:lnTo>
                        <a:lnTo>
                          <a:pt x="471" y="86"/>
                        </a:lnTo>
                        <a:lnTo>
                          <a:pt x="454" y="102"/>
                        </a:lnTo>
                        <a:lnTo>
                          <a:pt x="442" y="118"/>
                        </a:lnTo>
                        <a:lnTo>
                          <a:pt x="442" y="96"/>
                        </a:lnTo>
                        <a:lnTo>
                          <a:pt x="455" y="83"/>
                        </a:lnTo>
                        <a:lnTo>
                          <a:pt x="439" y="57"/>
                        </a:lnTo>
                        <a:lnTo>
                          <a:pt x="428" y="47"/>
                        </a:lnTo>
                        <a:lnTo>
                          <a:pt x="410" y="47"/>
                        </a:lnTo>
                        <a:lnTo>
                          <a:pt x="384" y="54"/>
                        </a:lnTo>
                        <a:lnTo>
                          <a:pt x="361" y="43"/>
                        </a:lnTo>
                        <a:lnTo>
                          <a:pt x="333" y="53"/>
                        </a:lnTo>
                        <a:lnTo>
                          <a:pt x="303" y="48"/>
                        </a:lnTo>
                        <a:lnTo>
                          <a:pt x="301" y="82"/>
                        </a:lnTo>
                        <a:lnTo>
                          <a:pt x="285" y="95"/>
                        </a:lnTo>
                        <a:lnTo>
                          <a:pt x="293" y="112"/>
                        </a:lnTo>
                        <a:lnTo>
                          <a:pt x="284" y="120"/>
                        </a:lnTo>
                        <a:lnTo>
                          <a:pt x="256" y="112"/>
                        </a:lnTo>
                        <a:lnTo>
                          <a:pt x="246" y="89"/>
                        </a:lnTo>
                        <a:lnTo>
                          <a:pt x="229" y="73"/>
                        </a:lnTo>
                        <a:lnTo>
                          <a:pt x="223" y="44"/>
                        </a:lnTo>
                        <a:lnTo>
                          <a:pt x="217" y="0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70" name="Овал 169"/>
            <p:cNvSpPr/>
            <p:nvPr/>
          </p:nvSpPr>
          <p:spPr>
            <a:xfrm>
              <a:off x="1663174" y="2751841"/>
              <a:ext cx="45719" cy="45719"/>
            </a:xfrm>
            <a:prstGeom prst="ellipse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71" name="TextBox 5"/>
            <p:cNvSpPr txBox="1"/>
            <p:nvPr/>
          </p:nvSpPr>
          <p:spPr>
            <a:xfrm>
              <a:off x="1654025" y="2707044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2" name="TextBox 74"/>
            <p:cNvSpPr txBox="1"/>
            <p:nvPr/>
          </p:nvSpPr>
          <p:spPr>
            <a:xfrm>
              <a:off x="1495683" y="2985769"/>
              <a:ext cx="281399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3" name="TextBox 75"/>
            <p:cNvSpPr txBox="1"/>
            <p:nvPr/>
          </p:nvSpPr>
          <p:spPr>
            <a:xfrm>
              <a:off x="3111591" y="1642457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4" name="TextBox 76"/>
            <p:cNvSpPr txBox="1"/>
            <p:nvPr/>
          </p:nvSpPr>
          <p:spPr>
            <a:xfrm>
              <a:off x="2382452" y="2354274"/>
              <a:ext cx="279035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5" name="TextBox 77"/>
            <p:cNvSpPr txBox="1"/>
            <p:nvPr/>
          </p:nvSpPr>
          <p:spPr>
            <a:xfrm>
              <a:off x="4160004" y="3501860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6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6" name="TextBox 78"/>
            <p:cNvSpPr txBox="1"/>
            <p:nvPr/>
          </p:nvSpPr>
          <p:spPr>
            <a:xfrm>
              <a:off x="11" y="2463536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7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7" name="TextBox 79"/>
            <p:cNvSpPr txBox="1"/>
            <p:nvPr/>
          </p:nvSpPr>
          <p:spPr>
            <a:xfrm>
              <a:off x="929746" y="2836448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8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8" name="TextBox 80"/>
            <p:cNvSpPr txBox="1"/>
            <p:nvPr/>
          </p:nvSpPr>
          <p:spPr>
            <a:xfrm>
              <a:off x="3044638" y="2965722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9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9" name="TextBox 82"/>
            <p:cNvSpPr txBox="1"/>
            <p:nvPr/>
          </p:nvSpPr>
          <p:spPr>
            <a:xfrm>
              <a:off x="2232144" y="3398738"/>
              <a:ext cx="525670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10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2" name="Группа 271"/>
          <p:cNvGrpSpPr/>
          <p:nvPr/>
        </p:nvGrpSpPr>
        <p:grpSpPr>
          <a:xfrm>
            <a:off x="161937" y="4005739"/>
            <a:ext cx="3783966" cy="2285999"/>
            <a:chOff x="0" y="2"/>
            <a:chExt cx="6536445" cy="4291663"/>
          </a:xfrm>
        </p:grpSpPr>
        <p:grpSp>
          <p:nvGrpSpPr>
            <p:cNvPr id="273" name="Группа 272"/>
            <p:cNvGrpSpPr/>
            <p:nvPr/>
          </p:nvGrpSpPr>
          <p:grpSpPr>
            <a:xfrm>
              <a:off x="0" y="2"/>
              <a:ext cx="6536445" cy="4291663"/>
              <a:chOff x="0" y="0"/>
              <a:chExt cx="3984626" cy="2616200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284" name="Freeform 10"/>
              <p:cNvSpPr>
                <a:spLocks/>
              </p:cNvSpPr>
              <p:nvPr/>
            </p:nvSpPr>
            <p:spPr bwMode="auto">
              <a:xfrm>
                <a:off x="2616200" y="1406525"/>
                <a:ext cx="107950" cy="95250"/>
              </a:xfrm>
              <a:custGeom>
                <a:avLst/>
                <a:gdLst>
                  <a:gd name="T0" fmla="*/ 61 w 68"/>
                  <a:gd name="T1" fmla="*/ 54 h 60"/>
                  <a:gd name="T2" fmla="*/ 68 w 68"/>
                  <a:gd name="T3" fmla="*/ 35 h 60"/>
                  <a:gd name="T4" fmla="*/ 57 w 68"/>
                  <a:gd name="T5" fmla="*/ 19 h 60"/>
                  <a:gd name="T6" fmla="*/ 55 w 68"/>
                  <a:gd name="T7" fmla="*/ 6 h 60"/>
                  <a:gd name="T8" fmla="*/ 39 w 68"/>
                  <a:gd name="T9" fmla="*/ 0 h 60"/>
                  <a:gd name="T10" fmla="*/ 39 w 68"/>
                  <a:gd name="T11" fmla="*/ 0 h 60"/>
                  <a:gd name="T12" fmla="*/ 20 w 68"/>
                  <a:gd name="T13" fmla="*/ 6 h 60"/>
                  <a:gd name="T14" fmla="*/ 9 w 68"/>
                  <a:gd name="T15" fmla="*/ 20 h 60"/>
                  <a:gd name="T16" fmla="*/ 0 w 68"/>
                  <a:gd name="T17" fmla="*/ 32 h 60"/>
                  <a:gd name="T18" fmla="*/ 6 w 68"/>
                  <a:gd name="T19" fmla="*/ 49 h 60"/>
                  <a:gd name="T20" fmla="*/ 20 w 68"/>
                  <a:gd name="T21" fmla="*/ 54 h 60"/>
                  <a:gd name="T22" fmla="*/ 33 w 68"/>
                  <a:gd name="T23" fmla="*/ 60 h 60"/>
                  <a:gd name="T24" fmla="*/ 46 w 68"/>
                  <a:gd name="T25" fmla="*/ 51 h 60"/>
                  <a:gd name="T26" fmla="*/ 61 w 68"/>
                  <a:gd name="T27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0">
                    <a:moveTo>
                      <a:pt x="61" y="54"/>
                    </a:moveTo>
                    <a:lnTo>
                      <a:pt x="68" y="35"/>
                    </a:lnTo>
                    <a:lnTo>
                      <a:pt x="57" y="19"/>
                    </a:lnTo>
                    <a:lnTo>
                      <a:pt x="55" y="6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0" y="6"/>
                    </a:lnTo>
                    <a:lnTo>
                      <a:pt x="9" y="20"/>
                    </a:lnTo>
                    <a:lnTo>
                      <a:pt x="0" y="32"/>
                    </a:lnTo>
                    <a:lnTo>
                      <a:pt x="6" y="49"/>
                    </a:lnTo>
                    <a:lnTo>
                      <a:pt x="20" y="54"/>
                    </a:lnTo>
                    <a:lnTo>
                      <a:pt x="33" y="60"/>
                    </a:lnTo>
                    <a:lnTo>
                      <a:pt x="46" y="51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85" name="Группа 284"/>
              <p:cNvGrpSpPr/>
              <p:nvPr/>
            </p:nvGrpSpPr>
            <p:grpSpPr>
              <a:xfrm>
                <a:off x="0" y="0"/>
                <a:ext cx="3984626" cy="2616200"/>
                <a:chOff x="0" y="0"/>
                <a:chExt cx="3984626" cy="2616200"/>
              </a:xfrm>
              <a:grpFill/>
            </p:grpSpPr>
            <p:sp>
              <p:nvSpPr>
                <p:cNvPr id="286" name="Freeform 34"/>
                <p:cNvSpPr>
                  <a:spLocks/>
                </p:cNvSpPr>
                <p:nvPr/>
              </p:nvSpPr>
              <p:spPr bwMode="auto">
                <a:xfrm>
                  <a:off x="1768475" y="1427162"/>
                  <a:ext cx="23813" cy="20638"/>
                </a:xfrm>
                <a:custGeom>
                  <a:avLst/>
                  <a:gdLst>
                    <a:gd name="T0" fmla="*/ 0 w 15"/>
                    <a:gd name="T1" fmla="*/ 4 h 13"/>
                    <a:gd name="T2" fmla="*/ 6 w 15"/>
                    <a:gd name="T3" fmla="*/ 13 h 13"/>
                    <a:gd name="T4" fmla="*/ 15 w 15"/>
                    <a:gd name="T5" fmla="*/ 4 h 13"/>
                    <a:gd name="T6" fmla="*/ 3 w 15"/>
                    <a:gd name="T7" fmla="*/ 0 h 13"/>
                    <a:gd name="T8" fmla="*/ 3 w 15"/>
                    <a:gd name="T9" fmla="*/ 0 h 13"/>
                    <a:gd name="T10" fmla="*/ 0 w 15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3">
                      <a:moveTo>
                        <a:pt x="0" y="4"/>
                      </a:moveTo>
                      <a:lnTo>
                        <a:pt x="6" y="13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87" name="Группа 286"/>
                <p:cNvGrpSpPr/>
                <p:nvPr/>
              </p:nvGrpSpPr>
              <p:grpSpPr>
                <a:xfrm>
                  <a:off x="0" y="0"/>
                  <a:ext cx="3984626" cy="2616200"/>
                  <a:chOff x="0" y="0"/>
                  <a:chExt cx="3984626" cy="2616200"/>
                </a:xfrm>
                <a:grpFill/>
              </p:grpSpPr>
              <p:sp>
                <p:nvSpPr>
                  <p:cNvPr id="288" name="Freeform 9"/>
                  <p:cNvSpPr>
                    <a:spLocks/>
                  </p:cNvSpPr>
                  <p:nvPr/>
                </p:nvSpPr>
                <p:spPr bwMode="auto">
                  <a:xfrm>
                    <a:off x="3135313" y="1528762"/>
                    <a:ext cx="66675" cy="109538"/>
                  </a:xfrm>
                  <a:custGeom>
                    <a:avLst/>
                    <a:gdLst>
                      <a:gd name="T0" fmla="*/ 33 w 42"/>
                      <a:gd name="T1" fmla="*/ 38 h 69"/>
                      <a:gd name="T2" fmla="*/ 33 w 42"/>
                      <a:gd name="T3" fmla="*/ 22 h 69"/>
                      <a:gd name="T4" fmla="*/ 23 w 42"/>
                      <a:gd name="T5" fmla="*/ 0 h 69"/>
                      <a:gd name="T6" fmla="*/ 23 w 42"/>
                      <a:gd name="T7" fmla="*/ 0 h 69"/>
                      <a:gd name="T8" fmla="*/ 10 w 42"/>
                      <a:gd name="T9" fmla="*/ 7 h 69"/>
                      <a:gd name="T10" fmla="*/ 0 w 42"/>
                      <a:gd name="T11" fmla="*/ 10 h 69"/>
                      <a:gd name="T12" fmla="*/ 1 w 42"/>
                      <a:gd name="T13" fmla="*/ 34 h 69"/>
                      <a:gd name="T14" fmla="*/ 4 w 42"/>
                      <a:gd name="T15" fmla="*/ 45 h 69"/>
                      <a:gd name="T16" fmla="*/ 13 w 42"/>
                      <a:gd name="T17" fmla="*/ 48 h 69"/>
                      <a:gd name="T18" fmla="*/ 17 w 42"/>
                      <a:gd name="T19" fmla="*/ 67 h 69"/>
                      <a:gd name="T20" fmla="*/ 35 w 42"/>
                      <a:gd name="T21" fmla="*/ 69 h 69"/>
                      <a:gd name="T22" fmla="*/ 42 w 42"/>
                      <a:gd name="T23" fmla="*/ 54 h 69"/>
                      <a:gd name="T24" fmla="*/ 33 w 42"/>
                      <a:gd name="T25" fmla="*/ 3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" h="69">
                        <a:moveTo>
                          <a:pt x="33" y="38"/>
                        </a:moveTo>
                        <a:lnTo>
                          <a:pt x="33" y="2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1" y="34"/>
                        </a:lnTo>
                        <a:lnTo>
                          <a:pt x="4" y="45"/>
                        </a:lnTo>
                        <a:lnTo>
                          <a:pt x="13" y="48"/>
                        </a:lnTo>
                        <a:lnTo>
                          <a:pt x="17" y="67"/>
                        </a:lnTo>
                        <a:lnTo>
                          <a:pt x="35" y="69"/>
                        </a:lnTo>
                        <a:lnTo>
                          <a:pt x="42" y="54"/>
                        </a:lnTo>
                        <a:lnTo>
                          <a:pt x="33" y="3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9" name="Freeform 8"/>
                  <p:cNvSpPr>
                    <a:spLocks/>
                  </p:cNvSpPr>
                  <p:nvPr/>
                </p:nvSpPr>
                <p:spPr bwMode="auto">
                  <a:xfrm>
                    <a:off x="1681163" y="787400"/>
                    <a:ext cx="542925" cy="695325"/>
                  </a:xfrm>
                  <a:custGeom>
                    <a:avLst/>
                    <a:gdLst>
                      <a:gd name="T0" fmla="*/ 324 w 342"/>
                      <a:gd name="T1" fmla="*/ 274 h 438"/>
                      <a:gd name="T2" fmla="*/ 323 w 342"/>
                      <a:gd name="T3" fmla="*/ 236 h 438"/>
                      <a:gd name="T4" fmla="*/ 316 w 342"/>
                      <a:gd name="T5" fmla="*/ 180 h 438"/>
                      <a:gd name="T6" fmla="*/ 300 w 342"/>
                      <a:gd name="T7" fmla="*/ 143 h 438"/>
                      <a:gd name="T8" fmla="*/ 285 w 342"/>
                      <a:gd name="T9" fmla="*/ 115 h 438"/>
                      <a:gd name="T10" fmla="*/ 256 w 342"/>
                      <a:gd name="T11" fmla="*/ 93 h 438"/>
                      <a:gd name="T12" fmla="*/ 252 w 342"/>
                      <a:gd name="T13" fmla="*/ 57 h 438"/>
                      <a:gd name="T14" fmla="*/ 273 w 342"/>
                      <a:gd name="T15" fmla="*/ 58 h 438"/>
                      <a:gd name="T16" fmla="*/ 279 w 342"/>
                      <a:gd name="T17" fmla="*/ 47 h 438"/>
                      <a:gd name="T18" fmla="*/ 256 w 342"/>
                      <a:gd name="T19" fmla="*/ 31 h 438"/>
                      <a:gd name="T20" fmla="*/ 243 w 342"/>
                      <a:gd name="T21" fmla="*/ 13 h 438"/>
                      <a:gd name="T22" fmla="*/ 212 w 342"/>
                      <a:gd name="T23" fmla="*/ 10 h 438"/>
                      <a:gd name="T24" fmla="*/ 169 w 342"/>
                      <a:gd name="T25" fmla="*/ 0 h 438"/>
                      <a:gd name="T26" fmla="*/ 96 w 342"/>
                      <a:gd name="T27" fmla="*/ 35 h 438"/>
                      <a:gd name="T28" fmla="*/ 82 w 342"/>
                      <a:gd name="T29" fmla="*/ 115 h 438"/>
                      <a:gd name="T30" fmla="*/ 2 w 342"/>
                      <a:gd name="T31" fmla="*/ 144 h 438"/>
                      <a:gd name="T32" fmla="*/ 47 w 342"/>
                      <a:gd name="T33" fmla="*/ 205 h 438"/>
                      <a:gd name="T34" fmla="*/ 39 w 342"/>
                      <a:gd name="T35" fmla="*/ 236 h 438"/>
                      <a:gd name="T36" fmla="*/ 66 w 342"/>
                      <a:gd name="T37" fmla="*/ 243 h 438"/>
                      <a:gd name="T38" fmla="*/ 87 w 342"/>
                      <a:gd name="T39" fmla="*/ 247 h 438"/>
                      <a:gd name="T40" fmla="*/ 84 w 342"/>
                      <a:gd name="T41" fmla="*/ 227 h 438"/>
                      <a:gd name="T42" fmla="*/ 99 w 342"/>
                      <a:gd name="T43" fmla="*/ 201 h 438"/>
                      <a:gd name="T44" fmla="*/ 102 w 342"/>
                      <a:gd name="T45" fmla="*/ 226 h 438"/>
                      <a:gd name="T46" fmla="*/ 111 w 342"/>
                      <a:gd name="T47" fmla="*/ 253 h 438"/>
                      <a:gd name="T48" fmla="*/ 131 w 342"/>
                      <a:gd name="T49" fmla="*/ 310 h 438"/>
                      <a:gd name="T50" fmla="*/ 146 w 342"/>
                      <a:gd name="T51" fmla="*/ 349 h 438"/>
                      <a:gd name="T52" fmla="*/ 164 w 342"/>
                      <a:gd name="T53" fmla="*/ 394 h 438"/>
                      <a:gd name="T54" fmla="*/ 211 w 342"/>
                      <a:gd name="T55" fmla="*/ 428 h 438"/>
                      <a:gd name="T56" fmla="*/ 268 w 342"/>
                      <a:gd name="T57" fmla="*/ 432 h 438"/>
                      <a:gd name="T58" fmla="*/ 320 w 342"/>
                      <a:gd name="T59" fmla="*/ 406 h 438"/>
                      <a:gd name="T60" fmla="*/ 340 w 342"/>
                      <a:gd name="T61" fmla="*/ 342 h 438"/>
                      <a:gd name="T62" fmla="*/ 324 w 342"/>
                      <a:gd name="T63" fmla="*/ 304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2" h="438">
                        <a:moveTo>
                          <a:pt x="324" y="304"/>
                        </a:moveTo>
                        <a:lnTo>
                          <a:pt x="324" y="274"/>
                        </a:lnTo>
                        <a:lnTo>
                          <a:pt x="319" y="261"/>
                        </a:lnTo>
                        <a:lnTo>
                          <a:pt x="323" y="236"/>
                        </a:lnTo>
                        <a:lnTo>
                          <a:pt x="323" y="208"/>
                        </a:lnTo>
                        <a:lnTo>
                          <a:pt x="316" y="180"/>
                        </a:lnTo>
                        <a:lnTo>
                          <a:pt x="300" y="164"/>
                        </a:lnTo>
                        <a:lnTo>
                          <a:pt x="300" y="143"/>
                        </a:lnTo>
                        <a:lnTo>
                          <a:pt x="285" y="135"/>
                        </a:lnTo>
                        <a:lnTo>
                          <a:pt x="285" y="115"/>
                        </a:lnTo>
                        <a:lnTo>
                          <a:pt x="273" y="102"/>
                        </a:lnTo>
                        <a:lnTo>
                          <a:pt x="256" y="93"/>
                        </a:lnTo>
                        <a:lnTo>
                          <a:pt x="256" y="76"/>
                        </a:lnTo>
                        <a:lnTo>
                          <a:pt x="252" y="57"/>
                        </a:lnTo>
                        <a:lnTo>
                          <a:pt x="262" y="47"/>
                        </a:lnTo>
                        <a:lnTo>
                          <a:pt x="273" y="58"/>
                        </a:lnTo>
                        <a:lnTo>
                          <a:pt x="284" y="64"/>
                        </a:lnTo>
                        <a:lnTo>
                          <a:pt x="279" y="47"/>
                        </a:lnTo>
                        <a:lnTo>
                          <a:pt x="279" y="32"/>
                        </a:lnTo>
                        <a:lnTo>
                          <a:pt x="256" y="31"/>
                        </a:lnTo>
                        <a:lnTo>
                          <a:pt x="239" y="32"/>
                        </a:lnTo>
                        <a:lnTo>
                          <a:pt x="243" y="13"/>
                        </a:lnTo>
                        <a:lnTo>
                          <a:pt x="227" y="23"/>
                        </a:lnTo>
                        <a:lnTo>
                          <a:pt x="212" y="10"/>
                        </a:lnTo>
                        <a:lnTo>
                          <a:pt x="196" y="10"/>
                        </a:lnTo>
                        <a:lnTo>
                          <a:pt x="169" y="0"/>
                        </a:lnTo>
                        <a:lnTo>
                          <a:pt x="128" y="20"/>
                        </a:lnTo>
                        <a:lnTo>
                          <a:pt x="96" y="35"/>
                        </a:lnTo>
                        <a:lnTo>
                          <a:pt x="96" y="87"/>
                        </a:lnTo>
                        <a:lnTo>
                          <a:pt x="82" y="115"/>
                        </a:lnTo>
                        <a:lnTo>
                          <a:pt x="32" y="115"/>
                        </a:lnTo>
                        <a:lnTo>
                          <a:pt x="2" y="144"/>
                        </a:lnTo>
                        <a:lnTo>
                          <a:pt x="0" y="163"/>
                        </a:lnTo>
                        <a:lnTo>
                          <a:pt x="47" y="205"/>
                        </a:lnTo>
                        <a:lnTo>
                          <a:pt x="44" y="223"/>
                        </a:lnTo>
                        <a:lnTo>
                          <a:pt x="39" y="236"/>
                        </a:lnTo>
                        <a:lnTo>
                          <a:pt x="50" y="247"/>
                        </a:lnTo>
                        <a:lnTo>
                          <a:pt x="66" y="243"/>
                        </a:lnTo>
                        <a:lnTo>
                          <a:pt x="76" y="249"/>
                        </a:lnTo>
                        <a:lnTo>
                          <a:pt x="87" y="247"/>
                        </a:lnTo>
                        <a:lnTo>
                          <a:pt x="87" y="247"/>
                        </a:lnTo>
                        <a:lnTo>
                          <a:pt x="84" y="227"/>
                        </a:lnTo>
                        <a:lnTo>
                          <a:pt x="93" y="217"/>
                        </a:lnTo>
                        <a:lnTo>
                          <a:pt x="99" y="201"/>
                        </a:lnTo>
                        <a:lnTo>
                          <a:pt x="114" y="214"/>
                        </a:lnTo>
                        <a:lnTo>
                          <a:pt x="102" y="226"/>
                        </a:lnTo>
                        <a:lnTo>
                          <a:pt x="98" y="247"/>
                        </a:lnTo>
                        <a:lnTo>
                          <a:pt x="111" y="253"/>
                        </a:lnTo>
                        <a:lnTo>
                          <a:pt x="118" y="288"/>
                        </a:lnTo>
                        <a:lnTo>
                          <a:pt x="131" y="310"/>
                        </a:lnTo>
                        <a:lnTo>
                          <a:pt x="137" y="329"/>
                        </a:lnTo>
                        <a:lnTo>
                          <a:pt x="146" y="349"/>
                        </a:lnTo>
                        <a:lnTo>
                          <a:pt x="164" y="368"/>
                        </a:lnTo>
                        <a:lnTo>
                          <a:pt x="164" y="394"/>
                        </a:lnTo>
                        <a:lnTo>
                          <a:pt x="182" y="412"/>
                        </a:lnTo>
                        <a:lnTo>
                          <a:pt x="211" y="428"/>
                        </a:lnTo>
                        <a:lnTo>
                          <a:pt x="237" y="438"/>
                        </a:lnTo>
                        <a:lnTo>
                          <a:pt x="268" y="432"/>
                        </a:lnTo>
                        <a:lnTo>
                          <a:pt x="294" y="432"/>
                        </a:lnTo>
                        <a:lnTo>
                          <a:pt x="320" y="406"/>
                        </a:lnTo>
                        <a:lnTo>
                          <a:pt x="337" y="377"/>
                        </a:lnTo>
                        <a:lnTo>
                          <a:pt x="340" y="342"/>
                        </a:lnTo>
                        <a:lnTo>
                          <a:pt x="342" y="320"/>
                        </a:lnTo>
                        <a:lnTo>
                          <a:pt x="324" y="304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0" name="Freeform 35"/>
                  <p:cNvSpPr>
                    <a:spLocks/>
                  </p:cNvSpPr>
                  <p:nvPr/>
                </p:nvSpPr>
                <p:spPr bwMode="auto">
                  <a:xfrm>
                    <a:off x="2951163" y="787400"/>
                    <a:ext cx="922338" cy="688975"/>
                  </a:xfrm>
                  <a:custGeom>
                    <a:avLst/>
                    <a:gdLst>
                      <a:gd name="T0" fmla="*/ 84 w 581"/>
                      <a:gd name="T1" fmla="*/ 215 h 434"/>
                      <a:gd name="T2" fmla="*/ 87 w 581"/>
                      <a:gd name="T3" fmla="*/ 196 h 434"/>
                      <a:gd name="T4" fmla="*/ 107 w 581"/>
                      <a:gd name="T5" fmla="*/ 189 h 434"/>
                      <a:gd name="T6" fmla="*/ 128 w 581"/>
                      <a:gd name="T7" fmla="*/ 176 h 434"/>
                      <a:gd name="T8" fmla="*/ 148 w 581"/>
                      <a:gd name="T9" fmla="*/ 175 h 434"/>
                      <a:gd name="T10" fmla="*/ 171 w 581"/>
                      <a:gd name="T11" fmla="*/ 162 h 434"/>
                      <a:gd name="T12" fmla="*/ 145 w 581"/>
                      <a:gd name="T13" fmla="*/ 147 h 434"/>
                      <a:gd name="T14" fmla="*/ 167 w 581"/>
                      <a:gd name="T15" fmla="*/ 134 h 434"/>
                      <a:gd name="T16" fmla="*/ 202 w 581"/>
                      <a:gd name="T17" fmla="*/ 116 h 434"/>
                      <a:gd name="T18" fmla="*/ 216 w 581"/>
                      <a:gd name="T19" fmla="*/ 106 h 434"/>
                      <a:gd name="T20" fmla="*/ 226 w 581"/>
                      <a:gd name="T21" fmla="*/ 93 h 434"/>
                      <a:gd name="T22" fmla="*/ 251 w 581"/>
                      <a:gd name="T23" fmla="*/ 100 h 434"/>
                      <a:gd name="T24" fmla="*/ 260 w 581"/>
                      <a:gd name="T25" fmla="*/ 73 h 434"/>
                      <a:gd name="T26" fmla="*/ 255 w 581"/>
                      <a:gd name="T27" fmla="*/ 52 h 434"/>
                      <a:gd name="T28" fmla="*/ 280 w 581"/>
                      <a:gd name="T29" fmla="*/ 63 h 434"/>
                      <a:gd name="T30" fmla="*/ 299 w 581"/>
                      <a:gd name="T31" fmla="*/ 57 h 434"/>
                      <a:gd name="T32" fmla="*/ 318 w 581"/>
                      <a:gd name="T33" fmla="*/ 35 h 434"/>
                      <a:gd name="T34" fmla="*/ 351 w 581"/>
                      <a:gd name="T35" fmla="*/ 25 h 434"/>
                      <a:gd name="T36" fmla="*/ 389 w 581"/>
                      <a:gd name="T37" fmla="*/ 31 h 434"/>
                      <a:gd name="T38" fmla="*/ 420 w 581"/>
                      <a:gd name="T39" fmla="*/ 18 h 434"/>
                      <a:gd name="T40" fmla="*/ 447 w 581"/>
                      <a:gd name="T41" fmla="*/ 29 h 434"/>
                      <a:gd name="T42" fmla="*/ 472 w 581"/>
                      <a:gd name="T43" fmla="*/ 34 h 434"/>
                      <a:gd name="T44" fmla="*/ 508 w 581"/>
                      <a:gd name="T45" fmla="*/ 19 h 434"/>
                      <a:gd name="T46" fmla="*/ 548 w 581"/>
                      <a:gd name="T47" fmla="*/ 0 h 434"/>
                      <a:gd name="T48" fmla="*/ 581 w 581"/>
                      <a:gd name="T49" fmla="*/ 20 h 434"/>
                      <a:gd name="T50" fmla="*/ 562 w 581"/>
                      <a:gd name="T51" fmla="*/ 58 h 434"/>
                      <a:gd name="T52" fmla="*/ 524 w 581"/>
                      <a:gd name="T53" fmla="*/ 76 h 434"/>
                      <a:gd name="T54" fmla="*/ 473 w 581"/>
                      <a:gd name="T55" fmla="*/ 79 h 434"/>
                      <a:gd name="T56" fmla="*/ 436 w 581"/>
                      <a:gd name="T57" fmla="*/ 89 h 434"/>
                      <a:gd name="T58" fmla="*/ 386 w 581"/>
                      <a:gd name="T59" fmla="*/ 103 h 434"/>
                      <a:gd name="T60" fmla="*/ 340 w 581"/>
                      <a:gd name="T61" fmla="*/ 115 h 434"/>
                      <a:gd name="T62" fmla="*/ 331 w 581"/>
                      <a:gd name="T63" fmla="*/ 134 h 434"/>
                      <a:gd name="T64" fmla="*/ 300 w 581"/>
                      <a:gd name="T65" fmla="*/ 132 h 434"/>
                      <a:gd name="T66" fmla="*/ 282 w 581"/>
                      <a:gd name="T67" fmla="*/ 138 h 434"/>
                      <a:gd name="T68" fmla="*/ 267 w 581"/>
                      <a:gd name="T69" fmla="*/ 164 h 434"/>
                      <a:gd name="T70" fmla="*/ 254 w 581"/>
                      <a:gd name="T71" fmla="*/ 160 h 434"/>
                      <a:gd name="T72" fmla="*/ 245 w 581"/>
                      <a:gd name="T73" fmla="*/ 186 h 434"/>
                      <a:gd name="T74" fmla="*/ 228 w 581"/>
                      <a:gd name="T75" fmla="*/ 179 h 434"/>
                      <a:gd name="T76" fmla="*/ 228 w 581"/>
                      <a:gd name="T77" fmla="*/ 201 h 434"/>
                      <a:gd name="T78" fmla="*/ 210 w 581"/>
                      <a:gd name="T79" fmla="*/ 204 h 434"/>
                      <a:gd name="T80" fmla="*/ 190 w 581"/>
                      <a:gd name="T81" fmla="*/ 211 h 434"/>
                      <a:gd name="T82" fmla="*/ 170 w 581"/>
                      <a:gd name="T83" fmla="*/ 243 h 434"/>
                      <a:gd name="T84" fmla="*/ 136 w 581"/>
                      <a:gd name="T85" fmla="*/ 255 h 434"/>
                      <a:gd name="T86" fmla="*/ 122 w 581"/>
                      <a:gd name="T87" fmla="*/ 278 h 434"/>
                      <a:gd name="T88" fmla="*/ 104 w 581"/>
                      <a:gd name="T89" fmla="*/ 307 h 434"/>
                      <a:gd name="T90" fmla="*/ 97 w 581"/>
                      <a:gd name="T91" fmla="*/ 345 h 434"/>
                      <a:gd name="T92" fmla="*/ 98 w 581"/>
                      <a:gd name="T93" fmla="*/ 391 h 434"/>
                      <a:gd name="T94" fmla="*/ 113 w 581"/>
                      <a:gd name="T95" fmla="*/ 422 h 434"/>
                      <a:gd name="T96" fmla="*/ 93 w 581"/>
                      <a:gd name="T97" fmla="*/ 434 h 434"/>
                      <a:gd name="T98" fmla="*/ 78 w 581"/>
                      <a:gd name="T99" fmla="*/ 415 h 434"/>
                      <a:gd name="T100" fmla="*/ 68 w 581"/>
                      <a:gd name="T101" fmla="*/ 415 h 434"/>
                      <a:gd name="T102" fmla="*/ 52 w 581"/>
                      <a:gd name="T103" fmla="*/ 403 h 434"/>
                      <a:gd name="T104" fmla="*/ 20 w 581"/>
                      <a:gd name="T105" fmla="*/ 370 h 434"/>
                      <a:gd name="T106" fmla="*/ 39 w 581"/>
                      <a:gd name="T107" fmla="*/ 349 h 434"/>
                      <a:gd name="T108" fmla="*/ 35 w 581"/>
                      <a:gd name="T109" fmla="*/ 333 h 434"/>
                      <a:gd name="T110" fmla="*/ 29 w 581"/>
                      <a:gd name="T111" fmla="*/ 310 h 434"/>
                      <a:gd name="T112" fmla="*/ 10 w 581"/>
                      <a:gd name="T113" fmla="*/ 294 h 434"/>
                      <a:gd name="T114" fmla="*/ 3 w 581"/>
                      <a:gd name="T115" fmla="*/ 259 h 434"/>
                      <a:gd name="T116" fmla="*/ 33 w 581"/>
                      <a:gd name="T117" fmla="*/ 242 h 434"/>
                      <a:gd name="T118" fmla="*/ 45 w 581"/>
                      <a:gd name="T119" fmla="*/ 250 h 434"/>
                      <a:gd name="T120" fmla="*/ 68 w 581"/>
                      <a:gd name="T121" fmla="*/ 233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81" h="434">
                        <a:moveTo>
                          <a:pt x="68" y="233"/>
                        </a:moveTo>
                        <a:lnTo>
                          <a:pt x="84" y="215"/>
                        </a:lnTo>
                        <a:lnTo>
                          <a:pt x="72" y="205"/>
                        </a:lnTo>
                        <a:lnTo>
                          <a:pt x="87" y="196"/>
                        </a:lnTo>
                        <a:lnTo>
                          <a:pt x="103" y="202"/>
                        </a:lnTo>
                        <a:lnTo>
                          <a:pt x="107" y="189"/>
                        </a:lnTo>
                        <a:lnTo>
                          <a:pt x="107" y="176"/>
                        </a:lnTo>
                        <a:lnTo>
                          <a:pt x="128" y="176"/>
                        </a:lnTo>
                        <a:lnTo>
                          <a:pt x="138" y="185"/>
                        </a:lnTo>
                        <a:lnTo>
                          <a:pt x="148" y="175"/>
                        </a:lnTo>
                        <a:lnTo>
                          <a:pt x="149" y="166"/>
                        </a:lnTo>
                        <a:lnTo>
                          <a:pt x="171" y="162"/>
                        </a:lnTo>
                        <a:lnTo>
                          <a:pt x="164" y="154"/>
                        </a:lnTo>
                        <a:lnTo>
                          <a:pt x="145" y="147"/>
                        </a:lnTo>
                        <a:lnTo>
                          <a:pt x="145" y="140"/>
                        </a:lnTo>
                        <a:lnTo>
                          <a:pt x="167" y="134"/>
                        </a:lnTo>
                        <a:lnTo>
                          <a:pt x="190" y="128"/>
                        </a:lnTo>
                        <a:lnTo>
                          <a:pt x="202" y="116"/>
                        </a:lnTo>
                        <a:lnTo>
                          <a:pt x="216" y="116"/>
                        </a:lnTo>
                        <a:lnTo>
                          <a:pt x="216" y="106"/>
                        </a:lnTo>
                        <a:lnTo>
                          <a:pt x="238" y="105"/>
                        </a:lnTo>
                        <a:lnTo>
                          <a:pt x="226" y="93"/>
                        </a:lnTo>
                        <a:lnTo>
                          <a:pt x="244" y="93"/>
                        </a:lnTo>
                        <a:lnTo>
                          <a:pt x="251" y="100"/>
                        </a:lnTo>
                        <a:lnTo>
                          <a:pt x="251" y="82"/>
                        </a:lnTo>
                        <a:lnTo>
                          <a:pt x="260" y="73"/>
                        </a:lnTo>
                        <a:lnTo>
                          <a:pt x="250" y="63"/>
                        </a:lnTo>
                        <a:lnTo>
                          <a:pt x="255" y="52"/>
                        </a:lnTo>
                        <a:lnTo>
                          <a:pt x="267" y="63"/>
                        </a:lnTo>
                        <a:lnTo>
                          <a:pt x="280" y="63"/>
                        </a:lnTo>
                        <a:lnTo>
                          <a:pt x="280" y="50"/>
                        </a:lnTo>
                        <a:lnTo>
                          <a:pt x="299" y="57"/>
                        </a:lnTo>
                        <a:lnTo>
                          <a:pt x="309" y="47"/>
                        </a:lnTo>
                        <a:lnTo>
                          <a:pt x="318" y="35"/>
                        </a:lnTo>
                        <a:lnTo>
                          <a:pt x="331" y="35"/>
                        </a:lnTo>
                        <a:lnTo>
                          <a:pt x="351" y="25"/>
                        </a:lnTo>
                        <a:lnTo>
                          <a:pt x="367" y="31"/>
                        </a:lnTo>
                        <a:lnTo>
                          <a:pt x="389" y="31"/>
                        </a:lnTo>
                        <a:lnTo>
                          <a:pt x="404" y="16"/>
                        </a:lnTo>
                        <a:lnTo>
                          <a:pt x="420" y="18"/>
                        </a:lnTo>
                        <a:lnTo>
                          <a:pt x="428" y="29"/>
                        </a:lnTo>
                        <a:lnTo>
                          <a:pt x="447" y="29"/>
                        </a:lnTo>
                        <a:lnTo>
                          <a:pt x="456" y="38"/>
                        </a:lnTo>
                        <a:lnTo>
                          <a:pt x="472" y="34"/>
                        </a:lnTo>
                        <a:lnTo>
                          <a:pt x="494" y="34"/>
                        </a:lnTo>
                        <a:lnTo>
                          <a:pt x="508" y="19"/>
                        </a:lnTo>
                        <a:lnTo>
                          <a:pt x="524" y="9"/>
                        </a:lnTo>
                        <a:lnTo>
                          <a:pt x="548" y="0"/>
                        </a:lnTo>
                        <a:lnTo>
                          <a:pt x="569" y="0"/>
                        </a:lnTo>
                        <a:lnTo>
                          <a:pt x="581" y="20"/>
                        </a:lnTo>
                        <a:lnTo>
                          <a:pt x="581" y="41"/>
                        </a:lnTo>
                        <a:lnTo>
                          <a:pt x="562" y="58"/>
                        </a:lnTo>
                        <a:lnTo>
                          <a:pt x="546" y="73"/>
                        </a:lnTo>
                        <a:lnTo>
                          <a:pt x="524" y="76"/>
                        </a:lnTo>
                        <a:lnTo>
                          <a:pt x="498" y="87"/>
                        </a:lnTo>
                        <a:lnTo>
                          <a:pt x="473" y="79"/>
                        </a:lnTo>
                        <a:lnTo>
                          <a:pt x="462" y="90"/>
                        </a:lnTo>
                        <a:lnTo>
                          <a:pt x="436" y="89"/>
                        </a:lnTo>
                        <a:lnTo>
                          <a:pt x="401" y="89"/>
                        </a:lnTo>
                        <a:lnTo>
                          <a:pt x="386" y="103"/>
                        </a:lnTo>
                        <a:lnTo>
                          <a:pt x="360" y="103"/>
                        </a:lnTo>
                        <a:lnTo>
                          <a:pt x="340" y="115"/>
                        </a:lnTo>
                        <a:lnTo>
                          <a:pt x="346" y="130"/>
                        </a:lnTo>
                        <a:lnTo>
                          <a:pt x="331" y="134"/>
                        </a:lnTo>
                        <a:lnTo>
                          <a:pt x="315" y="132"/>
                        </a:lnTo>
                        <a:lnTo>
                          <a:pt x="300" y="132"/>
                        </a:lnTo>
                        <a:lnTo>
                          <a:pt x="298" y="143"/>
                        </a:lnTo>
                        <a:lnTo>
                          <a:pt x="282" y="138"/>
                        </a:lnTo>
                        <a:lnTo>
                          <a:pt x="282" y="153"/>
                        </a:lnTo>
                        <a:lnTo>
                          <a:pt x="267" y="164"/>
                        </a:lnTo>
                        <a:lnTo>
                          <a:pt x="254" y="175"/>
                        </a:lnTo>
                        <a:lnTo>
                          <a:pt x="254" y="160"/>
                        </a:lnTo>
                        <a:lnTo>
                          <a:pt x="242" y="169"/>
                        </a:lnTo>
                        <a:lnTo>
                          <a:pt x="245" y="186"/>
                        </a:lnTo>
                        <a:lnTo>
                          <a:pt x="235" y="186"/>
                        </a:lnTo>
                        <a:lnTo>
                          <a:pt x="228" y="179"/>
                        </a:lnTo>
                        <a:lnTo>
                          <a:pt x="228" y="188"/>
                        </a:lnTo>
                        <a:lnTo>
                          <a:pt x="228" y="201"/>
                        </a:lnTo>
                        <a:lnTo>
                          <a:pt x="219" y="194"/>
                        </a:lnTo>
                        <a:lnTo>
                          <a:pt x="210" y="204"/>
                        </a:lnTo>
                        <a:lnTo>
                          <a:pt x="202" y="211"/>
                        </a:lnTo>
                        <a:lnTo>
                          <a:pt x="190" y="211"/>
                        </a:lnTo>
                        <a:lnTo>
                          <a:pt x="181" y="223"/>
                        </a:lnTo>
                        <a:lnTo>
                          <a:pt x="170" y="243"/>
                        </a:lnTo>
                        <a:lnTo>
                          <a:pt x="151" y="243"/>
                        </a:lnTo>
                        <a:lnTo>
                          <a:pt x="136" y="255"/>
                        </a:lnTo>
                        <a:lnTo>
                          <a:pt x="136" y="272"/>
                        </a:lnTo>
                        <a:lnTo>
                          <a:pt x="122" y="278"/>
                        </a:lnTo>
                        <a:lnTo>
                          <a:pt x="116" y="295"/>
                        </a:lnTo>
                        <a:lnTo>
                          <a:pt x="104" y="307"/>
                        </a:lnTo>
                        <a:lnTo>
                          <a:pt x="104" y="329"/>
                        </a:lnTo>
                        <a:lnTo>
                          <a:pt x="97" y="345"/>
                        </a:lnTo>
                        <a:lnTo>
                          <a:pt x="106" y="368"/>
                        </a:lnTo>
                        <a:lnTo>
                          <a:pt x="98" y="391"/>
                        </a:lnTo>
                        <a:lnTo>
                          <a:pt x="109" y="406"/>
                        </a:lnTo>
                        <a:lnTo>
                          <a:pt x="113" y="422"/>
                        </a:lnTo>
                        <a:lnTo>
                          <a:pt x="107" y="428"/>
                        </a:lnTo>
                        <a:lnTo>
                          <a:pt x="93" y="434"/>
                        </a:lnTo>
                        <a:lnTo>
                          <a:pt x="93" y="423"/>
                        </a:lnTo>
                        <a:lnTo>
                          <a:pt x="78" y="415"/>
                        </a:lnTo>
                        <a:lnTo>
                          <a:pt x="78" y="415"/>
                        </a:lnTo>
                        <a:lnTo>
                          <a:pt x="68" y="415"/>
                        </a:lnTo>
                        <a:lnTo>
                          <a:pt x="58" y="399"/>
                        </a:lnTo>
                        <a:lnTo>
                          <a:pt x="52" y="403"/>
                        </a:lnTo>
                        <a:lnTo>
                          <a:pt x="33" y="386"/>
                        </a:lnTo>
                        <a:lnTo>
                          <a:pt x="20" y="370"/>
                        </a:lnTo>
                        <a:lnTo>
                          <a:pt x="24" y="354"/>
                        </a:lnTo>
                        <a:lnTo>
                          <a:pt x="39" y="349"/>
                        </a:lnTo>
                        <a:lnTo>
                          <a:pt x="45" y="341"/>
                        </a:lnTo>
                        <a:lnTo>
                          <a:pt x="35" y="333"/>
                        </a:lnTo>
                        <a:lnTo>
                          <a:pt x="35" y="311"/>
                        </a:lnTo>
                        <a:lnTo>
                          <a:pt x="29" y="310"/>
                        </a:lnTo>
                        <a:lnTo>
                          <a:pt x="23" y="294"/>
                        </a:lnTo>
                        <a:lnTo>
                          <a:pt x="10" y="294"/>
                        </a:lnTo>
                        <a:lnTo>
                          <a:pt x="0" y="278"/>
                        </a:lnTo>
                        <a:lnTo>
                          <a:pt x="3" y="259"/>
                        </a:lnTo>
                        <a:lnTo>
                          <a:pt x="17" y="240"/>
                        </a:lnTo>
                        <a:lnTo>
                          <a:pt x="33" y="242"/>
                        </a:lnTo>
                        <a:lnTo>
                          <a:pt x="39" y="247"/>
                        </a:lnTo>
                        <a:lnTo>
                          <a:pt x="45" y="250"/>
                        </a:lnTo>
                        <a:lnTo>
                          <a:pt x="48" y="239"/>
                        </a:lnTo>
                        <a:lnTo>
                          <a:pt x="68" y="23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91" name="Группа 290"/>
                  <p:cNvGrpSpPr/>
                  <p:nvPr/>
                </p:nvGrpSpPr>
                <p:grpSpPr>
                  <a:xfrm>
                    <a:off x="3500438" y="0"/>
                    <a:ext cx="484188" cy="288925"/>
                    <a:chOff x="3500438" y="0"/>
                    <a:chExt cx="484188" cy="288925"/>
                  </a:xfrm>
                  <a:grpFill/>
                </p:grpSpPr>
                <p:sp>
                  <p:nvSpPr>
                    <p:cNvPr id="302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954463" y="71437"/>
                      <a:ext cx="25400" cy="26988"/>
                    </a:xfrm>
                    <a:custGeom>
                      <a:avLst/>
                      <a:gdLst>
                        <a:gd name="T0" fmla="*/ 7 w 16"/>
                        <a:gd name="T1" fmla="*/ 0 h 17"/>
                        <a:gd name="T2" fmla="*/ 0 w 16"/>
                        <a:gd name="T3" fmla="*/ 3 h 17"/>
                        <a:gd name="T4" fmla="*/ 6 w 16"/>
                        <a:gd name="T5" fmla="*/ 10 h 17"/>
                        <a:gd name="T6" fmla="*/ 6 w 16"/>
                        <a:gd name="T7" fmla="*/ 17 h 17"/>
                        <a:gd name="T8" fmla="*/ 16 w 16"/>
                        <a:gd name="T9" fmla="*/ 17 h 17"/>
                        <a:gd name="T10" fmla="*/ 16 w 16"/>
                        <a:gd name="T11" fmla="*/ 4 h 17"/>
                        <a:gd name="T12" fmla="*/ 7 w 16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7" y="0"/>
                          </a:moveTo>
                          <a:lnTo>
                            <a:pt x="0" y="3"/>
                          </a:lnTo>
                          <a:lnTo>
                            <a:pt x="6" y="10"/>
                          </a:lnTo>
                          <a:lnTo>
                            <a:pt x="6" y="17"/>
                          </a:lnTo>
                          <a:lnTo>
                            <a:pt x="16" y="17"/>
                          </a:lnTo>
                          <a:lnTo>
                            <a:pt x="16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3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903663" y="168275"/>
                      <a:ext cx="80963" cy="57150"/>
                    </a:xfrm>
                    <a:custGeom>
                      <a:avLst/>
                      <a:gdLst>
                        <a:gd name="T0" fmla="*/ 51 w 51"/>
                        <a:gd name="T1" fmla="*/ 15 h 36"/>
                        <a:gd name="T2" fmla="*/ 48 w 51"/>
                        <a:gd name="T3" fmla="*/ 0 h 36"/>
                        <a:gd name="T4" fmla="*/ 36 w 51"/>
                        <a:gd name="T5" fmla="*/ 2 h 36"/>
                        <a:gd name="T6" fmla="*/ 36 w 51"/>
                        <a:gd name="T7" fmla="*/ 2 h 36"/>
                        <a:gd name="T8" fmla="*/ 32 w 51"/>
                        <a:gd name="T9" fmla="*/ 9 h 36"/>
                        <a:gd name="T10" fmla="*/ 13 w 51"/>
                        <a:gd name="T11" fmla="*/ 13 h 36"/>
                        <a:gd name="T12" fmla="*/ 0 w 51"/>
                        <a:gd name="T13" fmla="*/ 19 h 36"/>
                        <a:gd name="T14" fmla="*/ 10 w 51"/>
                        <a:gd name="T15" fmla="*/ 23 h 36"/>
                        <a:gd name="T16" fmla="*/ 6 w 51"/>
                        <a:gd name="T17" fmla="*/ 34 h 36"/>
                        <a:gd name="T18" fmla="*/ 13 w 51"/>
                        <a:gd name="T19" fmla="*/ 36 h 36"/>
                        <a:gd name="T20" fmla="*/ 29 w 51"/>
                        <a:gd name="T21" fmla="*/ 36 h 36"/>
                        <a:gd name="T22" fmla="*/ 42 w 51"/>
                        <a:gd name="T23" fmla="*/ 23 h 36"/>
                        <a:gd name="T24" fmla="*/ 51 w 51"/>
                        <a:gd name="T25" fmla="*/ 15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" h="36">
                          <a:moveTo>
                            <a:pt x="51" y="15"/>
                          </a:move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36" y="2"/>
                          </a:lnTo>
                          <a:lnTo>
                            <a:pt x="32" y="9"/>
                          </a:lnTo>
                          <a:lnTo>
                            <a:pt x="13" y="13"/>
                          </a:lnTo>
                          <a:lnTo>
                            <a:pt x="0" y="19"/>
                          </a:lnTo>
                          <a:lnTo>
                            <a:pt x="10" y="23"/>
                          </a:lnTo>
                          <a:lnTo>
                            <a:pt x="6" y="34"/>
                          </a:lnTo>
                          <a:lnTo>
                            <a:pt x="13" y="36"/>
                          </a:lnTo>
                          <a:lnTo>
                            <a:pt x="29" y="36"/>
                          </a:lnTo>
                          <a:lnTo>
                            <a:pt x="42" y="23"/>
                          </a:lnTo>
                          <a:lnTo>
                            <a:pt x="51" y="1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4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859213" y="141287"/>
                      <a:ext cx="34925" cy="26988"/>
                    </a:xfrm>
                    <a:custGeom>
                      <a:avLst/>
                      <a:gdLst>
                        <a:gd name="T0" fmla="*/ 5 w 22"/>
                        <a:gd name="T1" fmla="*/ 5 h 17"/>
                        <a:gd name="T2" fmla="*/ 0 w 22"/>
                        <a:gd name="T3" fmla="*/ 10 h 17"/>
                        <a:gd name="T4" fmla="*/ 8 w 22"/>
                        <a:gd name="T5" fmla="*/ 17 h 17"/>
                        <a:gd name="T6" fmla="*/ 22 w 22"/>
                        <a:gd name="T7" fmla="*/ 11 h 17"/>
                        <a:gd name="T8" fmla="*/ 22 w 22"/>
                        <a:gd name="T9" fmla="*/ 0 h 17"/>
                        <a:gd name="T10" fmla="*/ 13 w 22"/>
                        <a:gd name="T11" fmla="*/ 0 h 17"/>
                        <a:gd name="T12" fmla="*/ 5 w 22"/>
                        <a:gd name="T13" fmla="*/ 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17">
                          <a:moveTo>
                            <a:pt x="5" y="5"/>
                          </a:moveTo>
                          <a:lnTo>
                            <a:pt x="0" y="10"/>
                          </a:lnTo>
                          <a:lnTo>
                            <a:pt x="8" y="17"/>
                          </a:lnTo>
                          <a:lnTo>
                            <a:pt x="22" y="11"/>
                          </a:lnTo>
                          <a:lnTo>
                            <a:pt x="22" y="0"/>
                          </a:lnTo>
                          <a:lnTo>
                            <a:pt x="13" y="0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5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811588" y="166687"/>
                      <a:ext cx="80963" cy="71438"/>
                    </a:xfrm>
                    <a:custGeom>
                      <a:avLst/>
                      <a:gdLst>
                        <a:gd name="T0" fmla="*/ 39 w 51"/>
                        <a:gd name="T1" fmla="*/ 32 h 45"/>
                        <a:gd name="T2" fmla="*/ 46 w 51"/>
                        <a:gd name="T3" fmla="*/ 24 h 45"/>
                        <a:gd name="T4" fmla="*/ 51 w 51"/>
                        <a:gd name="T5" fmla="*/ 13 h 45"/>
                        <a:gd name="T6" fmla="*/ 40 w 51"/>
                        <a:gd name="T7" fmla="*/ 13 h 45"/>
                        <a:gd name="T8" fmla="*/ 23 w 51"/>
                        <a:gd name="T9" fmla="*/ 13 h 45"/>
                        <a:gd name="T10" fmla="*/ 23 w 51"/>
                        <a:gd name="T11" fmla="*/ 13 h 45"/>
                        <a:gd name="T12" fmla="*/ 13 w 51"/>
                        <a:gd name="T13" fmla="*/ 0 h 45"/>
                        <a:gd name="T14" fmla="*/ 6 w 51"/>
                        <a:gd name="T15" fmla="*/ 8 h 45"/>
                        <a:gd name="T16" fmla="*/ 0 w 51"/>
                        <a:gd name="T17" fmla="*/ 20 h 45"/>
                        <a:gd name="T18" fmla="*/ 0 w 51"/>
                        <a:gd name="T19" fmla="*/ 35 h 45"/>
                        <a:gd name="T20" fmla="*/ 11 w 51"/>
                        <a:gd name="T21" fmla="*/ 36 h 45"/>
                        <a:gd name="T22" fmla="*/ 14 w 51"/>
                        <a:gd name="T23" fmla="*/ 45 h 45"/>
                        <a:gd name="T24" fmla="*/ 30 w 51"/>
                        <a:gd name="T25" fmla="*/ 42 h 45"/>
                        <a:gd name="T26" fmla="*/ 39 w 51"/>
                        <a:gd name="T27" fmla="*/ 32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1" h="45">
                          <a:moveTo>
                            <a:pt x="39" y="32"/>
                          </a:moveTo>
                          <a:lnTo>
                            <a:pt x="46" y="24"/>
                          </a:lnTo>
                          <a:lnTo>
                            <a:pt x="51" y="13"/>
                          </a:lnTo>
                          <a:lnTo>
                            <a:pt x="40" y="13"/>
                          </a:lnTo>
                          <a:lnTo>
                            <a:pt x="23" y="13"/>
                          </a:lnTo>
                          <a:lnTo>
                            <a:pt x="23" y="13"/>
                          </a:lnTo>
                          <a:lnTo>
                            <a:pt x="13" y="0"/>
                          </a:lnTo>
                          <a:lnTo>
                            <a:pt x="6" y="8"/>
                          </a:lnTo>
                          <a:lnTo>
                            <a:pt x="0" y="20"/>
                          </a:lnTo>
                          <a:lnTo>
                            <a:pt x="0" y="35"/>
                          </a:lnTo>
                          <a:lnTo>
                            <a:pt x="11" y="36"/>
                          </a:lnTo>
                          <a:lnTo>
                            <a:pt x="14" y="45"/>
                          </a:lnTo>
                          <a:lnTo>
                            <a:pt x="30" y="42"/>
                          </a:lnTo>
                          <a:lnTo>
                            <a:pt x="3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6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771900" y="265112"/>
                      <a:ext cx="23813" cy="23813"/>
                    </a:xfrm>
                    <a:custGeom>
                      <a:avLst/>
                      <a:gdLst>
                        <a:gd name="T0" fmla="*/ 10 w 15"/>
                        <a:gd name="T1" fmla="*/ 15 h 15"/>
                        <a:gd name="T2" fmla="*/ 15 w 15"/>
                        <a:gd name="T3" fmla="*/ 3 h 15"/>
                        <a:gd name="T4" fmla="*/ 6 w 15"/>
                        <a:gd name="T5" fmla="*/ 0 h 15"/>
                        <a:gd name="T6" fmla="*/ 6 w 15"/>
                        <a:gd name="T7" fmla="*/ 0 h 15"/>
                        <a:gd name="T8" fmla="*/ 0 w 15"/>
                        <a:gd name="T9" fmla="*/ 6 h 15"/>
                        <a:gd name="T10" fmla="*/ 0 w 15"/>
                        <a:gd name="T11" fmla="*/ 15 h 15"/>
                        <a:gd name="T12" fmla="*/ 10 w 15"/>
                        <a:gd name="T13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0" y="15"/>
                          </a:moveTo>
                          <a:lnTo>
                            <a:pt x="15" y="3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5"/>
                          </a:lnTo>
                          <a:lnTo>
                            <a:pt x="10" y="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7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700463" y="192087"/>
                      <a:ext cx="95250" cy="50800"/>
                    </a:xfrm>
                    <a:custGeom>
                      <a:avLst/>
                      <a:gdLst>
                        <a:gd name="T0" fmla="*/ 29 w 60"/>
                        <a:gd name="T1" fmla="*/ 32 h 32"/>
                        <a:gd name="T2" fmla="*/ 45 w 60"/>
                        <a:gd name="T3" fmla="*/ 29 h 32"/>
                        <a:gd name="T4" fmla="*/ 49 w 60"/>
                        <a:gd name="T5" fmla="*/ 19 h 32"/>
                        <a:gd name="T6" fmla="*/ 60 w 60"/>
                        <a:gd name="T7" fmla="*/ 21 h 32"/>
                        <a:gd name="T8" fmla="*/ 54 w 60"/>
                        <a:gd name="T9" fmla="*/ 8 h 32"/>
                        <a:gd name="T10" fmla="*/ 44 w 60"/>
                        <a:gd name="T11" fmla="*/ 0 h 32"/>
                        <a:gd name="T12" fmla="*/ 31 w 60"/>
                        <a:gd name="T13" fmla="*/ 10 h 32"/>
                        <a:gd name="T14" fmla="*/ 31 w 60"/>
                        <a:gd name="T15" fmla="*/ 10 h 32"/>
                        <a:gd name="T16" fmla="*/ 25 w 60"/>
                        <a:gd name="T17" fmla="*/ 4 h 32"/>
                        <a:gd name="T18" fmla="*/ 9 w 60"/>
                        <a:gd name="T19" fmla="*/ 4 h 32"/>
                        <a:gd name="T20" fmla="*/ 9 w 60"/>
                        <a:gd name="T21" fmla="*/ 16 h 32"/>
                        <a:gd name="T22" fmla="*/ 0 w 60"/>
                        <a:gd name="T23" fmla="*/ 24 h 32"/>
                        <a:gd name="T24" fmla="*/ 6 w 60"/>
                        <a:gd name="T25" fmla="*/ 29 h 32"/>
                        <a:gd name="T26" fmla="*/ 23 w 60"/>
                        <a:gd name="T27" fmla="*/ 26 h 32"/>
                        <a:gd name="T28" fmla="*/ 29 w 60"/>
                        <a:gd name="T2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0" h="32">
                          <a:moveTo>
                            <a:pt x="29" y="32"/>
                          </a:moveTo>
                          <a:lnTo>
                            <a:pt x="45" y="29"/>
                          </a:lnTo>
                          <a:lnTo>
                            <a:pt x="49" y="19"/>
                          </a:lnTo>
                          <a:lnTo>
                            <a:pt x="60" y="21"/>
                          </a:lnTo>
                          <a:lnTo>
                            <a:pt x="54" y="8"/>
                          </a:lnTo>
                          <a:lnTo>
                            <a:pt x="44" y="0"/>
                          </a:lnTo>
                          <a:lnTo>
                            <a:pt x="31" y="10"/>
                          </a:lnTo>
                          <a:lnTo>
                            <a:pt x="31" y="10"/>
                          </a:lnTo>
                          <a:lnTo>
                            <a:pt x="25" y="4"/>
                          </a:lnTo>
                          <a:lnTo>
                            <a:pt x="9" y="4"/>
                          </a:lnTo>
                          <a:lnTo>
                            <a:pt x="9" y="16"/>
                          </a:lnTo>
                          <a:lnTo>
                            <a:pt x="0" y="24"/>
                          </a:lnTo>
                          <a:lnTo>
                            <a:pt x="6" y="29"/>
                          </a:lnTo>
                          <a:lnTo>
                            <a:pt x="23" y="26"/>
                          </a:lnTo>
                          <a:lnTo>
                            <a:pt x="2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8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68738" y="14287"/>
                      <a:ext cx="23813" cy="26988"/>
                    </a:xfrm>
                    <a:custGeom>
                      <a:avLst/>
                      <a:gdLst>
                        <a:gd name="T0" fmla="*/ 0 w 15"/>
                        <a:gd name="T1" fmla="*/ 8 h 17"/>
                        <a:gd name="T2" fmla="*/ 7 w 15"/>
                        <a:gd name="T3" fmla="*/ 17 h 17"/>
                        <a:gd name="T4" fmla="*/ 15 w 15"/>
                        <a:gd name="T5" fmla="*/ 10 h 17"/>
                        <a:gd name="T6" fmla="*/ 4 w 15"/>
                        <a:gd name="T7" fmla="*/ 0 h 17"/>
                        <a:gd name="T8" fmla="*/ 4 w 15"/>
                        <a:gd name="T9" fmla="*/ 0 h 17"/>
                        <a:gd name="T10" fmla="*/ 0 w 15"/>
                        <a:gd name="T11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17">
                          <a:moveTo>
                            <a:pt x="0" y="8"/>
                          </a:moveTo>
                          <a:lnTo>
                            <a:pt x="7" y="17"/>
                          </a:lnTo>
                          <a:lnTo>
                            <a:pt x="15" y="1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09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832225" y="46037"/>
                      <a:ext cx="36513" cy="57150"/>
                    </a:xfrm>
                    <a:custGeom>
                      <a:avLst/>
                      <a:gdLst>
                        <a:gd name="T0" fmla="*/ 23 w 23"/>
                        <a:gd name="T1" fmla="*/ 31 h 36"/>
                        <a:gd name="T2" fmla="*/ 17 w 23"/>
                        <a:gd name="T3" fmla="*/ 17 h 36"/>
                        <a:gd name="T4" fmla="*/ 11 w 23"/>
                        <a:gd name="T5" fmla="*/ 0 h 36"/>
                        <a:gd name="T6" fmla="*/ 11 w 23"/>
                        <a:gd name="T7" fmla="*/ 0 h 36"/>
                        <a:gd name="T8" fmla="*/ 0 w 23"/>
                        <a:gd name="T9" fmla="*/ 0 h 36"/>
                        <a:gd name="T10" fmla="*/ 0 w 23"/>
                        <a:gd name="T11" fmla="*/ 13 h 36"/>
                        <a:gd name="T12" fmla="*/ 13 w 23"/>
                        <a:gd name="T13" fmla="*/ 26 h 36"/>
                        <a:gd name="T14" fmla="*/ 13 w 23"/>
                        <a:gd name="T15" fmla="*/ 36 h 36"/>
                        <a:gd name="T16" fmla="*/ 23 w 23"/>
                        <a:gd name="T17" fmla="*/ 31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36">
                          <a:moveTo>
                            <a:pt x="23" y="31"/>
                          </a:moveTo>
                          <a:lnTo>
                            <a:pt x="17" y="17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13"/>
                          </a:lnTo>
                          <a:lnTo>
                            <a:pt x="13" y="26"/>
                          </a:lnTo>
                          <a:lnTo>
                            <a:pt x="13" y="36"/>
                          </a:lnTo>
                          <a:lnTo>
                            <a:pt x="23" y="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0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716338" y="106362"/>
                      <a:ext cx="19050" cy="17463"/>
                    </a:xfrm>
                    <a:custGeom>
                      <a:avLst/>
                      <a:gdLst>
                        <a:gd name="T0" fmla="*/ 2 w 12"/>
                        <a:gd name="T1" fmla="*/ 0 h 11"/>
                        <a:gd name="T2" fmla="*/ 0 w 12"/>
                        <a:gd name="T3" fmla="*/ 3 h 11"/>
                        <a:gd name="T4" fmla="*/ 7 w 12"/>
                        <a:gd name="T5" fmla="*/ 11 h 11"/>
                        <a:gd name="T6" fmla="*/ 12 w 12"/>
                        <a:gd name="T7" fmla="*/ 0 h 11"/>
                        <a:gd name="T8" fmla="*/ 12 w 12"/>
                        <a:gd name="T9" fmla="*/ 0 h 11"/>
                        <a:gd name="T10" fmla="*/ 2 w 12"/>
                        <a:gd name="T11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2" y="0"/>
                          </a:moveTo>
                          <a:lnTo>
                            <a:pt x="0" y="3"/>
                          </a:lnTo>
                          <a:lnTo>
                            <a:pt x="7" y="11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1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736975" y="133350"/>
                      <a:ext cx="25400" cy="23813"/>
                    </a:xfrm>
                    <a:custGeom>
                      <a:avLst/>
                      <a:gdLst>
                        <a:gd name="T0" fmla="*/ 0 w 16"/>
                        <a:gd name="T1" fmla="*/ 8 h 15"/>
                        <a:gd name="T2" fmla="*/ 8 w 16"/>
                        <a:gd name="T3" fmla="*/ 15 h 15"/>
                        <a:gd name="T4" fmla="*/ 16 w 16"/>
                        <a:gd name="T5" fmla="*/ 13 h 15"/>
                        <a:gd name="T6" fmla="*/ 8 w 16"/>
                        <a:gd name="T7" fmla="*/ 0 h 15"/>
                        <a:gd name="T8" fmla="*/ 8 w 16"/>
                        <a:gd name="T9" fmla="*/ 0 h 15"/>
                        <a:gd name="T10" fmla="*/ 0 w 16"/>
                        <a:gd name="T11" fmla="*/ 8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0" y="8"/>
                          </a:moveTo>
                          <a:lnTo>
                            <a:pt x="8" y="15"/>
                          </a:lnTo>
                          <a:lnTo>
                            <a:pt x="16" y="13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2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60788" y="80962"/>
                      <a:ext cx="15875" cy="15875"/>
                    </a:xfrm>
                    <a:custGeom>
                      <a:avLst/>
                      <a:gdLst>
                        <a:gd name="T0" fmla="*/ 0 w 10"/>
                        <a:gd name="T1" fmla="*/ 10 h 10"/>
                        <a:gd name="T2" fmla="*/ 10 w 10"/>
                        <a:gd name="T3" fmla="*/ 10 h 10"/>
                        <a:gd name="T4" fmla="*/ 7 w 10"/>
                        <a:gd name="T5" fmla="*/ 0 h 10"/>
                        <a:gd name="T6" fmla="*/ 0 w 10"/>
                        <a:gd name="T7" fmla="*/ 1 h 10"/>
                        <a:gd name="T8" fmla="*/ 0 w 10"/>
                        <a:gd name="T9" fmla="*/ 1 h 10"/>
                        <a:gd name="T10" fmla="*/ 0 w 10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0"/>
                          </a:move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3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781425" y="120650"/>
                      <a:ext cx="14288" cy="12700"/>
                    </a:xfrm>
                    <a:custGeom>
                      <a:avLst/>
                      <a:gdLst>
                        <a:gd name="T0" fmla="*/ 0 w 9"/>
                        <a:gd name="T1" fmla="*/ 8 h 8"/>
                        <a:gd name="T2" fmla="*/ 9 w 9"/>
                        <a:gd name="T3" fmla="*/ 8 h 8"/>
                        <a:gd name="T4" fmla="*/ 3 w 9"/>
                        <a:gd name="T5" fmla="*/ 1 h 8"/>
                        <a:gd name="T6" fmla="*/ 0 w 9"/>
                        <a:gd name="T7" fmla="*/ 0 h 8"/>
                        <a:gd name="T8" fmla="*/ 0 w 9"/>
                        <a:gd name="T9" fmla="*/ 0 h 8"/>
                        <a:gd name="T10" fmla="*/ 0 w 9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8">
                          <a:moveTo>
                            <a:pt x="0" y="8"/>
                          </a:moveTo>
                          <a:lnTo>
                            <a:pt x="9" y="8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4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795713" y="146050"/>
                      <a:ext cx="15875" cy="11113"/>
                    </a:xfrm>
                    <a:custGeom>
                      <a:avLst/>
                      <a:gdLst>
                        <a:gd name="T0" fmla="*/ 4 w 10"/>
                        <a:gd name="T1" fmla="*/ 7 h 7"/>
                        <a:gd name="T2" fmla="*/ 10 w 10"/>
                        <a:gd name="T3" fmla="*/ 0 h 7"/>
                        <a:gd name="T4" fmla="*/ 0 w 10"/>
                        <a:gd name="T5" fmla="*/ 2 h 7"/>
                        <a:gd name="T6" fmla="*/ 0 w 10"/>
                        <a:gd name="T7" fmla="*/ 2 h 7"/>
                        <a:gd name="T8" fmla="*/ 4 w 10"/>
                        <a:gd name="T9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4" y="7"/>
                          </a:moveTo>
                          <a:lnTo>
                            <a:pt x="1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4" y="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5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811588" y="90487"/>
                      <a:ext cx="14288" cy="15875"/>
                    </a:xfrm>
                    <a:custGeom>
                      <a:avLst/>
                      <a:gdLst>
                        <a:gd name="T0" fmla="*/ 0 w 9"/>
                        <a:gd name="T1" fmla="*/ 10 h 10"/>
                        <a:gd name="T2" fmla="*/ 9 w 9"/>
                        <a:gd name="T3" fmla="*/ 10 h 10"/>
                        <a:gd name="T4" fmla="*/ 9 w 9"/>
                        <a:gd name="T5" fmla="*/ 0 h 10"/>
                        <a:gd name="T6" fmla="*/ 0 w 9"/>
                        <a:gd name="T7" fmla="*/ 0 h 10"/>
                        <a:gd name="T8" fmla="*/ 0 w 9"/>
                        <a:gd name="T9" fmla="*/ 0 h 10"/>
                        <a:gd name="T10" fmla="*/ 0 w 9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0" y="10"/>
                          </a:moveTo>
                          <a:lnTo>
                            <a:pt x="9" y="1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6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90950" y="57150"/>
                      <a:ext cx="15875" cy="14288"/>
                    </a:xfrm>
                    <a:custGeom>
                      <a:avLst/>
                      <a:gdLst>
                        <a:gd name="T0" fmla="*/ 6 w 10"/>
                        <a:gd name="T1" fmla="*/ 9 h 9"/>
                        <a:gd name="T2" fmla="*/ 10 w 10"/>
                        <a:gd name="T3" fmla="*/ 5 h 9"/>
                        <a:gd name="T4" fmla="*/ 6 w 10"/>
                        <a:gd name="T5" fmla="*/ 0 h 9"/>
                        <a:gd name="T6" fmla="*/ 0 w 10"/>
                        <a:gd name="T7" fmla="*/ 0 h 9"/>
                        <a:gd name="T8" fmla="*/ 0 w 10"/>
                        <a:gd name="T9" fmla="*/ 0 h 9"/>
                        <a:gd name="T10" fmla="*/ 6 w 10"/>
                        <a:gd name="T11" fmla="*/ 9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9">
                          <a:moveTo>
                            <a:pt x="6" y="9"/>
                          </a:moveTo>
                          <a:lnTo>
                            <a:pt x="10" y="5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7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6525"/>
                      <a:ext cx="31750" cy="41275"/>
                    </a:xfrm>
                    <a:custGeom>
                      <a:avLst/>
                      <a:gdLst>
                        <a:gd name="T0" fmla="*/ 6 w 20"/>
                        <a:gd name="T1" fmla="*/ 11 h 26"/>
                        <a:gd name="T2" fmla="*/ 0 w 20"/>
                        <a:gd name="T3" fmla="*/ 17 h 26"/>
                        <a:gd name="T4" fmla="*/ 9 w 20"/>
                        <a:gd name="T5" fmla="*/ 26 h 26"/>
                        <a:gd name="T6" fmla="*/ 20 w 20"/>
                        <a:gd name="T7" fmla="*/ 26 h 26"/>
                        <a:gd name="T8" fmla="*/ 20 w 20"/>
                        <a:gd name="T9" fmla="*/ 8 h 26"/>
                        <a:gd name="T10" fmla="*/ 13 w 20"/>
                        <a:gd name="T11" fmla="*/ 0 h 26"/>
                        <a:gd name="T12" fmla="*/ 6 w 20"/>
                        <a:gd name="T13" fmla="*/ 1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6">
                          <a:moveTo>
                            <a:pt x="6" y="11"/>
                          </a:moveTo>
                          <a:lnTo>
                            <a:pt x="0" y="17"/>
                          </a:lnTo>
                          <a:lnTo>
                            <a:pt x="9" y="26"/>
                          </a:lnTo>
                          <a:lnTo>
                            <a:pt x="20" y="26"/>
                          </a:lnTo>
                          <a:lnTo>
                            <a:pt x="20" y="8"/>
                          </a:lnTo>
                          <a:lnTo>
                            <a:pt x="13" y="0"/>
                          </a:lnTo>
                          <a:lnTo>
                            <a:pt x="6" y="11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8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79825" y="136525"/>
                      <a:ext cx="19050" cy="15875"/>
                    </a:xfrm>
                    <a:custGeom>
                      <a:avLst/>
                      <a:gdLst>
                        <a:gd name="T0" fmla="*/ 4 w 12"/>
                        <a:gd name="T1" fmla="*/ 10 h 10"/>
                        <a:gd name="T2" fmla="*/ 12 w 12"/>
                        <a:gd name="T3" fmla="*/ 10 h 10"/>
                        <a:gd name="T4" fmla="*/ 12 w 12"/>
                        <a:gd name="T5" fmla="*/ 1 h 10"/>
                        <a:gd name="T6" fmla="*/ 0 w 12"/>
                        <a:gd name="T7" fmla="*/ 0 h 10"/>
                        <a:gd name="T8" fmla="*/ 0 w 12"/>
                        <a:gd name="T9" fmla="*/ 0 h 10"/>
                        <a:gd name="T10" fmla="*/ 4 w 12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10"/>
                          </a:moveTo>
                          <a:lnTo>
                            <a:pt x="12" y="10"/>
                          </a:lnTo>
                          <a:lnTo>
                            <a:pt x="12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4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19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503613" y="34925"/>
                      <a:ext cx="152400" cy="87313"/>
                    </a:xfrm>
                    <a:custGeom>
                      <a:avLst/>
                      <a:gdLst>
                        <a:gd name="T0" fmla="*/ 70 w 96"/>
                        <a:gd name="T1" fmla="*/ 6 h 55"/>
                        <a:gd name="T2" fmla="*/ 70 w 96"/>
                        <a:gd name="T3" fmla="*/ 6 h 55"/>
                        <a:gd name="T4" fmla="*/ 63 w 96"/>
                        <a:gd name="T5" fmla="*/ 13 h 55"/>
                        <a:gd name="T6" fmla="*/ 63 w 96"/>
                        <a:gd name="T7" fmla="*/ 20 h 55"/>
                        <a:gd name="T8" fmla="*/ 54 w 96"/>
                        <a:gd name="T9" fmla="*/ 29 h 55"/>
                        <a:gd name="T10" fmla="*/ 40 w 96"/>
                        <a:gd name="T11" fmla="*/ 19 h 55"/>
                        <a:gd name="T12" fmla="*/ 28 w 96"/>
                        <a:gd name="T13" fmla="*/ 24 h 55"/>
                        <a:gd name="T14" fmla="*/ 28 w 96"/>
                        <a:gd name="T15" fmla="*/ 33 h 55"/>
                        <a:gd name="T16" fmla="*/ 12 w 96"/>
                        <a:gd name="T17" fmla="*/ 23 h 55"/>
                        <a:gd name="T18" fmla="*/ 0 w 96"/>
                        <a:gd name="T19" fmla="*/ 27 h 55"/>
                        <a:gd name="T20" fmla="*/ 5 w 96"/>
                        <a:gd name="T21" fmla="*/ 45 h 55"/>
                        <a:gd name="T22" fmla="*/ 15 w 96"/>
                        <a:gd name="T23" fmla="*/ 40 h 55"/>
                        <a:gd name="T24" fmla="*/ 15 w 96"/>
                        <a:gd name="T25" fmla="*/ 52 h 55"/>
                        <a:gd name="T26" fmla="*/ 27 w 96"/>
                        <a:gd name="T27" fmla="*/ 55 h 55"/>
                        <a:gd name="T28" fmla="*/ 37 w 96"/>
                        <a:gd name="T29" fmla="*/ 45 h 55"/>
                        <a:gd name="T30" fmla="*/ 53 w 96"/>
                        <a:gd name="T31" fmla="*/ 39 h 55"/>
                        <a:gd name="T32" fmla="*/ 64 w 96"/>
                        <a:gd name="T33" fmla="*/ 42 h 55"/>
                        <a:gd name="T34" fmla="*/ 83 w 96"/>
                        <a:gd name="T35" fmla="*/ 42 h 55"/>
                        <a:gd name="T36" fmla="*/ 96 w 96"/>
                        <a:gd name="T37" fmla="*/ 29 h 55"/>
                        <a:gd name="T38" fmla="*/ 83 w 96"/>
                        <a:gd name="T39" fmla="*/ 17 h 55"/>
                        <a:gd name="T40" fmla="*/ 92 w 96"/>
                        <a:gd name="T41" fmla="*/ 8 h 55"/>
                        <a:gd name="T42" fmla="*/ 77 w 96"/>
                        <a:gd name="T43" fmla="*/ 0 h 55"/>
                        <a:gd name="T44" fmla="*/ 70 w 96"/>
                        <a:gd name="T45" fmla="*/ 6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96" h="55">
                          <a:moveTo>
                            <a:pt x="70" y="6"/>
                          </a:moveTo>
                          <a:lnTo>
                            <a:pt x="70" y="6"/>
                          </a:lnTo>
                          <a:lnTo>
                            <a:pt x="63" y="13"/>
                          </a:lnTo>
                          <a:lnTo>
                            <a:pt x="63" y="20"/>
                          </a:lnTo>
                          <a:lnTo>
                            <a:pt x="54" y="29"/>
                          </a:lnTo>
                          <a:lnTo>
                            <a:pt x="40" y="19"/>
                          </a:lnTo>
                          <a:lnTo>
                            <a:pt x="28" y="24"/>
                          </a:lnTo>
                          <a:lnTo>
                            <a:pt x="28" y="33"/>
                          </a:lnTo>
                          <a:lnTo>
                            <a:pt x="12" y="23"/>
                          </a:lnTo>
                          <a:lnTo>
                            <a:pt x="0" y="27"/>
                          </a:lnTo>
                          <a:lnTo>
                            <a:pt x="5" y="45"/>
                          </a:lnTo>
                          <a:lnTo>
                            <a:pt x="15" y="40"/>
                          </a:lnTo>
                          <a:lnTo>
                            <a:pt x="15" y="52"/>
                          </a:lnTo>
                          <a:lnTo>
                            <a:pt x="27" y="55"/>
                          </a:lnTo>
                          <a:lnTo>
                            <a:pt x="37" y="45"/>
                          </a:lnTo>
                          <a:lnTo>
                            <a:pt x="53" y="39"/>
                          </a:lnTo>
                          <a:lnTo>
                            <a:pt x="64" y="42"/>
                          </a:lnTo>
                          <a:lnTo>
                            <a:pt x="83" y="42"/>
                          </a:lnTo>
                          <a:lnTo>
                            <a:pt x="96" y="29"/>
                          </a:lnTo>
                          <a:lnTo>
                            <a:pt x="83" y="17"/>
                          </a:lnTo>
                          <a:lnTo>
                            <a:pt x="92" y="8"/>
                          </a:lnTo>
                          <a:lnTo>
                            <a:pt x="77" y="0"/>
                          </a:lnTo>
                          <a:lnTo>
                            <a:pt x="70" y="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0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00438" y="0"/>
                      <a:ext cx="84138" cy="47625"/>
                    </a:xfrm>
                    <a:custGeom>
                      <a:avLst/>
                      <a:gdLst>
                        <a:gd name="T0" fmla="*/ 36 w 53"/>
                        <a:gd name="T1" fmla="*/ 30 h 30"/>
                        <a:gd name="T2" fmla="*/ 49 w 53"/>
                        <a:gd name="T3" fmla="*/ 26 h 30"/>
                        <a:gd name="T4" fmla="*/ 53 w 53"/>
                        <a:gd name="T5" fmla="*/ 30 h 30"/>
                        <a:gd name="T6" fmla="*/ 53 w 53"/>
                        <a:gd name="T7" fmla="*/ 20 h 30"/>
                        <a:gd name="T8" fmla="*/ 45 w 53"/>
                        <a:gd name="T9" fmla="*/ 12 h 30"/>
                        <a:gd name="T10" fmla="*/ 37 w 53"/>
                        <a:gd name="T11" fmla="*/ 12 h 30"/>
                        <a:gd name="T12" fmla="*/ 32 w 53"/>
                        <a:gd name="T13" fmla="*/ 9 h 30"/>
                        <a:gd name="T14" fmla="*/ 32 w 53"/>
                        <a:gd name="T15" fmla="*/ 9 h 30"/>
                        <a:gd name="T16" fmla="*/ 16 w 53"/>
                        <a:gd name="T17" fmla="*/ 9 h 30"/>
                        <a:gd name="T18" fmla="*/ 5 w 53"/>
                        <a:gd name="T19" fmla="*/ 0 h 30"/>
                        <a:gd name="T20" fmla="*/ 0 w 53"/>
                        <a:gd name="T21" fmla="*/ 13 h 30"/>
                        <a:gd name="T22" fmla="*/ 7 w 53"/>
                        <a:gd name="T23" fmla="*/ 22 h 30"/>
                        <a:gd name="T24" fmla="*/ 11 w 53"/>
                        <a:gd name="T25" fmla="*/ 30 h 30"/>
                        <a:gd name="T26" fmla="*/ 30 w 53"/>
                        <a:gd name="T27" fmla="*/ 25 h 30"/>
                        <a:gd name="T28" fmla="*/ 36 w 53"/>
                        <a:gd name="T2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3" h="30">
                          <a:moveTo>
                            <a:pt x="36" y="30"/>
                          </a:moveTo>
                          <a:lnTo>
                            <a:pt x="49" y="26"/>
                          </a:lnTo>
                          <a:lnTo>
                            <a:pt x="53" y="30"/>
                          </a:lnTo>
                          <a:lnTo>
                            <a:pt x="53" y="20"/>
                          </a:lnTo>
                          <a:lnTo>
                            <a:pt x="45" y="12"/>
                          </a:lnTo>
                          <a:lnTo>
                            <a:pt x="37" y="12"/>
                          </a:lnTo>
                          <a:lnTo>
                            <a:pt x="32" y="9"/>
                          </a:lnTo>
                          <a:lnTo>
                            <a:pt x="32" y="9"/>
                          </a:lnTo>
                          <a:lnTo>
                            <a:pt x="16" y="9"/>
                          </a:lnTo>
                          <a:lnTo>
                            <a:pt x="5" y="0"/>
                          </a:lnTo>
                          <a:lnTo>
                            <a:pt x="0" y="13"/>
                          </a:lnTo>
                          <a:lnTo>
                            <a:pt x="7" y="22"/>
                          </a:lnTo>
                          <a:lnTo>
                            <a:pt x="11" y="30"/>
                          </a:lnTo>
                          <a:lnTo>
                            <a:pt x="30" y="25"/>
                          </a:lnTo>
                          <a:lnTo>
                            <a:pt x="36" y="3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75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1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562350" y="136525"/>
                      <a:ext cx="25400" cy="15875"/>
                    </a:xfrm>
                    <a:custGeom>
                      <a:avLst/>
                      <a:gdLst>
                        <a:gd name="T0" fmla="*/ 0 w 16"/>
                        <a:gd name="T1" fmla="*/ 0 h 10"/>
                        <a:gd name="T2" fmla="*/ 3 w 16"/>
                        <a:gd name="T3" fmla="*/ 8 h 10"/>
                        <a:gd name="T4" fmla="*/ 16 w 16"/>
                        <a:gd name="T5" fmla="*/ 10 h 10"/>
                        <a:gd name="T6" fmla="*/ 6 w 16"/>
                        <a:gd name="T7" fmla="*/ 0 h 10"/>
                        <a:gd name="T8" fmla="*/ 6 w 16"/>
                        <a:gd name="T9" fmla="*/ 0 h 10"/>
                        <a:gd name="T10" fmla="*/ 0 w 16"/>
                        <a:gd name="T11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16" y="1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2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567113" y="166687"/>
                      <a:ext cx="26988" cy="22225"/>
                    </a:xfrm>
                    <a:custGeom>
                      <a:avLst/>
                      <a:gdLst>
                        <a:gd name="T0" fmla="*/ 17 w 17"/>
                        <a:gd name="T1" fmla="*/ 14 h 14"/>
                        <a:gd name="T2" fmla="*/ 8 w 17"/>
                        <a:gd name="T3" fmla="*/ 7 h 14"/>
                        <a:gd name="T4" fmla="*/ 6 w 17"/>
                        <a:gd name="T5" fmla="*/ 0 h 14"/>
                        <a:gd name="T6" fmla="*/ 6 w 17"/>
                        <a:gd name="T7" fmla="*/ 0 h 14"/>
                        <a:gd name="T8" fmla="*/ 0 w 17"/>
                        <a:gd name="T9" fmla="*/ 7 h 14"/>
                        <a:gd name="T10" fmla="*/ 4 w 17"/>
                        <a:gd name="T11" fmla="*/ 11 h 14"/>
                        <a:gd name="T12" fmla="*/ 17 w 17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14"/>
                          </a:moveTo>
                          <a:lnTo>
                            <a:pt x="8" y="7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7"/>
                          </a:lnTo>
                          <a:lnTo>
                            <a:pt x="4" y="11"/>
                          </a:lnTo>
                          <a:lnTo>
                            <a:pt x="17" y="1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323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660775" y="19050"/>
                      <a:ext cx="23813" cy="12700"/>
                    </a:xfrm>
                    <a:custGeom>
                      <a:avLst/>
                      <a:gdLst>
                        <a:gd name="T0" fmla="*/ 0 w 15"/>
                        <a:gd name="T1" fmla="*/ 8 h 8"/>
                        <a:gd name="T2" fmla="*/ 8 w 15"/>
                        <a:gd name="T3" fmla="*/ 8 h 8"/>
                        <a:gd name="T4" fmla="*/ 15 w 15"/>
                        <a:gd name="T5" fmla="*/ 1 h 8"/>
                        <a:gd name="T6" fmla="*/ 0 w 15"/>
                        <a:gd name="T7" fmla="*/ 0 h 8"/>
                        <a:gd name="T8" fmla="*/ 0 w 15"/>
                        <a:gd name="T9" fmla="*/ 0 h 8"/>
                        <a:gd name="T10" fmla="*/ 0 w 15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15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92" name="Freeform 72"/>
                  <p:cNvSpPr>
                    <a:spLocks/>
                  </p:cNvSpPr>
                  <p:nvPr/>
                </p:nvSpPr>
                <p:spPr bwMode="auto">
                  <a:xfrm>
                    <a:off x="0" y="1481137"/>
                    <a:ext cx="184150" cy="209550"/>
                  </a:xfrm>
                  <a:custGeom>
                    <a:avLst/>
                    <a:gdLst>
                      <a:gd name="T0" fmla="*/ 77 w 116"/>
                      <a:gd name="T1" fmla="*/ 132 h 132"/>
                      <a:gd name="T2" fmla="*/ 29 w 116"/>
                      <a:gd name="T3" fmla="*/ 74 h 132"/>
                      <a:gd name="T4" fmla="*/ 0 w 116"/>
                      <a:gd name="T5" fmla="*/ 10 h 132"/>
                      <a:gd name="T6" fmla="*/ 0 w 116"/>
                      <a:gd name="T7" fmla="*/ 10 h 132"/>
                      <a:gd name="T8" fmla="*/ 16 w 116"/>
                      <a:gd name="T9" fmla="*/ 13 h 132"/>
                      <a:gd name="T10" fmla="*/ 27 w 116"/>
                      <a:gd name="T11" fmla="*/ 8 h 132"/>
                      <a:gd name="T12" fmla="*/ 33 w 116"/>
                      <a:gd name="T13" fmla="*/ 0 h 132"/>
                      <a:gd name="T14" fmla="*/ 45 w 116"/>
                      <a:gd name="T15" fmla="*/ 1 h 132"/>
                      <a:gd name="T16" fmla="*/ 55 w 116"/>
                      <a:gd name="T17" fmla="*/ 13 h 132"/>
                      <a:gd name="T18" fmla="*/ 56 w 116"/>
                      <a:gd name="T19" fmla="*/ 27 h 132"/>
                      <a:gd name="T20" fmla="*/ 65 w 116"/>
                      <a:gd name="T21" fmla="*/ 30 h 132"/>
                      <a:gd name="T22" fmla="*/ 66 w 116"/>
                      <a:gd name="T23" fmla="*/ 42 h 132"/>
                      <a:gd name="T24" fmla="*/ 81 w 116"/>
                      <a:gd name="T25" fmla="*/ 43 h 132"/>
                      <a:gd name="T26" fmla="*/ 84 w 116"/>
                      <a:gd name="T27" fmla="*/ 33 h 132"/>
                      <a:gd name="T28" fmla="*/ 77 w 116"/>
                      <a:gd name="T29" fmla="*/ 26 h 132"/>
                      <a:gd name="T30" fmla="*/ 82 w 116"/>
                      <a:gd name="T31" fmla="*/ 18 h 132"/>
                      <a:gd name="T32" fmla="*/ 87 w 116"/>
                      <a:gd name="T33" fmla="*/ 23 h 132"/>
                      <a:gd name="T34" fmla="*/ 100 w 116"/>
                      <a:gd name="T35" fmla="*/ 35 h 132"/>
                      <a:gd name="T36" fmla="*/ 100 w 116"/>
                      <a:gd name="T37" fmla="*/ 51 h 132"/>
                      <a:gd name="T38" fmla="*/ 98 w 116"/>
                      <a:gd name="T39" fmla="*/ 65 h 132"/>
                      <a:gd name="T40" fmla="*/ 106 w 116"/>
                      <a:gd name="T41" fmla="*/ 78 h 132"/>
                      <a:gd name="T42" fmla="*/ 113 w 116"/>
                      <a:gd name="T43" fmla="*/ 83 h 132"/>
                      <a:gd name="T44" fmla="*/ 116 w 116"/>
                      <a:gd name="T45" fmla="*/ 101 h 132"/>
                      <a:gd name="T46" fmla="*/ 110 w 116"/>
                      <a:gd name="T47" fmla="*/ 116 h 132"/>
                      <a:gd name="T48" fmla="*/ 77 w 116"/>
                      <a:gd name="T49" fmla="*/ 13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6" h="132">
                        <a:moveTo>
                          <a:pt x="77" y="132"/>
                        </a:moveTo>
                        <a:lnTo>
                          <a:pt x="29" y="7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6" y="13"/>
                        </a:lnTo>
                        <a:lnTo>
                          <a:pt x="27" y="8"/>
                        </a:lnTo>
                        <a:lnTo>
                          <a:pt x="33" y="0"/>
                        </a:lnTo>
                        <a:lnTo>
                          <a:pt x="45" y="1"/>
                        </a:lnTo>
                        <a:lnTo>
                          <a:pt x="55" y="13"/>
                        </a:lnTo>
                        <a:lnTo>
                          <a:pt x="56" y="27"/>
                        </a:lnTo>
                        <a:lnTo>
                          <a:pt x="65" y="30"/>
                        </a:lnTo>
                        <a:lnTo>
                          <a:pt x="66" y="42"/>
                        </a:lnTo>
                        <a:lnTo>
                          <a:pt x="81" y="43"/>
                        </a:lnTo>
                        <a:lnTo>
                          <a:pt x="84" y="33"/>
                        </a:lnTo>
                        <a:lnTo>
                          <a:pt x="77" y="26"/>
                        </a:lnTo>
                        <a:lnTo>
                          <a:pt x="82" y="18"/>
                        </a:lnTo>
                        <a:lnTo>
                          <a:pt x="87" y="23"/>
                        </a:lnTo>
                        <a:lnTo>
                          <a:pt x="100" y="35"/>
                        </a:lnTo>
                        <a:lnTo>
                          <a:pt x="100" y="51"/>
                        </a:lnTo>
                        <a:lnTo>
                          <a:pt x="98" y="65"/>
                        </a:lnTo>
                        <a:lnTo>
                          <a:pt x="106" y="78"/>
                        </a:lnTo>
                        <a:lnTo>
                          <a:pt x="113" y="83"/>
                        </a:lnTo>
                        <a:lnTo>
                          <a:pt x="116" y="101"/>
                        </a:lnTo>
                        <a:lnTo>
                          <a:pt x="110" y="116"/>
                        </a:lnTo>
                        <a:lnTo>
                          <a:pt x="77" y="13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3" name="Freeform 154"/>
                  <p:cNvSpPr>
                    <a:spLocks/>
                  </p:cNvSpPr>
                  <p:nvPr/>
                </p:nvSpPr>
                <p:spPr bwMode="auto">
                  <a:xfrm>
                    <a:off x="827088" y="1482725"/>
                    <a:ext cx="455613" cy="496888"/>
                  </a:xfrm>
                  <a:custGeom>
                    <a:avLst/>
                    <a:gdLst>
                      <a:gd name="T0" fmla="*/ 117 w 287"/>
                      <a:gd name="T1" fmla="*/ 32 h 313"/>
                      <a:gd name="T2" fmla="*/ 137 w 287"/>
                      <a:gd name="T3" fmla="*/ 23 h 313"/>
                      <a:gd name="T4" fmla="*/ 104 w 287"/>
                      <a:gd name="T5" fmla="*/ 0 h 313"/>
                      <a:gd name="T6" fmla="*/ 192 w 287"/>
                      <a:gd name="T7" fmla="*/ 0 h 313"/>
                      <a:gd name="T8" fmla="*/ 202 w 287"/>
                      <a:gd name="T9" fmla="*/ 66 h 313"/>
                      <a:gd name="T10" fmla="*/ 262 w 287"/>
                      <a:gd name="T11" fmla="*/ 182 h 313"/>
                      <a:gd name="T12" fmla="*/ 287 w 287"/>
                      <a:gd name="T13" fmla="*/ 247 h 313"/>
                      <a:gd name="T14" fmla="*/ 261 w 287"/>
                      <a:gd name="T15" fmla="*/ 293 h 313"/>
                      <a:gd name="T16" fmla="*/ 242 w 287"/>
                      <a:gd name="T17" fmla="*/ 306 h 313"/>
                      <a:gd name="T18" fmla="*/ 213 w 287"/>
                      <a:gd name="T19" fmla="*/ 313 h 313"/>
                      <a:gd name="T20" fmla="*/ 198 w 287"/>
                      <a:gd name="T21" fmla="*/ 277 h 313"/>
                      <a:gd name="T22" fmla="*/ 192 w 287"/>
                      <a:gd name="T23" fmla="*/ 260 h 313"/>
                      <a:gd name="T24" fmla="*/ 181 w 287"/>
                      <a:gd name="T25" fmla="*/ 243 h 313"/>
                      <a:gd name="T26" fmla="*/ 165 w 287"/>
                      <a:gd name="T27" fmla="*/ 230 h 313"/>
                      <a:gd name="T28" fmla="*/ 146 w 287"/>
                      <a:gd name="T29" fmla="*/ 226 h 313"/>
                      <a:gd name="T30" fmla="*/ 140 w 287"/>
                      <a:gd name="T31" fmla="*/ 198 h 313"/>
                      <a:gd name="T32" fmla="*/ 121 w 287"/>
                      <a:gd name="T33" fmla="*/ 196 h 313"/>
                      <a:gd name="T34" fmla="*/ 96 w 287"/>
                      <a:gd name="T35" fmla="*/ 192 h 313"/>
                      <a:gd name="T36" fmla="*/ 59 w 287"/>
                      <a:gd name="T37" fmla="*/ 191 h 313"/>
                      <a:gd name="T38" fmla="*/ 44 w 287"/>
                      <a:gd name="T39" fmla="*/ 182 h 313"/>
                      <a:gd name="T40" fmla="*/ 24 w 287"/>
                      <a:gd name="T41" fmla="*/ 188 h 313"/>
                      <a:gd name="T42" fmla="*/ 25 w 287"/>
                      <a:gd name="T43" fmla="*/ 151 h 313"/>
                      <a:gd name="T44" fmla="*/ 18 w 287"/>
                      <a:gd name="T45" fmla="*/ 122 h 313"/>
                      <a:gd name="T46" fmla="*/ 12 w 287"/>
                      <a:gd name="T47" fmla="*/ 98 h 313"/>
                      <a:gd name="T48" fmla="*/ 19 w 287"/>
                      <a:gd name="T49" fmla="*/ 71 h 313"/>
                      <a:gd name="T50" fmla="*/ 50 w 287"/>
                      <a:gd name="T51" fmla="*/ 63 h 313"/>
                      <a:gd name="T52" fmla="*/ 75 w 287"/>
                      <a:gd name="T53" fmla="*/ 63 h 313"/>
                      <a:gd name="T54" fmla="*/ 109 w 287"/>
                      <a:gd name="T55" fmla="*/ 83 h 313"/>
                      <a:gd name="T56" fmla="*/ 114 w 287"/>
                      <a:gd name="T57" fmla="*/ 105 h 313"/>
                      <a:gd name="T58" fmla="*/ 109 w 287"/>
                      <a:gd name="T59" fmla="*/ 127 h 313"/>
                      <a:gd name="T60" fmla="*/ 125 w 287"/>
                      <a:gd name="T61" fmla="*/ 132 h 313"/>
                      <a:gd name="T62" fmla="*/ 133 w 287"/>
                      <a:gd name="T63" fmla="*/ 130 h 313"/>
                      <a:gd name="T64" fmla="*/ 141 w 287"/>
                      <a:gd name="T65" fmla="*/ 118 h 313"/>
                      <a:gd name="T66" fmla="*/ 146 w 287"/>
                      <a:gd name="T67" fmla="*/ 105 h 313"/>
                      <a:gd name="T68" fmla="*/ 137 w 287"/>
                      <a:gd name="T69" fmla="*/ 109 h 313"/>
                      <a:gd name="T70" fmla="*/ 117 w 287"/>
                      <a:gd name="T71" fmla="*/ 6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7" h="313">
                        <a:moveTo>
                          <a:pt x="117" y="66"/>
                        </a:moveTo>
                        <a:lnTo>
                          <a:pt x="117" y="32"/>
                        </a:lnTo>
                        <a:lnTo>
                          <a:pt x="133" y="28"/>
                        </a:lnTo>
                        <a:lnTo>
                          <a:pt x="137" y="23"/>
                        </a:lnTo>
                        <a:lnTo>
                          <a:pt x="117" y="15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192" y="0"/>
                        </a:lnTo>
                        <a:lnTo>
                          <a:pt x="192" y="29"/>
                        </a:lnTo>
                        <a:lnTo>
                          <a:pt x="202" y="66"/>
                        </a:lnTo>
                        <a:lnTo>
                          <a:pt x="239" y="170"/>
                        </a:lnTo>
                        <a:lnTo>
                          <a:pt x="262" y="182"/>
                        </a:lnTo>
                        <a:lnTo>
                          <a:pt x="277" y="207"/>
                        </a:lnTo>
                        <a:lnTo>
                          <a:pt x="287" y="247"/>
                        </a:lnTo>
                        <a:lnTo>
                          <a:pt x="272" y="277"/>
                        </a:lnTo>
                        <a:lnTo>
                          <a:pt x="261" y="293"/>
                        </a:lnTo>
                        <a:lnTo>
                          <a:pt x="247" y="294"/>
                        </a:lnTo>
                        <a:lnTo>
                          <a:pt x="242" y="306"/>
                        </a:lnTo>
                        <a:lnTo>
                          <a:pt x="223" y="303"/>
                        </a:lnTo>
                        <a:lnTo>
                          <a:pt x="213" y="313"/>
                        </a:lnTo>
                        <a:lnTo>
                          <a:pt x="205" y="284"/>
                        </a:lnTo>
                        <a:lnTo>
                          <a:pt x="198" y="277"/>
                        </a:lnTo>
                        <a:lnTo>
                          <a:pt x="186" y="272"/>
                        </a:lnTo>
                        <a:lnTo>
                          <a:pt x="192" y="260"/>
                        </a:lnTo>
                        <a:lnTo>
                          <a:pt x="192" y="249"/>
                        </a:lnTo>
                        <a:lnTo>
                          <a:pt x="181" y="243"/>
                        </a:lnTo>
                        <a:lnTo>
                          <a:pt x="179" y="231"/>
                        </a:lnTo>
                        <a:lnTo>
                          <a:pt x="165" y="230"/>
                        </a:lnTo>
                        <a:lnTo>
                          <a:pt x="156" y="239"/>
                        </a:lnTo>
                        <a:lnTo>
                          <a:pt x="146" y="226"/>
                        </a:lnTo>
                        <a:lnTo>
                          <a:pt x="149" y="201"/>
                        </a:lnTo>
                        <a:lnTo>
                          <a:pt x="140" y="198"/>
                        </a:lnTo>
                        <a:lnTo>
                          <a:pt x="131" y="189"/>
                        </a:lnTo>
                        <a:lnTo>
                          <a:pt x="121" y="196"/>
                        </a:lnTo>
                        <a:lnTo>
                          <a:pt x="111" y="199"/>
                        </a:lnTo>
                        <a:lnTo>
                          <a:pt x="96" y="192"/>
                        </a:lnTo>
                        <a:lnTo>
                          <a:pt x="80" y="191"/>
                        </a:lnTo>
                        <a:lnTo>
                          <a:pt x="59" y="191"/>
                        </a:lnTo>
                        <a:lnTo>
                          <a:pt x="51" y="178"/>
                        </a:lnTo>
                        <a:lnTo>
                          <a:pt x="44" y="182"/>
                        </a:lnTo>
                        <a:lnTo>
                          <a:pt x="37" y="189"/>
                        </a:lnTo>
                        <a:lnTo>
                          <a:pt x="24" y="188"/>
                        </a:lnTo>
                        <a:lnTo>
                          <a:pt x="19" y="169"/>
                        </a:lnTo>
                        <a:lnTo>
                          <a:pt x="25" y="151"/>
                        </a:lnTo>
                        <a:lnTo>
                          <a:pt x="19" y="137"/>
                        </a:lnTo>
                        <a:lnTo>
                          <a:pt x="18" y="122"/>
                        </a:lnTo>
                        <a:lnTo>
                          <a:pt x="6" y="111"/>
                        </a:lnTo>
                        <a:lnTo>
                          <a:pt x="12" y="98"/>
                        </a:lnTo>
                        <a:lnTo>
                          <a:pt x="0" y="83"/>
                        </a:lnTo>
                        <a:lnTo>
                          <a:pt x="19" y="71"/>
                        </a:lnTo>
                        <a:lnTo>
                          <a:pt x="45" y="77"/>
                        </a:lnTo>
                        <a:lnTo>
                          <a:pt x="50" y="63"/>
                        </a:lnTo>
                        <a:lnTo>
                          <a:pt x="59" y="54"/>
                        </a:lnTo>
                        <a:lnTo>
                          <a:pt x="75" y="63"/>
                        </a:lnTo>
                        <a:lnTo>
                          <a:pt x="88" y="77"/>
                        </a:lnTo>
                        <a:lnTo>
                          <a:pt x="109" y="83"/>
                        </a:lnTo>
                        <a:lnTo>
                          <a:pt x="117" y="100"/>
                        </a:lnTo>
                        <a:lnTo>
                          <a:pt x="114" y="105"/>
                        </a:lnTo>
                        <a:lnTo>
                          <a:pt x="114" y="109"/>
                        </a:lnTo>
                        <a:lnTo>
                          <a:pt x="109" y="127"/>
                        </a:lnTo>
                        <a:lnTo>
                          <a:pt x="117" y="125"/>
                        </a:lnTo>
                        <a:lnTo>
                          <a:pt x="125" y="132"/>
                        </a:lnTo>
                        <a:lnTo>
                          <a:pt x="128" y="130"/>
                        </a:lnTo>
                        <a:lnTo>
                          <a:pt x="133" y="130"/>
                        </a:lnTo>
                        <a:lnTo>
                          <a:pt x="141" y="125"/>
                        </a:lnTo>
                        <a:lnTo>
                          <a:pt x="141" y="118"/>
                        </a:lnTo>
                        <a:lnTo>
                          <a:pt x="146" y="112"/>
                        </a:lnTo>
                        <a:lnTo>
                          <a:pt x="146" y="105"/>
                        </a:lnTo>
                        <a:lnTo>
                          <a:pt x="143" y="102"/>
                        </a:lnTo>
                        <a:lnTo>
                          <a:pt x="137" y="109"/>
                        </a:lnTo>
                        <a:lnTo>
                          <a:pt x="134" y="80"/>
                        </a:lnTo>
                        <a:lnTo>
                          <a:pt x="117" y="6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4" name="Freeform 155"/>
                  <p:cNvSpPr>
                    <a:spLocks/>
                  </p:cNvSpPr>
                  <p:nvPr/>
                </p:nvSpPr>
                <p:spPr bwMode="auto">
                  <a:xfrm>
                    <a:off x="1131888" y="1046162"/>
                    <a:ext cx="695325" cy="828675"/>
                  </a:xfrm>
                  <a:custGeom>
                    <a:avLst/>
                    <a:gdLst>
                      <a:gd name="T0" fmla="*/ 284 w 438"/>
                      <a:gd name="T1" fmla="*/ 460 h 522"/>
                      <a:gd name="T2" fmla="*/ 307 w 438"/>
                      <a:gd name="T3" fmla="*/ 435 h 522"/>
                      <a:gd name="T4" fmla="*/ 291 w 438"/>
                      <a:gd name="T5" fmla="*/ 393 h 522"/>
                      <a:gd name="T6" fmla="*/ 308 w 438"/>
                      <a:gd name="T7" fmla="*/ 375 h 522"/>
                      <a:gd name="T8" fmla="*/ 313 w 438"/>
                      <a:gd name="T9" fmla="*/ 346 h 522"/>
                      <a:gd name="T10" fmla="*/ 326 w 438"/>
                      <a:gd name="T11" fmla="*/ 349 h 522"/>
                      <a:gd name="T12" fmla="*/ 340 w 438"/>
                      <a:gd name="T13" fmla="*/ 352 h 522"/>
                      <a:gd name="T14" fmla="*/ 367 w 438"/>
                      <a:gd name="T15" fmla="*/ 310 h 522"/>
                      <a:gd name="T16" fmla="*/ 371 w 438"/>
                      <a:gd name="T17" fmla="*/ 246 h 522"/>
                      <a:gd name="T18" fmla="*/ 397 w 438"/>
                      <a:gd name="T19" fmla="*/ 194 h 522"/>
                      <a:gd name="T20" fmla="*/ 433 w 438"/>
                      <a:gd name="T21" fmla="*/ 156 h 522"/>
                      <a:gd name="T22" fmla="*/ 423 w 438"/>
                      <a:gd name="T23" fmla="*/ 121 h 522"/>
                      <a:gd name="T24" fmla="*/ 433 w 438"/>
                      <a:gd name="T25" fmla="*/ 84 h 522"/>
                      <a:gd name="T26" fmla="*/ 412 w 438"/>
                      <a:gd name="T27" fmla="*/ 80 h 522"/>
                      <a:gd name="T28" fmla="*/ 385 w 438"/>
                      <a:gd name="T29" fmla="*/ 73 h 522"/>
                      <a:gd name="T30" fmla="*/ 393 w 438"/>
                      <a:gd name="T31" fmla="*/ 42 h 522"/>
                      <a:gd name="T32" fmla="*/ 310 w 438"/>
                      <a:gd name="T33" fmla="*/ 67 h 522"/>
                      <a:gd name="T34" fmla="*/ 259 w 438"/>
                      <a:gd name="T35" fmla="*/ 86 h 522"/>
                      <a:gd name="T36" fmla="*/ 244 w 438"/>
                      <a:gd name="T37" fmla="*/ 119 h 522"/>
                      <a:gd name="T38" fmla="*/ 227 w 438"/>
                      <a:gd name="T39" fmla="*/ 151 h 522"/>
                      <a:gd name="T40" fmla="*/ 176 w 438"/>
                      <a:gd name="T41" fmla="*/ 170 h 522"/>
                      <a:gd name="T42" fmla="*/ 169 w 438"/>
                      <a:gd name="T43" fmla="*/ 259 h 522"/>
                      <a:gd name="T44" fmla="*/ 0 w 438"/>
                      <a:gd name="T45" fmla="*/ 275 h 522"/>
                      <a:gd name="T46" fmla="*/ 0 w 438"/>
                      <a:gd name="T47" fmla="*/ 304 h 522"/>
                      <a:gd name="T48" fmla="*/ 47 w 438"/>
                      <a:gd name="T49" fmla="*/ 445 h 522"/>
                      <a:gd name="T50" fmla="*/ 85 w 438"/>
                      <a:gd name="T51" fmla="*/ 482 h 522"/>
                      <a:gd name="T52" fmla="*/ 117 w 438"/>
                      <a:gd name="T53" fmla="*/ 511 h 522"/>
                      <a:gd name="T54" fmla="*/ 141 w 438"/>
                      <a:gd name="T55" fmla="*/ 495 h 522"/>
                      <a:gd name="T56" fmla="*/ 176 w 438"/>
                      <a:gd name="T57" fmla="*/ 480 h 522"/>
                      <a:gd name="T58" fmla="*/ 205 w 438"/>
                      <a:gd name="T59" fmla="*/ 489 h 522"/>
                      <a:gd name="T60" fmla="*/ 234 w 438"/>
                      <a:gd name="T61" fmla="*/ 493 h 522"/>
                      <a:gd name="T62" fmla="*/ 249 w 438"/>
                      <a:gd name="T63" fmla="*/ 518 h 522"/>
                      <a:gd name="T64" fmla="*/ 263 w 438"/>
                      <a:gd name="T65" fmla="*/ 508 h 522"/>
                      <a:gd name="T66" fmla="*/ 285 w 438"/>
                      <a:gd name="T67" fmla="*/ 473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38" h="522">
                        <a:moveTo>
                          <a:pt x="285" y="473"/>
                        </a:moveTo>
                        <a:lnTo>
                          <a:pt x="284" y="460"/>
                        </a:lnTo>
                        <a:lnTo>
                          <a:pt x="300" y="455"/>
                        </a:lnTo>
                        <a:lnTo>
                          <a:pt x="307" y="435"/>
                        </a:lnTo>
                        <a:lnTo>
                          <a:pt x="288" y="416"/>
                        </a:lnTo>
                        <a:lnTo>
                          <a:pt x="291" y="393"/>
                        </a:lnTo>
                        <a:lnTo>
                          <a:pt x="295" y="381"/>
                        </a:lnTo>
                        <a:lnTo>
                          <a:pt x="308" y="375"/>
                        </a:lnTo>
                        <a:lnTo>
                          <a:pt x="314" y="362"/>
                        </a:lnTo>
                        <a:lnTo>
                          <a:pt x="313" y="346"/>
                        </a:lnTo>
                        <a:lnTo>
                          <a:pt x="319" y="341"/>
                        </a:lnTo>
                        <a:lnTo>
                          <a:pt x="326" y="349"/>
                        </a:lnTo>
                        <a:lnTo>
                          <a:pt x="330" y="345"/>
                        </a:lnTo>
                        <a:lnTo>
                          <a:pt x="340" y="352"/>
                        </a:lnTo>
                        <a:lnTo>
                          <a:pt x="353" y="335"/>
                        </a:lnTo>
                        <a:lnTo>
                          <a:pt x="367" y="310"/>
                        </a:lnTo>
                        <a:lnTo>
                          <a:pt x="352" y="265"/>
                        </a:lnTo>
                        <a:lnTo>
                          <a:pt x="371" y="246"/>
                        </a:lnTo>
                        <a:lnTo>
                          <a:pt x="378" y="212"/>
                        </a:lnTo>
                        <a:lnTo>
                          <a:pt x="397" y="194"/>
                        </a:lnTo>
                        <a:lnTo>
                          <a:pt x="420" y="186"/>
                        </a:lnTo>
                        <a:lnTo>
                          <a:pt x="433" y="156"/>
                        </a:lnTo>
                        <a:lnTo>
                          <a:pt x="438" y="134"/>
                        </a:lnTo>
                        <a:lnTo>
                          <a:pt x="423" y="121"/>
                        </a:lnTo>
                        <a:lnTo>
                          <a:pt x="435" y="109"/>
                        </a:lnTo>
                        <a:lnTo>
                          <a:pt x="433" y="84"/>
                        </a:lnTo>
                        <a:lnTo>
                          <a:pt x="422" y="86"/>
                        </a:lnTo>
                        <a:lnTo>
                          <a:pt x="412" y="80"/>
                        </a:lnTo>
                        <a:lnTo>
                          <a:pt x="396" y="84"/>
                        </a:lnTo>
                        <a:lnTo>
                          <a:pt x="385" y="73"/>
                        </a:lnTo>
                        <a:lnTo>
                          <a:pt x="390" y="60"/>
                        </a:lnTo>
                        <a:lnTo>
                          <a:pt x="393" y="42"/>
                        </a:lnTo>
                        <a:lnTo>
                          <a:pt x="346" y="0"/>
                        </a:lnTo>
                        <a:lnTo>
                          <a:pt x="310" y="67"/>
                        </a:lnTo>
                        <a:lnTo>
                          <a:pt x="294" y="58"/>
                        </a:lnTo>
                        <a:lnTo>
                          <a:pt x="259" y="86"/>
                        </a:lnTo>
                        <a:lnTo>
                          <a:pt x="244" y="87"/>
                        </a:lnTo>
                        <a:lnTo>
                          <a:pt x="244" y="119"/>
                        </a:lnTo>
                        <a:lnTo>
                          <a:pt x="227" y="127"/>
                        </a:lnTo>
                        <a:lnTo>
                          <a:pt x="227" y="151"/>
                        </a:lnTo>
                        <a:lnTo>
                          <a:pt x="204" y="170"/>
                        </a:lnTo>
                        <a:lnTo>
                          <a:pt x="176" y="170"/>
                        </a:lnTo>
                        <a:lnTo>
                          <a:pt x="169" y="234"/>
                        </a:lnTo>
                        <a:lnTo>
                          <a:pt x="169" y="259"/>
                        </a:lnTo>
                        <a:lnTo>
                          <a:pt x="128" y="274"/>
                        </a:lnTo>
                        <a:lnTo>
                          <a:pt x="0" y="275"/>
                        </a:lnTo>
                        <a:lnTo>
                          <a:pt x="0" y="275"/>
                        </a:lnTo>
                        <a:lnTo>
                          <a:pt x="0" y="304"/>
                        </a:lnTo>
                        <a:lnTo>
                          <a:pt x="10" y="341"/>
                        </a:lnTo>
                        <a:lnTo>
                          <a:pt x="47" y="445"/>
                        </a:lnTo>
                        <a:lnTo>
                          <a:pt x="70" y="457"/>
                        </a:lnTo>
                        <a:lnTo>
                          <a:pt x="85" y="482"/>
                        </a:lnTo>
                        <a:lnTo>
                          <a:pt x="95" y="522"/>
                        </a:lnTo>
                        <a:lnTo>
                          <a:pt x="117" y="511"/>
                        </a:lnTo>
                        <a:lnTo>
                          <a:pt x="131" y="489"/>
                        </a:lnTo>
                        <a:lnTo>
                          <a:pt x="141" y="495"/>
                        </a:lnTo>
                        <a:lnTo>
                          <a:pt x="160" y="486"/>
                        </a:lnTo>
                        <a:lnTo>
                          <a:pt x="176" y="480"/>
                        </a:lnTo>
                        <a:lnTo>
                          <a:pt x="192" y="483"/>
                        </a:lnTo>
                        <a:lnTo>
                          <a:pt x="205" y="489"/>
                        </a:lnTo>
                        <a:lnTo>
                          <a:pt x="221" y="486"/>
                        </a:lnTo>
                        <a:lnTo>
                          <a:pt x="234" y="493"/>
                        </a:lnTo>
                        <a:lnTo>
                          <a:pt x="236" y="502"/>
                        </a:lnTo>
                        <a:lnTo>
                          <a:pt x="249" y="518"/>
                        </a:lnTo>
                        <a:lnTo>
                          <a:pt x="256" y="509"/>
                        </a:lnTo>
                        <a:lnTo>
                          <a:pt x="263" y="508"/>
                        </a:lnTo>
                        <a:lnTo>
                          <a:pt x="282" y="489"/>
                        </a:lnTo>
                        <a:lnTo>
                          <a:pt x="285" y="47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5" name="Freeform 158"/>
                  <p:cNvSpPr>
                    <a:spLocks/>
                  </p:cNvSpPr>
                  <p:nvPr/>
                </p:nvSpPr>
                <p:spPr bwMode="auto">
                  <a:xfrm>
                    <a:off x="998538" y="1590675"/>
                    <a:ext cx="65088" cy="120650"/>
                  </a:xfrm>
                  <a:custGeom>
                    <a:avLst/>
                    <a:gdLst>
                      <a:gd name="T0" fmla="*/ 9 w 41"/>
                      <a:gd name="T1" fmla="*/ 32 h 76"/>
                      <a:gd name="T2" fmla="*/ 16 w 41"/>
                      <a:gd name="T3" fmla="*/ 53 h 76"/>
                      <a:gd name="T4" fmla="*/ 28 w 41"/>
                      <a:gd name="T5" fmla="*/ 41 h 76"/>
                      <a:gd name="T6" fmla="*/ 26 w 41"/>
                      <a:gd name="T7" fmla="*/ 14 h 76"/>
                      <a:gd name="T8" fmla="*/ 16 w 41"/>
                      <a:gd name="T9" fmla="*/ 3 h 76"/>
                      <a:gd name="T10" fmla="*/ 25 w 41"/>
                      <a:gd name="T11" fmla="*/ 0 h 76"/>
                      <a:gd name="T12" fmla="*/ 35 w 41"/>
                      <a:gd name="T13" fmla="*/ 5 h 76"/>
                      <a:gd name="T14" fmla="*/ 39 w 41"/>
                      <a:gd name="T15" fmla="*/ 27 h 76"/>
                      <a:gd name="T16" fmla="*/ 41 w 41"/>
                      <a:gd name="T17" fmla="*/ 51 h 76"/>
                      <a:gd name="T18" fmla="*/ 38 w 41"/>
                      <a:gd name="T19" fmla="*/ 60 h 76"/>
                      <a:gd name="T20" fmla="*/ 29 w 41"/>
                      <a:gd name="T21" fmla="*/ 64 h 76"/>
                      <a:gd name="T22" fmla="*/ 25 w 41"/>
                      <a:gd name="T23" fmla="*/ 72 h 76"/>
                      <a:gd name="T24" fmla="*/ 17 w 41"/>
                      <a:gd name="T25" fmla="*/ 76 h 76"/>
                      <a:gd name="T26" fmla="*/ 7 w 41"/>
                      <a:gd name="T27" fmla="*/ 73 h 76"/>
                      <a:gd name="T28" fmla="*/ 0 w 41"/>
                      <a:gd name="T29" fmla="*/ 67 h 76"/>
                      <a:gd name="T30" fmla="*/ 0 w 41"/>
                      <a:gd name="T31" fmla="*/ 60 h 76"/>
                      <a:gd name="T32" fmla="*/ 6 w 41"/>
                      <a:gd name="T33" fmla="*/ 43 h 76"/>
                      <a:gd name="T34" fmla="*/ 6 w 41"/>
                      <a:gd name="T35" fmla="*/ 35 h 76"/>
                      <a:gd name="T36" fmla="*/ 9 w 41"/>
                      <a:gd name="T37" fmla="*/ 3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1" h="76">
                        <a:moveTo>
                          <a:pt x="9" y="32"/>
                        </a:moveTo>
                        <a:lnTo>
                          <a:pt x="16" y="53"/>
                        </a:lnTo>
                        <a:lnTo>
                          <a:pt x="28" y="41"/>
                        </a:lnTo>
                        <a:lnTo>
                          <a:pt x="26" y="14"/>
                        </a:lnTo>
                        <a:lnTo>
                          <a:pt x="16" y="3"/>
                        </a:lnTo>
                        <a:lnTo>
                          <a:pt x="25" y="0"/>
                        </a:lnTo>
                        <a:lnTo>
                          <a:pt x="35" y="5"/>
                        </a:lnTo>
                        <a:lnTo>
                          <a:pt x="39" y="27"/>
                        </a:lnTo>
                        <a:lnTo>
                          <a:pt x="41" y="51"/>
                        </a:lnTo>
                        <a:lnTo>
                          <a:pt x="38" y="60"/>
                        </a:lnTo>
                        <a:lnTo>
                          <a:pt x="29" y="64"/>
                        </a:lnTo>
                        <a:lnTo>
                          <a:pt x="25" y="72"/>
                        </a:lnTo>
                        <a:lnTo>
                          <a:pt x="17" y="76"/>
                        </a:lnTo>
                        <a:lnTo>
                          <a:pt x="7" y="73"/>
                        </a:lnTo>
                        <a:lnTo>
                          <a:pt x="0" y="67"/>
                        </a:lnTo>
                        <a:lnTo>
                          <a:pt x="0" y="60"/>
                        </a:lnTo>
                        <a:lnTo>
                          <a:pt x="6" y="43"/>
                        </a:lnTo>
                        <a:lnTo>
                          <a:pt x="6" y="35"/>
                        </a:lnTo>
                        <a:lnTo>
                          <a:pt x="9" y="3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6" name="Freeform 114"/>
                  <p:cNvSpPr>
                    <a:spLocks/>
                  </p:cNvSpPr>
                  <p:nvPr/>
                </p:nvSpPr>
                <p:spPr bwMode="auto">
                  <a:xfrm>
                    <a:off x="1944688" y="1771650"/>
                    <a:ext cx="1411288" cy="844550"/>
                  </a:xfrm>
                  <a:custGeom>
                    <a:avLst/>
                    <a:gdLst>
                      <a:gd name="T0" fmla="*/ 427 w 889"/>
                      <a:gd name="T1" fmla="*/ 3 h 532"/>
                      <a:gd name="T2" fmla="*/ 293 w 889"/>
                      <a:gd name="T3" fmla="*/ 39 h 532"/>
                      <a:gd name="T4" fmla="*/ 272 w 889"/>
                      <a:gd name="T5" fmla="*/ 68 h 532"/>
                      <a:gd name="T6" fmla="*/ 285 w 889"/>
                      <a:gd name="T7" fmla="*/ 111 h 532"/>
                      <a:gd name="T8" fmla="*/ 279 w 889"/>
                      <a:gd name="T9" fmla="*/ 154 h 532"/>
                      <a:gd name="T10" fmla="*/ 238 w 889"/>
                      <a:gd name="T11" fmla="*/ 135 h 532"/>
                      <a:gd name="T12" fmla="*/ 202 w 889"/>
                      <a:gd name="T13" fmla="*/ 125 h 532"/>
                      <a:gd name="T14" fmla="*/ 147 w 889"/>
                      <a:gd name="T15" fmla="*/ 89 h 532"/>
                      <a:gd name="T16" fmla="*/ 112 w 889"/>
                      <a:gd name="T17" fmla="*/ 89 h 532"/>
                      <a:gd name="T18" fmla="*/ 129 w 889"/>
                      <a:gd name="T19" fmla="*/ 138 h 532"/>
                      <a:gd name="T20" fmla="*/ 119 w 889"/>
                      <a:gd name="T21" fmla="*/ 182 h 532"/>
                      <a:gd name="T22" fmla="*/ 94 w 889"/>
                      <a:gd name="T23" fmla="*/ 207 h 532"/>
                      <a:gd name="T24" fmla="*/ 75 w 889"/>
                      <a:gd name="T25" fmla="*/ 237 h 532"/>
                      <a:gd name="T26" fmla="*/ 105 w 889"/>
                      <a:gd name="T27" fmla="*/ 269 h 532"/>
                      <a:gd name="T28" fmla="*/ 138 w 889"/>
                      <a:gd name="T29" fmla="*/ 244 h 532"/>
                      <a:gd name="T30" fmla="*/ 164 w 889"/>
                      <a:gd name="T31" fmla="*/ 259 h 532"/>
                      <a:gd name="T32" fmla="*/ 138 w 889"/>
                      <a:gd name="T33" fmla="*/ 295 h 532"/>
                      <a:gd name="T34" fmla="*/ 103 w 889"/>
                      <a:gd name="T35" fmla="*/ 329 h 532"/>
                      <a:gd name="T36" fmla="*/ 87 w 889"/>
                      <a:gd name="T37" fmla="*/ 371 h 532"/>
                      <a:gd name="T38" fmla="*/ 52 w 889"/>
                      <a:gd name="T39" fmla="*/ 358 h 532"/>
                      <a:gd name="T40" fmla="*/ 30 w 889"/>
                      <a:gd name="T41" fmla="*/ 396 h 532"/>
                      <a:gd name="T42" fmla="*/ 0 w 889"/>
                      <a:gd name="T43" fmla="*/ 445 h 532"/>
                      <a:gd name="T44" fmla="*/ 14 w 889"/>
                      <a:gd name="T45" fmla="*/ 499 h 532"/>
                      <a:gd name="T46" fmla="*/ 33 w 889"/>
                      <a:gd name="T47" fmla="*/ 486 h 532"/>
                      <a:gd name="T48" fmla="*/ 94 w 889"/>
                      <a:gd name="T49" fmla="*/ 487 h 532"/>
                      <a:gd name="T50" fmla="*/ 131 w 889"/>
                      <a:gd name="T51" fmla="*/ 496 h 532"/>
                      <a:gd name="T52" fmla="*/ 151 w 889"/>
                      <a:gd name="T53" fmla="*/ 468 h 532"/>
                      <a:gd name="T54" fmla="*/ 193 w 889"/>
                      <a:gd name="T55" fmla="*/ 461 h 532"/>
                      <a:gd name="T56" fmla="*/ 218 w 889"/>
                      <a:gd name="T57" fmla="*/ 476 h 532"/>
                      <a:gd name="T58" fmla="*/ 276 w 889"/>
                      <a:gd name="T59" fmla="*/ 508 h 532"/>
                      <a:gd name="T60" fmla="*/ 328 w 889"/>
                      <a:gd name="T61" fmla="*/ 499 h 532"/>
                      <a:gd name="T62" fmla="*/ 360 w 889"/>
                      <a:gd name="T63" fmla="*/ 490 h 532"/>
                      <a:gd name="T64" fmla="*/ 464 w 889"/>
                      <a:gd name="T65" fmla="*/ 532 h 532"/>
                      <a:gd name="T66" fmla="*/ 504 w 889"/>
                      <a:gd name="T67" fmla="*/ 468 h 532"/>
                      <a:gd name="T68" fmla="*/ 522 w 889"/>
                      <a:gd name="T69" fmla="*/ 399 h 532"/>
                      <a:gd name="T70" fmla="*/ 564 w 889"/>
                      <a:gd name="T71" fmla="*/ 333 h 532"/>
                      <a:gd name="T72" fmla="*/ 619 w 889"/>
                      <a:gd name="T73" fmla="*/ 285 h 532"/>
                      <a:gd name="T74" fmla="*/ 673 w 889"/>
                      <a:gd name="T75" fmla="*/ 271 h 532"/>
                      <a:gd name="T76" fmla="*/ 727 w 889"/>
                      <a:gd name="T77" fmla="*/ 236 h 532"/>
                      <a:gd name="T78" fmla="*/ 828 w 889"/>
                      <a:gd name="T79" fmla="*/ 191 h 532"/>
                      <a:gd name="T80" fmla="*/ 872 w 889"/>
                      <a:gd name="T81" fmla="*/ 147 h 532"/>
                      <a:gd name="T82" fmla="*/ 873 w 889"/>
                      <a:gd name="T83" fmla="*/ 99 h 532"/>
                      <a:gd name="T84" fmla="*/ 875 w 889"/>
                      <a:gd name="T85" fmla="*/ 78 h 532"/>
                      <a:gd name="T86" fmla="*/ 820 w 889"/>
                      <a:gd name="T87" fmla="*/ 113 h 532"/>
                      <a:gd name="T88" fmla="*/ 764 w 889"/>
                      <a:gd name="T89" fmla="*/ 138 h 532"/>
                      <a:gd name="T90" fmla="*/ 690 w 889"/>
                      <a:gd name="T91" fmla="*/ 141 h 532"/>
                      <a:gd name="T92" fmla="*/ 606 w 889"/>
                      <a:gd name="T93" fmla="*/ 96 h 532"/>
                      <a:gd name="T94" fmla="*/ 510 w 889"/>
                      <a:gd name="T95" fmla="*/ 46 h 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89" h="532">
                        <a:moveTo>
                          <a:pt x="496" y="30"/>
                        </a:moveTo>
                        <a:lnTo>
                          <a:pt x="471" y="20"/>
                        </a:lnTo>
                        <a:lnTo>
                          <a:pt x="448" y="0"/>
                        </a:lnTo>
                        <a:lnTo>
                          <a:pt x="427" y="3"/>
                        </a:lnTo>
                        <a:lnTo>
                          <a:pt x="411" y="13"/>
                        </a:lnTo>
                        <a:lnTo>
                          <a:pt x="309" y="14"/>
                        </a:lnTo>
                        <a:lnTo>
                          <a:pt x="299" y="25"/>
                        </a:lnTo>
                        <a:lnTo>
                          <a:pt x="293" y="39"/>
                        </a:lnTo>
                        <a:lnTo>
                          <a:pt x="288" y="46"/>
                        </a:lnTo>
                        <a:lnTo>
                          <a:pt x="288" y="52"/>
                        </a:lnTo>
                        <a:lnTo>
                          <a:pt x="280" y="60"/>
                        </a:lnTo>
                        <a:lnTo>
                          <a:pt x="272" y="68"/>
                        </a:lnTo>
                        <a:lnTo>
                          <a:pt x="276" y="77"/>
                        </a:lnTo>
                        <a:lnTo>
                          <a:pt x="286" y="87"/>
                        </a:lnTo>
                        <a:lnTo>
                          <a:pt x="292" y="97"/>
                        </a:lnTo>
                        <a:lnTo>
                          <a:pt x="285" y="111"/>
                        </a:lnTo>
                        <a:lnTo>
                          <a:pt x="288" y="124"/>
                        </a:lnTo>
                        <a:lnTo>
                          <a:pt x="295" y="131"/>
                        </a:lnTo>
                        <a:lnTo>
                          <a:pt x="286" y="145"/>
                        </a:lnTo>
                        <a:lnTo>
                          <a:pt x="279" y="154"/>
                        </a:lnTo>
                        <a:lnTo>
                          <a:pt x="272" y="148"/>
                        </a:lnTo>
                        <a:lnTo>
                          <a:pt x="263" y="148"/>
                        </a:lnTo>
                        <a:lnTo>
                          <a:pt x="251" y="138"/>
                        </a:lnTo>
                        <a:lnTo>
                          <a:pt x="238" y="135"/>
                        </a:lnTo>
                        <a:lnTo>
                          <a:pt x="228" y="129"/>
                        </a:lnTo>
                        <a:lnTo>
                          <a:pt x="215" y="134"/>
                        </a:lnTo>
                        <a:lnTo>
                          <a:pt x="205" y="140"/>
                        </a:lnTo>
                        <a:lnTo>
                          <a:pt x="202" y="125"/>
                        </a:lnTo>
                        <a:lnTo>
                          <a:pt x="186" y="109"/>
                        </a:lnTo>
                        <a:lnTo>
                          <a:pt x="171" y="100"/>
                        </a:lnTo>
                        <a:lnTo>
                          <a:pt x="155" y="97"/>
                        </a:lnTo>
                        <a:lnTo>
                          <a:pt x="147" y="89"/>
                        </a:lnTo>
                        <a:lnTo>
                          <a:pt x="135" y="86"/>
                        </a:lnTo>
                        <a:lnTo>
                          <a:pt x="122" y="76"/>
                        </a:lnTo>
                        <a:lnTo>
                          <a:pt x="110" y="76"/>
                        </a:lnTo>
                        <a:lnTo>
                          <a:pt x="112" y="89"/>
                        </a:lnTo>
                        <a:lnTo>
                          <a:pt x="112" y="100"/>
                        </a:lnTo>
                        <a:lnTo>
                          <a:pt x="122" y="115"/>
                        </a:lnTo>
                        <a:lnTo>
                          <a:pt x="132" y="125"/>
                        </a:lnTo>
                        <a:lnTo>
                          <a:pt x="129" y="138"/>
                        </a:lnTo>
                        <a:lnTo>
                          <a:pt x="129" y="153"/>
                        </a:lnTo>
                        <a:lnTo>
                          <a:pt x="116" y="160"/>
                        </a:lnTo>
                        <a:lnTo>
                          <a:pt x="112" y="176"/>
                        </a:lnTo>
                        <a:lnTo>
                          <a:pt x="119" y="182"/>
                        </a:lnTo>
                        <a:lnTo>
                          <a:pt x="121" y="198"/>
                        </a:lnTo>
                        <a:lnTo>
                          <a:pt x="119" y="207"/>
                        </a:lnTo>
                        <a:lnTo>
                          <a:pt x="105" y="204"/>
                        </a:lnTo>
                        <a:lnTo>
                          <a:pt x="94" y="207"/>
                        </a:lnTo>
                        <a:lnTo>
                          <a:pt x="90" y="215"/>
                        </a:lnTo>
                        <a:lnTo>
                          <a:pt x="86" y="220"/>
                        </a:lnTo>
                        <a:lnTo>
                          <a:pt x="87" y="231"/>
                        </a:lnTo>
                        <a:lnTo>
                          <a:pt x="75" y="237"/>
                        </a:lnTo>
                        <a:lnTo>
                          <a:pt x="77" y="253"/>
                        </a:lnTo>
                        <a:lnTo>
                          <a:pt x="87" y="257"/>
                        </a:lnTo>
                        <a:lnTo>
                          <a:pt x="97" y="262"/>
                        </a:lnTo>
                        <a:lnTo>
                          <a:pt x="105" y="269"/>
                        </a:lnTo>
                        <a:lnTo>
                          <a:pt x="113" y="257"/>
                        </a:lnTo>
                        <a:lnTo>
                          <a:pt x="121" y="259"/>
                        </a:lnTo>
                        <a:lnTo>
                          <a:pt x="125" y="247"/>
                        </a:lnTo>
                        <a:lnTo>
                          <a:pt x="138" y="244"/>
                        </a:lnTo>
                        <a:lnTo>
                          <a:pt x="147" y="244"/>
                        </a:lnTo>
                        <a:lnTo>
                          <a:pt x="153" y="250"/>
                        </a:lnTo>
                        <a:lnTo>
                          <a:pt x="163" y="246"/>
                        </a:lnTo>
                        <a:lnTo>
                          <a:pt x="164" y="259"/>
                        </a:lnTo>
                        <a:lnTo>
                          <a:pt x="171" y="268"/>
                        </a:lnTo>
                        <a:lnTo>
                          <a:pt x="160" y="279"/>
                        </a:lnTo>
                        <a:lnTo>
                          <a:pt x="151" y="284"/>
                        </a:lnTo>
                        <a:lnTo>
                          <a:pt x="138" y="295"/>
                        </a:lnTo>
                        <a:lnTo>
                          <a:pt x="123" y="305"/>
                        </a:lnTo>
                        <a:lnTo>
                          <a:pt x="122" y="314"/>
                        </a:lnTo>
                        <a:lnTo>
                          <a:pt x="110" y="321"/>
                        </a:lnTo>
                        <a:lnTo>
                          <a:pt x="103" y="329"/>
                        </a:lnTo>
                        <a:lnTo>
                          <a:pt x="113" y="339"/>
                        </a:lnTo>
                        <a:lnTo>
                          <a:pt x="106" y="354"/>
                        </a:lnTo>
                        <a:lnTo>
                          <a:pt x="96" y="361"/>
                        </a:lnTo>
                        <a:lnTo>
                          <a:pt x="87" y="371"/>
                        </a:lnTo>
                        <a:lnTo>
                          <a:pt x="78" y="368"/>
                        </a:lnTo>
                        <a:lnTo>
                          <a:pt x="75" y="361"/>
                        </a:lnTo>
                        <a:lnTo>
                          <a:pt x="61" y="361"/>
                        </a:lnTo>
                        <a:lnTo>
                          <a:pt x="52" y="358"/>
                        </a:lnTo>
                        <a:lnTo>
                          <a:pt x="54" y="365"/>
                        </a:lnTo>
                        <a:lnTo>
                          <a:pt x="41" y="368"/>
                        </a:lnTo>
                        <a:lnTo>
                          <a:pt x="43" y="384"/>
                        </a:lnTo>
                        <a:lnTo>
                          <a:pt x="30" y="396"/>
                        </a:lnTo>
                        <a:lnTo>
                          <a:pt x="30" y="415"/>
                        </a:lnTo>
                        <a:lnTo>
                          <a:pt x="13" y="419"/>
                        </a:lnTo>
                        <a:lnTo>
                          <a:pt x="13" y="432"/>
                        </a:lnTo>
                        <a:lnTo>
                          <a:pt x="0" y="445"/>
                        </a:lnTo>
                        <a:lnTo>
                          <a:pt x="0" y="460"/>
                        </a:lnTo>
                        <a:lnTo>
                          <a:pt x="10" y="470"/>
                        </a:lnTo>
                        <a:lnTo>
                          <a:pt x="10" y="484"/>
                        </a:lnTo>
                        <a:lnTo>
                          <a:pt x="14" y="499"/>
                        </a:lnTo>
                        <a:lnTo>
                          <a:pt x="9" y="512"/>
                        </a:lnTo>
                        <a:lnTo>
                          <a:pt x="14" y="519"/>
                        </a:lnTo>
                        <a:lnTo>
                          <a:pt x="26" y="506"/>
                        </a:lnTo>
                        <a:lnTo>
                          <a:pt x="33" y="486"/>
                        </a:lnTo>
                        <a:lnTo>
                          <a:pt x="49" y="482"/>
                        </a:lnTo>
                        <a:lnTo>
                          <a:pt x="68" y="490"/>
                        </a:lnTo>
                        <a:lnTo>
                          <a:pt x="78" y="502"/>
                        </a:lnTo>
                        <a:lnTo>
                          <a:pt x="94" y="487"/>
                        </a:lnTo>
                        <a:lnTo>
                          <a:pt x="102" y="496"/>
                        </a:lnTo>
                        <a:lnTo>
                          <a:pt x="106" y="506"/>
                        </a:lnTo>
                        <a:lnTo>
                          <a:pt x="121" y="505"/>
                        </a:lnTo>
                        <a:lnTo>
                          <a:pt x="131" y="496"/>
                        </a:lnTo>
                        <a:lnTo>
                          <a:pt x="145" y="496"/>
                        </a:lnTo>
                        <a:lnTo>
                          <a:pt x="161" y="489"/>
                        </a:lnTo>
                        <a:lnTo>
                          <a:pt x="161" y="477"/>
                        </a:lnTo>
                        <a:lnTo>
                          <a:pt x="151" y="468"/>
                        </a:lnTo>
                        <a:lnTo>
                          <a:pt x="160" y="450"/>
                        </a:lnTo>
                        <a:lnTo>
                          <a:pt x="180" y="461"/>
                        </a:lnTo>
                        <a:lnTo>
                          <a:pt x="186" y="454"/>
                        </a:lnTo>
                        <a:lnTo>
                          <a:pt x="193" y="461"/>
                        </a:lnTo>
                        <a:lnTo>
                          <a:pt x="203" y="451"/>
                        </a:lnTo>
                        <a:lnTo>
                          <a:pt x="215" y="455"/>
                        </a:lnTo>
                        <a:lnTo>
                          <a:pt x="221" y="464"/>
                        </a:lnTo>
                        <a:lnTo>
                          <a:pt x="218" y="476"/>
                        </a:lnTo>
                        <a:lnTo>
                          <a:pt x="228" y="489"/>
                        </a:lnTo>
                        <a:lnTo>
                          <a:pt x="241" y="484"/>
                        </a:lnTo>
                        <a:lnTo>
                          <a:pt x="262" y="493"/>
                        </a:lnTo>
                        <a:lnTo>
                          <a:pt x="276" y="508"/>
                        </a:lnTo>
                        <a:lnTo>
                          <a:pt x="291" y="499"/>
                        </a:lnTo>
                        <a:lnTo>
                          <a:pt x="308" y="506"/>
                        </a:lnTo>
                        <a:lnTo>
                          <a:pt x="318" y="496"/>
                        </a:lnTo>
                        <a:lnTo>
                          <a:pt x="328" y="499"/>
                        </a:lnTo>
                        <a:lnTo>
                          <a:pt x="334" y="506"/>
                        </a:lnTo>
                        <a:lnTo>
                          <a:pt x="344" y="503"/>
                        </a:lnTo>
                        <a:lnTo>
                          <a:pt x="350" y="490"/>
                        </a:lnTo>
                        <a:lnTo>
                          <a:pt x="360" y="490"/>
                        </a:lnTo>
                        <a:lnTo>
                          <a:pt x="384" y="506"/>
                        </a:lnTo>
                        <a:lnTo>
                          <a:pt x="405" y="518"/>
                        </a:lnTo>
                        <a:lnTo>
                          <a:pt x="430" y="527"/>
                        </a:lnTo>
                        <a:lnTo>
                          <a:pt x="464" y="532"/>
                        </a:lnTo>
                        <a:lnTo>
                          <a:pt x="468" y="518"/>
                        </a:lnTo>
                        <a:lnTo>
                          <a:pt x="477" y="509"/>
                        </a:lnTo>
                        <a:lnTo>
                          <a:pt x="481" y="492"/>
                        </a:lnTo>
                        <a:lnTo>
                          <a:pt x="504" y="468"/>
                        </a:lnTo>
                        <a:lnTo>
                          <a:pt x="504" y="455"/>
                        </a:lnTo>
                        <a:lnTo>
                          <a:pt x="513" y="439"/>
                        </a:lnTo>
                        <a:lnTo>
                          <a:pt x="509" y="423"/>
                        </a:lnTo>
                        <a:lnTo>
                          <a:pt x="522" y="399"/>
                        </a:lnTo>
                        <a:lnTo>
                          <a:pt x="542" y="386"/>
                        </a:lnTo>
                        <a:lnTo>
                          <a:pt x="543" y="368"/>
                        </a:lnTo>
                        <a:lnTo>
                          <a:pt x="567" y="354"/>
                        </a:lnTo>
                        <a:lnTo>
                          <a:pt x="564" y="333"/>
                        </a:lnTo>
                        <a:lnTo>
                          <a:pt x="573" y="316"/>
                        </a:lnTo>
                        <a:lnTo>
                          <a:pt x="591" y="297"/>
                        </a:lnTo>
                        <a:lnTo>
                          <a:pt x="607" y="281"/>
                        </a:lnTo>
                        <a:lnTo>
                          <a:pt x="619" y="285"/>
                        </a:lnTo>
                        <a:lnTo>
                          <a:pt x="619" y="301"/>
                        </a:lnTo>
                        <a:lnTo>
                          <a:pt x="637" y="298"/>
                        </a:lnTo>
                        <a:lnTo>
                          <a:pt x="654" y="281"/>
                        </a:lnTo>
                        <a:lnTo>
                          <a:pt x="673" y="271"/>
                        </a:lnTo>
                        <a:lnTo>
                          <a:pt x="683" y="259"/>
                        </a:lnTo>
                        <a:lnTo>
                          <a:pt x="700" y="256"/>
                        </a:lnTo>
                        <a:lnTo>
                          <a:pt x="727" y="257"/>
                        </a:lnTo>
                        <a:lnTo>
                          <a:pt x="727" y="236"/>
                        </a:lnTo>
                        <a:lnTo>
                          <a:pt x="757" y="218"/>
                        </a:lnTo>
                        <a:lnTo>
                          <a:pt x="788" y="212"/>
                        </a:lnTo>
                        <a:lnTo>
                          <a:pt x="821" y="212"/>
                        </a:lnTo>
                        <a:lnTo>
                          <a:pt x="828" y="191"/>
                        </a:lnTo>
                        <a:lnTo>
                          <a:pt x="846" y="191"/>
                        </a:lnTo>
                        <a:lnTo>
                          <a:pt x="863" y="173"/>
                        </a:lnTo>
                        <a:lnTo>
                          <a:pt x="887" y="161"/>
                        </a:lnTo>
                        <a:lnTo>
                          <a:pt x="872" y="147"/>
                        </a:lnTo>
                        <a:lnTo>
                          <a:pt x="889" y="140"/>
                        </a:lnTo>
                        <a:lnTo>
                          <a:pt x="889" y="127"/>
                        </a:lnTo>
                        <a:lnTo>
                          <a:pt x="871" y="116"/>
                        </a:lnTo>
                        <a:lnTo>
                          <a:pt x="873" y="99"/>
                        </a:lnTo>
                        <a:lnTo>
                          <a:pt x="881" y="95"/>
                        </a:lnTo>
                        <a:lnTo>
                          <a:pt x="885" y="84"/>
                        </a:lnTo>
                        <a:lnTo>
                          <a:pt x="875" y="78"/>
                        </a:lnTo>
                        <a:lnTo>
                          <a:pt x="875" y="78"/>
                        </a:lnTo>
                        <a:lnTo>
                          <a:pt x="863" y="78"/>
                        </a:lnTo>
                        <a:lnTo>
                          <a:pt x="844" y="95"/>
                        </a:lnTo>
                        <a:lnTo>
                          <a:pt x="827" y="96"/>
                        </a:lnTo>
                        <a:lnTo>
                          <a:pt x="820" y="113"/>
                        </a:lnTo>
                        <a:lnTo>
                          <a:pt x="794" y="109"/>
                        </a:lnTo>
                        <a:lnTo>
                          <a:pt x="786" y="121"/>
                        </a:lnTo>
                        <a:lnTo>
                          <a:pt x="776" y="132"/>
                        </a:lnTo>
                        <a:lnTo>
                          <a:pt x="764" y="138"/>
                        </a:lnTo>
                        <a:lnTo>
                          <a:pt x="743" y="145"/>
                        </a:lnTo>
                        <a:lnTo>
                          <a:pt x="724" y="150"/>
                        </a:lnTo>
                        <a:lnTo>
                          <a:pt x="702" y="140"/>
                        </a:lnTo>
                        <a:lnTo>
                          <a:pt x="690" y="141"/>
                        </a:lnTo>
                        <a:lnTo>
                          <a:pt x="677" y="131"/>
                        </a:lnTo>
                        <a:lnTo>
                          <a:pt x="653" y="121"/>
                        </a:lnTo>
                        <a:lnTo>
                          <a:pt x="626" y="103"/>
                        </a:lnTo>
                        <a:lnTo>
                          <a:pt x="606" y="96"/>
                        </a:lnTo>
                        <a:lnTo>
                          <a:pt x="575" y="83"/>
                        </a:lnTo>
                        <a:lnTo>
                          <a:pt x="559" y="68"/>
                        </a:lnTo>
                        <a:lnTo>
                          <a:pt x="541" y="65"/>
                        </a:lnTo>
                        <a:lnTo>
                          <a:pt x="510" y="46"/>
                        </a:lnTo>
                        <a:lnTo>
                          <a:pt x="496" y="3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7" name="Freeform 11"/>
                  <p:cNvSpPr>
                    <a:spLocks/>
                  </p:cNvSpPr>
                  <p:nvPr/>
                </p:nvSpPr>
                <p:spPr bwMode="auto">
                  <a:xfrm>
                    <a:off x="2241550" y="1344612"/>
                    <a:ext cx="1131888" cy="665163"/>
                  </a:xfrm>
                  <a:custGeom>
                    <a:avLst/>
                    <a:gdLst>
                      <a:gd name="T0" fmla="*/ 484 w 490"/>
                      <a:gd name="T1" fmla="*/ 197 h 288"/>
                      <a:gd name="T2" fmla="*/ 474 w 490"/>
                      <a:gd name="T3" fmla="*/ 208 h 288"/>
                      <a:gd name="T4" fmla="*/ 482 w 490"/>
                      <a:gd name="T5" fmla="*/ 219 h 288"/>
                      <a:gd name="T6" fmla="*/ 487 w 490"/>
                      <a:gd name="T7" fmla="*/ 231 h 288"/>
                      <a:gd name="T8" fmla="*/ 480 w 490"/>
                      <a:gd name="T9" fmla="*/ 243 h 288"/>
                      <a:gd name="T10" fmla="*/ 465 w 490"/>
                      <a:gd name="T11" fmla="*/ 239 h 288"/>
                      <a:gd name="T12" fmla="*/ 440 w 490"/>
                      <a:gd name="T13" fmla="*/ 251 h 288"/>
                      <a:gd name="T14" fmla="*/ 417 w 490"/>
                      <a:gd name="T15" fmla="*/ 260 h 288"/>
                      <a:gd name="T16" fmla="*/ 405 w 490"/>
                      <a:gd name="T17" fmla="*/ 276 h 288"/>
                      <a:gd name="T18" fmla="*/ 382 w 490"/>
                      <a:gd name="T19" fmla="*/ 285 h 288"/>
                      <a:gd name="T20" fmla="*/ 354 w 490"/>
                      <a:gd name="T21" fmla="*/ 281 h 288"/>
                      <a:gd name="T22" fmla="*/ 337 w 490"/>
                      <a:gd name="T23" fmla="*/ 275 h 288"/>
                      <a:gd name="T24" fmla="*/ 302 w 490"/>
                      <a:gd name="T25" fmla="*/ 256 h 288"/>
                      <a:gd name="T26" fmla="*/ 267 w 490"/>
                      <a:gd name="T27" fmla="*/ 242 h 288"/>
                      <a:gd name="T28" fmla="*/ 243 w 490"/>
                      <a:gd name="T29" fmla="*/ 230 h 288"/>
                      <a:gd name="T30" fmla="*/ 211 w 490"/>
                      <a:gd name="T31" fmla="*/ 206 h 288"/>
                      <a:gd name="T32" fmla="*/ 179 w 490"/>
                      <a:gd name="T33" fmla="*/ 185 h 288"/>
                      <a:gd name="T34" fmla="*/ 154 w 490"/>
                      <a:gd name="T35" fmla="*/ 194 h 288"/>
                      <a:gd name="T36" fmla="*/ 79 w 490"/>
                      <a:gd name="T37" fmla="*/ 189 h 288"/>
                      <a:gd name="T38" fmla="*/ 65 w 490"/>
                      <a:gd name="T39" fmla="*/ 187 h 288"/>
                      <a:gd name="T40" fmla="*/ 47 w 490"/>
                      <a:gd name="T41" fmla="*/ 189 h 288"/>
                      <a:gd name="T42" fmla="*/ 33 w 490"/>
                      <a:gd name="T43" fmla="*/ 174 h 288"/>
                      <a:gd name="T44" fmla="*/ 20 w 490"/>
                      <a:gd name="T45" fmla="*/ 152 h 288"/>
                      <a:gd name="T46" fmla="*/ 10 w 490"/>
                      <a:gd name="T47" fmla="*/ 130 h 288"/>
                      <a:gd name="T48" fmla="*/ 0 w 490"/>
                      <a:gd name="T49" fmla="*/ 113 h 288"/>
                      <a:gd name="T50" fmla="*/ 29 w 490"/>
                      <a:gd name="T51" fmla="*/ 90 h 288"/>
                      <a:gd name="T52" fmla="*/ 35 w 490"/>
                      <a:gd name="T53" fmla="*/ 62 h 288"/>
                      <a:gd name="T54" fmla="*/ 52 w 490"/>
                      <a:gd name="T55" fmla="*/ 43 h 288"/>
                      <a:gd name="T56" fmla="*/ 69 w 490"/>
                      <a:gd name="T57" fmla="*/ 16 h 288"/>
                      <a:gd name="T58" fmla="*/ 77 w 490"/>
                      <a:gd name="T59" fmla="*/ 0 h 288"/>
                      <a:gd name="T60" fmla="*/ 96 w 490"/>
                      <a:gd name="T61" fmla="*/ 23 h 288"/>
                      <a:gd name="T62" fmla="*/ 107 w 490"/>
                      <a:gd name="T63" fmla="*/ 64 h 288"/>
                      <a:gd name="T64" fmla="*/ 97 w 490"/>
                      <a:gd name="T65" fmla="*/ 82 h 288"/>
                      <a:gd name="T66" fmla="*/ 73 w 490"/>
                      <a:gd name="T67" fmla="*/ 69 h 288"/>
                      <a:gd name="T68" fmla="*/ 52 w 490"/>
                      <a:gd name="T69" fmla="*/ 93 h 288"/>
                      <a:gd name="T70" fmla="*/ 57 w 490"/>
                      <a:gd name="T71" fmla="*/ 123 h 288"/>
                      <a:gd name="T72" fmla="*/ 87 w 490"/>
                      <a:gd name="T73" fmla="*/ 133 h 288"/>
                      <a:gd name="T74" fmla="*/ 104 w 490"/>
                      <a:gd name="T75" fmla="*/ 113 h 288"/>
                      <a:gd name="T76" fmla="*/ 138 w 490"/>
                      <a:gd name="T77" fmla="*/ 117 h 288"/>
                      <a:gd name="T78" fmla="*/ 161 w 490"/>
                      <a:gd name="T79" fmla="*/ 111 h 288"/>
                      <a:gd name="T80" fmla="*/ 201 w 490"/>
                      <a:gd name="T81" fmla="*/ 112 h 288"/>
                      <a:gd name="T82" fmla="*/ 223 w 490"/>
                      <a:gd name="T83" fmla="*/ 125 h 288"/>
                      <a:gd name="T84" fmla="*/ 229 w 490"/>
                      <a:gd name="T85" fmla="*/ 113 h 288"/>
                      <a:gd name="T86" fmla="*/ 262 w 490"/>
                      <a:gd name="T87" fmla="*/ 107 h 288"/>
                      <a:gd name="T88" fmla="*/ 254 w 490"/>
                      <a:gd name="T89" fmla="*/ 124 h 288"/>
                      <a:gd name="T90" fmla="*/ 240 w 490"/>
                      <a:gd name="T91" fmla="*/ 139 h 288"/>
                      <a:gd name="T92" fmla="*/ 266 w 490"/>
                      <a:gd name="T93" fmla="*/ 153 h 288"/>
                      <a:gd name="T94" fmla="*/ 305 w 490"/>
                      <a:gd name="T95" fmla="*/ 148 h 288"/>
                      <a:gd name="T96" fmla="*/ 333 w 490"/>
                      <a:gd name="T97" fmla="*/ 162 h 288"/>
                      <a:gd name="T98" fmla="*/ 364 w 490"/>
                      <a:gd name="T99" fmla="*/ 156 h 288"/>
                      <a:gd name="T100" fmla="*/ 369 w 490"/>
                      <a:gd name="T101" fmla="*/ 173 h 288"/>
                      <a:gd name="T102" fmla="*/ 359 w 490"/>
                      <a:gd name="T103" fmla="*/ 191 h 288"/>
                      <a:gd name="T104" fmla="*/ 372 w 490"/>
                      <a:gd name="T105" fmla="*/ 190 h 288"/>
                      <a:gd name="T106" fmla="*/ 391 w 490"/>
                      <a:gd name="T107" fmla="*/ 187 h 288"/>
                      <a:gd name="T108" fmla="*/ 404 w 490"/>
                      <a:gd name="T109" fmla="*/ 175 h 288"/>
                      <a:gd name="T110" fmla="*/ 405 w 490"/>
                      <a:gd name="T111" fmla="*/ 139 h 288"/>
                      <a:gd name="T112" fmla="*/ 427 w 490"/>
                      <a:gd name="T113" fmla="*/ 130 h 288"/>
                      <a:gd name="T114" fmla="*/ 445 w 490"/>
                      <a:gd name="T115" fmla="*/ 137 h 288"/>
                      <a:gd name="T116" fmla="*/ 474 w 490"/>
                      <a:gd name="T117" fmla="*/ 170 h 288"/>
                      <a:gd name="T118" fmla="*/ 490 w 490"/>
                      <a:gd name="T119" fmla="*/ 189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0" h="288">
                        <a:moveTo>
                          <a:pt x="490" y="189"/>
                        </a:moveTo>
                        <a:cubicBezTo>
                          <a:pt x="484" y="197"/>
                          <a:pt x="484" y="197"/>
                          <a:pt x="484" y="197"/>
                        </a:cubicBezTo>
                        <a:cubicBezTo>
                          <a:pt x="478" y="204"/>
                          <a:pt x="478" y="204"/>
                          <a:pt x="478" y="204"/>
                        </a:cubicBezTo>
                        <a:cubicBezTo>
                          <a:pt x="474" y="208"/>
                          <a:pt x="474" y="208"/>
                          <a:pt x="474" y="208"/>
                        </a:cubicBezTo>
                        <a:cubicBezTo>
                          <a:pt x="480" y="214"/>
                          <a:pt x="480" y="214"/>
                          <a:pt x="480" y="214"/>
                        </a:cubicBezTo>
                        <a:cubicBezTo>
                          <a:pt x="482" y="219"/>
                          <a:pt x="482" y="219"/>
                          <a:pt x="482" y="219"/>
                        </a:cubicBezTo>
                        <a:cubicBezTo>
                          <a:pt x="487" y="220"/>
                          <a:pt x="487" y="220"/>
                          <a:pt x="487" y="220"/>
                        </a:cubicBezTo>
                        <a:cubicBezTo>
                          <a:pt x="487" y="231"/>
                          <a:pt x="487" y="231"/>
                          <a:pt x="487" y="231"/>
                        </a:cubicBezTo>
                        <a:cubicBezTo>
                          <a:pt x="487" y="243"/>
                          <a:pt x="487" y="243"/>
                          <a:pt x="487" y="243"/>
                        </a:cubicBezTo>
                        <a:cubicBezTo>
                          <a:pt x="480" y="243"/>
                          <a:pt x="480" y="243"/>
                          <a:pt x="480" y="243"/>
                        </a:cubicBezTo>
                        <a:cubicBezTo>
                          <a:pt x="473" y="239"/>
                          <a:pt x="473" y="239"/>
                          <a:pt x="473" y="239"/>
                        </a:cubicBezTo>
                        <a:cubicBezTo>
                          <a:pt x="465" y="239"/>
                          <a:pt x="465" y="239"/>
                          <a:pt x="465" y="239"/>
                        </a:cubicBezTo>
                        <a:cubicBezTo>
                          <a:pt x="452" y="250"/>
                          <a:pt x="452" y="250"/>
                          <a:pt x="452" y="250"/>
                        </a:cubicBezTo>
                        <a:cubicBezTo>
                          <a:pt x="440" y="251"/>
                          <a:pt x="440" y="251"/>
                          <a:pt x="440" y="251"/>
                        </a:cubicBezTo>
                        <a:cubicBezTo>
                          <a:pt x="435" y="263"/>
                          <a:pt x="435" y="263"/>
                          <a:pt x="435" y="263"/>
                        </a:cubicBezTo>
                        <a:cubicBezTo>
                          <a:pt x="417" y="260"/>
                          <a:pt x="417" y="260"/>
                          <a:pt x="417" y="260"/>
                        </a:cubicBezTo>
                        <a:cubicBezTo>
                          <a:pt x="412" y="268"/>
                          <a:pt x="412" y="268"/>
                          <a:pt x="412" y="268"/>
                        </a:cubicBezTo>
                        <a:cubicBezTo>
                          <a:pt x="405" y="276"/>
                          <a:pt x="405" y="276"/>
                          <a:pt x="405" y="276"/>
                        </a:cubicBezTo>
                        <a:cubicBezTo>
                          <a:pt x="397" y="280"/>
                          <a:pt x="397" y="280"/>
                          <a:pt x="397" y="280"/>
                        </a:cubicBezTo>
                        <a:cubicBezTo>
                          <a:pt x="382" y="285"/>
                          <a:pt x="382" y="285"/>
                          <a:pt x="382" y="285"/>
                        </a:cubicBezTo>
                        <a:cubicBezTo>
                          <a:pt x="369" y="288"/>
                          <a:pt x="369" y="288"/>
                          <a:pt x="369" y="288"/>
                        </a:cubicBezTo>
                        <a:cubicBezTo>
                          <a:pt x="354" y="281"/>
                          <a:pt x="354" y="281"/>
                          <a:pt x="354" y="281"/>
                        </a:cubicBezTo>
                        <a:cubicBezTo>
                          <a:pt x="346" y="282"/>
                          <a:pt x="346" y="282"/>
                          <a:pt x="346" y="282"/>
                        </a:cubicBezTo>
                        <a:cubicBezTo>
                          <a:pt x="337" y="275"/>
                          <a:pt x="337" y="275"/>
                          <a:pt x="337" y="275"/>
                        </a:cubicBezTo>
                        <a:cubicBezTo>
                          <a:pt x="320" y="268"/>
                          <a:pt x="320" y="268"/>
                          <a:pt x="320" y="268"/>
                        </a:cubicBezTo>
                        <a:cubicBezTo>
                          <a:pt x="302" y="256"/>
                          <a:pt x="302" y="256"/>
                          <a:pt x="302" y="256"/>
                        </a:cubicBezTo>
                        <a:cubicBezTo>
                          <a:pt x="288" y="251"/>
                          <a:pt x="288" y="251"/>
                          <a:pt x="288" y="251"/>
                        </a:cubicBezTo>
                        <a:cubicBezTo>
                          <a:pt x="267" y="242"/>
                          <a:pt x="267" y="242"/>
                          <a:pt x="267" y="242"/>
                        </a:cubicBezTo>
                        <a:cubicBezTo>
                          <a:pt x="256" y="232"/>
                          <a:pt x="256" y="232"/>
                          <a:pt x="256" y="232"/>
                        </a:cubicBezTo>
                        <a:cubicBezTo>
                          <a:pt x="243" y="230"/>
                          <a:pt x="243" y="230"/>
                          <a:pt x="243" y="230"/>
                        </a:cubicBezTo>
                        <a:cubicBezTo>
                          <a:pt x="222" y="217"/>
                          <a:pt x="222" y="217"/>
                          <a:pt x="222" y="217"/>
                        </a:cubicBezTo>
                        <a:cubicBezTo>
                          <a:pt x="211" y="206"/>
                          <a:pt x="211" y="206"/>
                          <a:pt x="211" y="206"/>
                        </a:cubicBezTo>
                        <a:cubicBezTo>
                          <a:pt x="195" y="199"/>
                          <a:pt x="195" y="199"/>
                          <a:pt x="195" y="199"/>
                        </a:cubicBezTo>
                        <a:cubicBezTo>
                          <a:pt x="179" y="185"/>
                          <a:pt x="179" y="185"/>
                          <a:pt x="179" y="185"/>
                        </a:cubicBezTo>
                        <a:cubicBezTo>
                          <a:pt x="165" y="187"/>
                          <a:pt x="165" y="187"/>
                          <a:pt x="165" y="187"/>
                        </a:cubicBezTo>
                        <a:cubicBezTo>
                          <a:pt x="154" y="194"/>
                          <a:pt x="154" y="194"/>
                          <a:pt x="154" y="194"/>
                        </a:cubicBezTo>
                        <a:cubicBezTo>
                          <a:pt x="84" y="195"/>
                          <a:pt x="84" y="195"/>
                          <a:pt x="84" y="195"/>
                        </a:cubicBezTo>
                        <a:cubicBezTo>
                          <a:pt x="79" y="189"/>
                          <a:pt x="79" y="189"/>
                          <a:pt x="79" y="189"/>
                        </a:cubicBezTo>
                        <a:cubicBezTo>
                          <a:pt x="66" y="183"/>
                          <a:pt x="66" y="183"/>
                          <a:pt x="66" y="183"/>
                        </a:cubicBezTo>
                        <a:cubicBezTo>
                          <a:pt x="65" y="187"/>
                          <a:pt x="65" y="187"/>
                          <a:pt x="65" y="187"/>
                        </a:cubicBezTo>
                        <a:cubicBezTo>
                          <a:pt x="53" y="191"/>
                          <a:pt x="53" y="191"/>
                          <a:pt x="53" y="191"/>
                        </a:cubicBezTo>
                        <a:cubicBezTo>
                          <a:pt x="47" y="189"/>
                          <a:pt x="47" y="189"/>
                          <a:pt x="47" y="189"/>
                        </a:cubicBezTo>
                        <a:cubicBezTo>
                          <a:pt x="47" y="189"/>
                          <a:pt x="40" y="181"/>
                          <a:pt x="39" y="180"/>
                        </a:cubicBezTo>
                        <a:cubicBezTo>
                          <a:pt x="38" y="178"/>
                          <a:pt x="33" y="174"/>
                          <a:pt x="33" y="174"/>
                        </a:cubicBezTo>
                        <a:cubicBezTo>
                          <a:pt x="30" y="162"/>
                          <a:pt x="30" y="162"/>
                          <a:pt x="30" y="162"/>
                        </a:cubicBezTo>
                        <a:cubicBezTo>
                          <a:pt x="20" y="152"/>
                          <a:pt x="20" y="152"/>
                          <a:pt x="20" y="152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0" y="130"/>
                          <a:pt x="10" y="130"/>
                          <a:pt x="10" y="130"/>
                        </a:cubicBezTo>
                        <a:cubicBezTo>
                          <a:pt x="5" y="119"/>
                          <a:pt x="5" y="119"/>
                          <a:pt x="5" y="119"/>
                        </a:cubicBez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16" y="109"/>
                          <a:pt x="16" y="109"/>
                          <a:pt x="16" y="109"/>
                        </a:cubicBezTo>
                        <a:cubicBezTo>
                          <a:pt x="29" y="90"/>
                          <a:pt x="29" y="90"/>
                          <a:pt x="29" y="90"/>
                        </a:cubicBezTo>
                        <a:cubicBezTo>
                          <a:pt x="29" y="73"/>
                          <a:pt x="29" y="73"/>
                          <a:pt x="29" y="73"/>
                        </a:cubicBezTo>
                        <a:cubicBezTo>
                          <a:pt x="35" y="62"/>
                          <a:pt x="35" y="62"/>
                          <a:pt x="35" y="62"/>
                        </a:cubicBezTo>
                        <a:cubicBezTo>
                          <a:pt x="52" y="53"/>
                          <a:pt x="52" y="53"/>
                          <a:pt x="52" y="53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16"/>
                          <a:pt x="69" y="16"/>
                          <a:pt x="69" y="16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81" y="8"/>
                          <a:pt x="81" y="8"/>
                          <a:pt x="81" y="8"/>
                        </a:cubicBezTo>
                        <a:cubicBezTo>
                          <a:pt x="96" y="23"/>
                          <a:pt x="96" y="23"/>
                          <a:pt x="96" y="23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64"/>
                          <a:pt x="107" y="64"/>
                          <a:pt x="107" y="64"/>
                        </a:cubicBezTo>
                        <a:cubicBezTo>
                          <a:pt x="103" y="76"/>
                          <a:pt x="103" y="76"/>
                          <a:pt x="103" y="76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87" y="72"/>
                          <a:pt x="87" y="72"/>
                          <a:pt x="87" y="72"/>
                        </a:cubicBezTo>
                        <a:cubicBezTo>
                          <a:pt x="73" y="69"/>
                          <a:pt x="73" y="69"/>
                          <a:pt x="73" y="69"/>
                        </a:cubicBezTo>
                        <a:cubicBezTo>
                          <a:pt x="52" y="76"/>
                          <a:pt x="52" y="76"/>
                          <a:pt x="52" y="76"/>
                        </a:cubicBezTo>
                        <a:cubicBezTo>
                          <a:pt x="52" y="93"/>
                          <a:pt x="52" y="93"/>
                          <a:pt x="52" y="93"/>
                        </a:cubicBezTo>
                        <a:cubicBezTo>
                          <a:pt x="57" y="109"/>
                          <a:pt x="57" y="109"/>
                          <a:pt x="57" y="109"/>
                        </a:cubicBezTo>
                        <a:cubicBezTo>
                          <a:pt x="57" y="123"/>
                          <a:pt x="57" y="123"/>
                          <a:pt x="57" y="123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87" y="133"/>
                          <a:pt x="87" y="133"/>
                          <a:pt x="87" y="133"/>
                        </a:cubicBezTo>
                        <a:cubicBezTo>
                          <a:pt x="104" y="125"/>
                          <a:pt x="104" y="125"/>
                          <a:pt x="104" y="125"/>
                        </a:cubicBezTo>
                        <a:cubicBezTo>
                          <a:pt x="104" y="113"/>
                          <a:pt x="104" y="113"/>
                          <a:pt x="104" y="113"/>
                        </a:cubicBezTo>
                        <a:cubicBezTo>
                          <a:pt x="121" y="109"/>
                          <a:pt x="121" y="109"/>
                          <a:pt x="121" y="109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5" y="107"/>
                          <a:pt x="135" y="107"/>
                          <a:pt x="135" y="107"/>
                        </a:cubicBezTo>
                        <a:cubicBezTo>
                          <a:pt x="161" y="111"/>
                          <a:pt x="161" y="111"/>
                          <a:pt x="161" y="111"/>
                        </a:cubicBezTo>
                        <a:cubicBezTo>
                          <a:pt x="175" y="109"/>
                          <a:pt x="175" y="109"/>
                          <a:pt x="175" y="109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15" y="112"/>
                          <a:pt x="215" y="112"/>
                          <a:pt x="215" y="112"/>
                        </a:cubicBezTo>
                        <a:cubicBezTo>
                          <a:pt x="223" y="125"/>
                          <a:pt x="223" y="125"/>
                          <a:pt x="223" y="125"/>
                        </a:cubicBezTo>
                        <a:cubicBezTo>
                          <a:pt x="229" y="125"/>
                          <a:pt x="229" y="125"/>
                          <a:pt x="229" y="125"/>
                        </a:cubicBezTo>
                        <a:cubicBezTo>
                          <a:pt x="229" y="113"/>
                          <a:pt x="229" y="113"/>
                          <a:pt x="229" y="113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62" y="107"/>
                          <a:pt x="262" y="107"/>
                          <a:pt x="262" y="107"/>
                        </a:cubicBezTo>
                        <a:cubicBezTo>
                          <a:pt x="267" y="124"/>
                          <a:pt x="267" y="124"/>
                          <a:pt x="267" y="124"/>
                        </a:cubicBezTo>
                        <a:cubicBezTo>
                          <a:pt x="254" y="124"/>
                          <a:pt x="254" y="124"/>
                          <a:pt x="254" y="124"/>
                        </a:cubicBezTo>
                        <a:cubicBezTo>
                          <a:pt x="250" y="136"/>
                          <a:pt x="250" y="136"/>
                          <a:pt x="250" y="136"/>
                        </a:cubicBezTo>
                        <a:cubicBezTo>
                          <a:pt x="240" y="139"/>
                          <a:pt x="240" y="139"/>
                          <a:pt x="240" y="139"/>
                        </a:cubicBezTo>
                        <a:cubicBezTo>
                          <a:pt x="255" y="153"/>
                          <a:pt x="255" y="153"/>
                          <a:pt x="255" y="153"/>
                        </a:cubicBezTo>
                        <a:cubicBezTo>
                          <a:pt x="266" y="153"/>
                          <a:pt x="266" y="153"/>
                          <a:pt x="266" y="153"/>
                        </a:cubicBezTo>
                        <a:cubicBezTo>
                          <a:pt x="286" y="145"/>
                          <a:pt x="286" y="145"/>
                          <a:pt x="286" y="145"/>
                        </a:cubicBezTo>
                        <a:cubicBezTo>
                          <a:pt x="305" y="148"/>
                          <a:pt x="305" y="148"/>
                          <a:pt x="305" y="148"/>
                        </a:cubicBezTo>
                        <a:cubicBezTo>
                          <a:pt x="326" y="169"/>
                          <a:pt x="326" y="169"/>
                          <a:pt x="326" y="169"/>
                        </a:cubicBezTo>
                        <a:cubicBezTo>
                          <a:pt x="333" y="162"/>
                          <a:pt x="333" y="162"/>
                          <a:pt x="333" y="162"/>
                        </a:cubicBezTo>
                        <a:cubicBezTo>
                          <a:pt x="347" y="162"/>
                          <a:pt x="347" y="162"/>
                          <a:pt x="347" y="162"/>
                        </a:cubicBezTo>
                        <a:cubicBezTo>
                          <a:pt x="364" y="156"/>
                          <a:pt x="364" y="156"/>
                          <a:pt x="364" y="156"/>
                        </a:cubicBezTo>
                        <a:cubicBezTo>
                          <a:pt x="371" y="163"/>
                          <a:pt x="371" y="163"/>
                          <a:pt x="371" y="163"/>
                        </a:cubicBezTo>
                        <a:cubicBezTo>
                          <a:pt x="369" y="173"/>
                          <a:pt x="369" y="173"/>
                          <a:pt x="369" y="173"/>
                        </a:cubicBezTo>
                        <a:cubicBezTo>
                          <a:pt x="359" y="180"/>
                          <a:pt x="359" y="180"/>
                          <a:pt x="359" y="180"/>
                        </a:cubicBezTo>
                        <a:cubicBezTo>
                          <a:pt x="359" y="191"/>
                          <a:pt x="359" y="191"/>
                          <a:pt x="359" y="191"/>
                        </a:cubicBezTo>
                        <a:cubicBezTo>
                          <a:pt x="371" y="202"/>
                          <a:pt x="371" y="202"/>
                          <a:pt x="371" y="202"/>
                        </a:cubicBezTo>
                        <a:cubicBezTo>
                          <a:pt x="372" y="190"/>
                          <a:pt x="372" y="190"/>
                          <a:pt x="372" y="190"/>
                        </a:cubicBezTo>
                        <a:cubicBezTo>
                          <a:pt x="378" y="184"/>
                          <a:pt x="378" y="184"/>
                          <a:pt x="378" y="184"/>
                        </a:cubicBezTo>
                        <a:cubicBezTo>
                          <a:pt x="391" y="187"/>
                          <a:pt x="391" y="187"/>
                          <a:pt x="391" y="187"/>
                        </a:cubicBezTo>
                        <a:cubicBezTo>
                          <a:pt x="391" y="177"/>
                          <a:pt x="391" y="177"/>
                          <a:pt x="391" y="177"/>
                        </a:cubicBezTo>
                        <a:cubicBezTo>
                          <a:pt x="404" y="175"/>
                          <a:pt x="404" y="175"/>
                          <a:pt x="404" y="175"/>
                        </a:cubicBezTo>
                        <a:cubicBezTo>
                          <a:pt x="407" y="159"/>
                          <a:pt x="407" y="159"/>
                          <a:pt x="407" y="159"/>
                        </a:cubicBezTo>
                        <a:cubicBezTo>
                          <a:pt x="405" y="139"/>
                          <a:pt x="405" y="139"/>
                          <a:pt x="405" y="139"/>
                        </a:cubicBezTo>
                        <a:cubicBezTo>
                          <a:pt x="417" y="133"/>
                          <a:pt x="417" y="133"/>
                          <a:pt x="417" y="133"/>
                        </a:cubicBezTo>
                        <a:cubicBezTo>
                          <a:pt x="427" y="130"/>
                          <a:pt x="427" y="130"/>
                          <a:pt x="427" y="130"/>
                        </a:cubicBezTo>
                        <a:cubicBezTo>
                          <a:pt x="439" y="143"/>
                          <a:pt x="439" y="143"/>
                          <a:pt x="439" y="143"/>
                        </a:cubicBezTo>
                        <a:cubicBezTo>
                          <a:pt x="445" y="137"/>
                          <a:pt x="445" y="137"/>
                          <a:pt x="445" y="137"/>
                        </a:cubicBezTo>
                        <a:cubicBezTo>
                          <a:pt x="458" y="154"/>
                          <a:pt x="458" y="154"/>
                          <a:pt x="458" y="154"/>
                        </a:cubicBezTo>
                        <a:cubicBezTo>
                          <a:pt x="474" y="170"/>
                          <a:pt x="474" y="170"/>
                          <a:pt x="474" y="170"/>
                        </a:cubicBezTo>
                        <a:cubicBezTo>
                          <a:pt x="487" y="183"/>
                          <a:pt x="487" y="183"/>
                          <a:pt x="487" y="183"/>
                        </a:cubicBezTo>
                        <a:cubicBezTo>
                          <a:pt x="490" y="189"/>
                          <a:pt x="490" y="189"/>
                          <a:pt x="490" y="18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8" name="Freeform 12"/>
                  <p:cNvSpPr>
                    <a:spLocks/>
                  </p:cNvSpPr>
                  <p:nvPr/>
                </p:nvSpPr>
                <p:spPr bwMode="auto">
                  <a:xfrm>
                    <a:off x="555625" y="1614487"/>
                    <a:ext cx="311150" cy="488950"/>
                  </a:xfrm>
                  <a:custGeom>
                    <a:avLst/>
                    <a:gdLst>
                      <a:gd name="T0" fmla="*/ 171 w 196"/>
                      <a:gd name="T1" fmla="*/ 113 h 308"/>
                      <a:gd name="T2" fmla="*/ 179 w 196"/>
                      <a:gd name="T3" fmla="*/ 106 h 308"/>
                      <a:gd name="T4" fmla="*/ 195 w 196"/>
                      <a:gd name="T5" fmla="*/ 105 h 308"/>
                      <a:gd name="T6" fmla="*/ 190 w 196"/>
                      <a:gd name="T7" fmla="*/ 86 h 308"/>
                      <a:gd name="T8" fmla="*/ 196 w 196"/>
                      <a:gd name="T9" fmla="*/ 68 h 308"/>
                      <a:gd name="T10" fmla="*/ 190 w 196"/>
                      <a:gd name="T11" fmla="*/ 54 h 308"/>
                      <a:gd name="T12" fmla="*/ 189 w 196"/>
                      <a:gd name="T13" fmla="*/ 39 h 308"/>
                      <a:gd name="T14" fmla="*/ 177 w 196"/>
                      <a:gd name="T15" fmla="*/ 28 h 308"/>
                      <a:gd name="T16" fmla="*/ 183 w 196"/>
                      <a:gd name="T17" fmla="*/ 15 h 308"/>
                      <a:gd name="T18" fmla="*/ 171 w 196"/>
                      <a:gd name="T19" fmla="*/ 0 h 308"/>
                      <a:gd name="T20" fmla="*/ 148 w 196"/>
                      <a:gd name="T21" fmla="*/ 0 h 308"/>
                      <a:gd name="T22" fmla="*/ 132 w 196"/>
                      <a:gd name="T23" fmla="*/ 22 h 308"/>
                      <a:gd name="T24" fmla="*/ 112 w 196"/>
                      <a:gd name="T25" fmla="*/ 29 h 308"/>
                      <a:gd name="T26" fmla="*/ 110 w 196"/>
                      <a:gd name="T27" fmla="*/ 44 h 308"/>
                      <a:gd name="T28" fmla="*/ 100 w 196"/>
                      <a:gd name="T29" fmla="*/ 57 h 308"/>
                      <a:gd name="T30" fmla="*/ 76 w 196"/>
                      <a:gd name="T31" fmla="*/ 58 h 308"/>
                      <a:gd name="T32" fmla="*/ 67 w 196"/>
                      <a:gd name="T33" fmla="*/ 70 h 308"/>
                      <a:gd name="T34" fmla="*/ 67 w 196"/>
                      <a:gd name="T35" fmla="*/ 90 h 308"/>
                      <a:gd name="T36" fmla="*/ 44 w 196"/>
                      <a:gd name="T37" fmla="*/ 105 h 308"/>
                      <a:gd name="T38" fmla="*/ 28 w 196"/>
                      <a:gd name="T39" fmla="*/ 108 h 308"/>
                      <a:gd name="T40" fmla="*/ 32 w 196"/>
                      <a:gd name="T41" fmla="*/ 125 h 308"/>
                      <a:gd name="T42" fmla="*/ 22 w 196"/>
                      <a:gd name="T43" fmla="*/ 145 h 308"/>
                      <a:gd name="T44" fmla="*/ 3 w 196"/>
                      <a:gd name="T45" fmla="*/ 163 h 308"/>
                      <a:gd name="T46" fmla="*/ 0 w 196"/>
                      <a:gd name="T47" fmla="*/ 177 h 308"/>
                      <a:gd name="T48" fmla="*/ 9 w 196"/>
                      <a:gd name="T49" fmla="*/ 196 h 308"/>
                      <a:gd name="T50" fmla="*/ 23 w 196"/>
                      <a:gd name="T51" fmla="*/ 210 h 308"/>
                      <a:gd name="T52" fmla="*/ 17 w 196"/>
                      <a:gd name="T53" fmla="*/ 226 h 308"/>
                      <a:gd name="T54" fmla="*/ 12 w 196"/>
                      <a:gd name="T55" fmla="*/ 240 h 308"/>
                      <a:gd name="T56" fmla="*/ 30 w 196"/>
                      <a:gd name="T57" fmla="*/ 244 h 308"/>
                      <a:gd name="T58" fmla="*/ 46 w 196"/>
                      <a:gd name="T59" fmla="*/ 260 h 308"/>
                      <a:gd name="T60" fmla="*/ 46 w 196"/>
                      <a:gd name="T61" fmla="*/ 294 h 308"/>
                      <a:gd name="T62" fmla="*/ 64 w 196"/>
                      <a:gd name="T63" fmla="*/ 292 h 308"/>
                      <a:gd name="T64" fmla="*/ 64 w 196"/>
                      <a:gd name="T65" fmla="*/ 292 h 308"/>
                      <a:gd name="T66" fmla="*/ 77 w 196"/>
                      <a:gd name="T67" fmla="*/ 308 h 308"/>
                      <a:gd name="T68" fmla="*/ 83 w 196"/>
                      <a:gd name="T69" fmla="*/ 291 h 308"/>
                      <a:gd name="T70" fmla="*/ 96 w 196"/>
                      <a:gd name="T71" fmla="*/ 291 h 308"/>
                      <a:gd name="T72" fmla="*/ 102 w 196"/>
                      <a:gd name="T73" fmla="*/ 281 h 308"/>
                      <a:gd name="T74" fmla="*/ 107 w 196"/>
                      <a:gd name="T75" fmla="*/ 269 h 308"/>
                      <a:gd name="T76" fmla="*/ 109 w 196"/>
                      <a:gd name="T77" fmla="*/ 249 h 308"/>
                      <a:gd name="T78" fmla="*/ 118 w 196"/>
                      <a:gd name="T79" fmla="*/ 240 h 308"/>
                      <a:gd name="T80" fmla="*/ 119 w 196"/>
                      <a:gd name="T81" fmla="*/ 228 h 308"/>
                      <a:gd name="T82" fmla="*/ 134 w 196"/>
                      <a:gd name="T83" fmla="*/ 215 h 308"/>
                      <a:gd name="T84" fmla="*/ 126 w 196"/>
                      <a:gd name="T85" fmla="*/ 208 h 308"/>
                      <a:gd name="T86" fmla="*/ 134 w 196"/>
                      <a:gd name="T87" fmla="*/ 199 h 308"/>
                      <a:gd name="T88" fmla="*/ 142 w 196"/>
                      <a:gd name="T89" fmla="*/ 195 h 308"/>
                      <a:gd name="T90" fmla="*/ 142 w 196"/>
                      <a:gd name="T91" fmla="*/ 182 h 308"/>
                      <a:gd name="T92" fmla="*/ 151 w 196"/>
                      <a:gd name="T93" fmla="*/ 177 h 308"/>
                      <a:gd name="T94" fmla="*/ 160 w 196"/>
                      <a:gd name="T95" fmla="*/ 167 h 308"/>
                      <a:gd name="T96" fmla="*/ 173 w 196"/>
                      <a:gd name="T97" fmla="*/ 161 h 308"/>
                      <a:gd name="T98" fmla="*/ 177 w 196"/>
                      <a:gd name="T99" fmla="*/ 148 h 308"/>
                      <a:gd name="T100" fmla="*/ 167 w 196"/>
                      <a:gd name="T101" fmla="*/ 141 h 308"/>
                      <a:gd name="T102" fmla="*/ 164 w 196"/>
                      <a:gd name="T103" fmla="*/ 132 h 308"/>
                      <a:gd name="T104" fmla="*/ 171 w 196"/>
                      <a:gd name="T105" fmla="*/ 125 h 308"/>
                      <a:gd name="T106" fmla="*/ 171 w 196"/>
                      <a:gd name="T107" fmla="*/ 1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6" h="308">
                        <a:moveTo>
                          <a:pt x="171" y="113"/>
                        </a:moveTo>
                        <a:lnTo>
                          <a:pt x="179" y="106"/>
                        </a:lnTo>
                        <a:lnTo>
                          <a:pt x="195" y="105"/>
                        </a:lnTo>
                        <a:lnTo>
                          <a:pt x="190" y="86"/>
                        </a:lnTo>
                        <a:lnTo>
                          <a:pt x="196" y="68"/>
                        </a:lnTo>
                        <a:lnTo>
                          <a:pt x="190" y="54"/>
                        </a:lnTo>
                        <a:lnTo>
                          <a:pt x="189" y="39"/>
                        </a:lnTo>
                        <a:lnTo>
                          <a:pt x="177" y="28"/>
                        </a:lnTo>
                        <a:lnTo>
                          <a:pt x="183" y="15"/>
                        </a:lnTo>
                        <a:lnTo>
                          <a:pt x="171" y="0"/>
                        </a:lnTo>
                        <a:lnTo>
                          <a:pt x="148" y="0"/>
                        </a:lnTo>
                        <a:lnTo>
                          <a:pt x="132" y="22"/>
                        </a:lnTo>
                        <a:lnTo>
                          <a:pt x="112" y="29"/>
                        </a:lnTo>
                        <a:lnTo>
                          <a:pt x="110" y="44"/>
                        </a:lnTo>
                        <a:lnTo>
                          <a:pt x="100" y="57"/>
                        </a:lnTo>
                        <a:lnTo>
                          <a:pt x="76" y="58"/>
                        </a:lnTo>
                        <a:lnTo>
                          <a:pt x="67" y="70"/>
                        </a:lnTo>
                        <a:lnTo>
                          <a:pt x="67" y="90"/>
                        </a:lnTo>
                        <a:lnTo>
                          <a:pt x="44" y="105"/>
                        </a:lnTo>
                        <a:lnTo>
                          <a:pt x="28" y="108"/>
                        </a:lnTo>
                        <a:lnTo>
                          <a:pt x="32" y="125"/>
                        </a:lnTo>
                        <a:lnTo>
                          <a:pt x="22" y="145"/>
                        </a:lnTo>
                        <a:lnTo>
                          <a:pt x="3" y="163"/>
                        </a:lnTo>
                        <a:lnTo>
                          <a:pt x="0" y="177"/>
                        </a:lnTo>
                        <a:lnTo>
                          <a:pt x="9" y="196"/>
                        </a:lnTo>
                        <a:lnTo>
                          <a:pt x="23" y="210"/>
                        </a:lnTo>
                        <a:lnTo>
                          <a:pt x="17" y="226"/>
                        </a:lnTo>
                        <a:lnTo>
                          <a:pt x="12" y="240"/>
                        </a:lnTo>
                        <a:lnTo>
                          <a:pt x="30" y="244"/>
                        </a:lnTo>
                        <a:lnTo>
                          <a:pt x="46" y="260"/>
                        </a:lnTo>
                        <a:lnTo>
                          <a:pt x="46" y="294"/>
                        </a:lnTo>
                        <a:lnTo>
                          <a:pt x="64" y="292"/>
                        </a:lnTo>
                        <a:lnTo>
                          <a:pt x="64" y="292"/>
                        </a:lnTo>
                        <a:lnTo>
                          <a:pt x="77" y="308"/>
                        </a:lnTo>
                        <a:lnTo>
                          <a:pt x="83" y="291"/>
                        </a:lnTo>
                        <a:lnTo>
                          <a:pt x="96" y="291"/>
                        </a:lnTo>
                        <a:lnTo>
                          <a:pt x="102" y="281"/>
                        </a:lnTo>
                        <a:lnTo>
                          <a:pt x="107" y="269"/>
                        </a:lnTo>
                        <a:lnTo>
                          <a:pt x="109" y="249"/>
                        </a:lnTo>
                        <a:lnTo>
                          <a:pt x="118" y="240"/>
                        </a:lnTo>
                        <a:lnTo>
                          <a:pt x="119" y="228"/>
                        </a:lnTo>
                        <a:lnTo>
                          <a:pt x="134" y="215"/>
                        </a:lnTo>
                        <a:lnTo>
                          <a:pt x="126" y="208"/>
                        </a:lnTo>
                        <a:lnTo>
                          <a:pt x="134" y="199"/>
                        </a:lnTo>
                        <a:lnTo>
                          <a:pt x="142" y="195"/>
                        </a:lnTo>
                        <a:lnTo>
                          <a:pt x="142" y="182"/>
                        </a:lnTo>
                        <a:lnTo>
                          <a:pt x="151" y="177"/>
                        </a:lnTo>
                        <a:lnTo>
                          <a:pt x="160" y="167"/>
                        </a:lnTo>
                        <a:lnTo>
                          <a:pt x="173" y="161"/>
                        </a:lnTo>
                        <a:lnTo>
                          <a:pt x="177" y="148"/>
                        </a:lnTo>
                        <a:lnTo>
                          <a:pt x="167" y="141"/>
                        </a:lnTo>
                        <a:lnTo>
                          <a:pt x="164" y="132"/>
                        </a:lnTo>
                        <a:lnTo>
                          <a:pt x="171" y="125"/>
                        </a:lnTo>
                        <a:lnTo>
                          <a:pt x="171" y="11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99" name="Freeform 74"/>
                  <p:cNvSpPr>
                    <a:spLocks/>
                  </p:cNvSpPr>
                  <p:nvPr/>
                </p:nvSpPr>
                <p:spPr bwMode="auto">
                  <a:xfrm>
                    <a:off x="755650" y="1765300"/>
                    <a:ext cx="434975" cy="320675"/>
                  </a:xfrm>
                  <a:custGeom>
                    <a:avLst/>
                    <a:gdLst>
                      <a:gd name="T0" fmla="*/ 156 w 274"/>
                      <a:gd name="T1" fmla="*/ 21 h 202"/>
                      <a:gd name="T2" fmla="*/ 125 w 274"/>
                      <a:gd name="T3" fmla="*/ 13 h 202"/>
                      <a:gd name="T4" fmla="*/ 96 w 274"/>
                      <a:gd name="T5" fmla="*/ 0 h 202"/>
                      <a:gd name="T6" fmla="*/ 82 w 274"/>
                      <a:gd name="T7" fmla="*/ 11 h 202"/>
                      <a:gd name="T8" fmla="*/ 53 w 274"/>
                      <a:gd name="T9" fmla="*/ 11 h 202"/>
                      <a:gd name="T10" fmla="*/ 45 w 274"/>
                      <a:gd name="T11" fmla="*/ 30 h 202"/>
                      <a:gd name="T12" fmla="*/ 41 w 274"/>
                      <a:gd name="T13" fmla="*/ 46 h 202"/>
                      <a:gd name="T14" fmla="*/ 47 w 274"/>
                      <a:gd name="T15" fmla="*/ 66 h 202"/>
                      <a:gd name="T16" fmla="*/ 25 w 274"/>
                      <a:gd name="T17" fmla="*/ 82 h 202"/>
                      <a:gd name="T18" fmla="*/ 16 w 274"/>
                      <a:gd name="T19" fmla="*/ 100 h 202"/>
                      <a:gd name="T20" fmla="*/ 0 w 274"/>
                      <a:gd name="T21" fmla="*/ 113 h 202"/>
                      <a:gd name="T22" fmla="*/ 13 w 274"/>
                      <a:gd name="T23" fmla="*/ 133 h 202"/>
                      <a:gd name="T24" fmla="*/ 40 w 274"/>
                      <a:gd name="T25" fmla="*/ 142 h 202"/>
                      <a:gd name="T26" fmla="*/ 63 w 274"/>
                      <a:gd name="T27" fmla="*/ 149 h 202"/>
                      <a:gd name="T28" fmla="*/ 95 w 274"/>
                      <a:gd name="T29" fmla="*/ 157 h 202"/>
                      <a:gd name="T30" fmla="*/ 120 w 274"/>
                      <a:gd name="T31" fmla="*/ 170 h 202"/>
                      <a:gd name="T32" fmla="*/ 144 w 274"/>
                      <a:gd name="T33" fmla="*/ 161 h 202"/>
                      <a:gd name="T34" fmla="*/ 167 w 274"/>
                      <a:gd name="T35" fmla="*/ 151 h 202"/>
                      <a:gd name="T36" fmla="*/ 185 w 274"/>
                      <a:gd name="T37" fmla="*/ 164 h 202"/>
                      <a:gd name="T38" fmla="*/ 202 w 274"/>
                      <a:gd name="T39" fmla="*/ 179 h 202"/>
                      <a:gd name="T40" fmla="*/ 224 w 274"/>
                      <a:gd name="T41" fmla="*/ 190 h 202"/>
                      <a:gd name="T42" fmla="*/ 236 w 274"/>
                      <a:gd name="T43" fmla="*/ 190 h 202"/>
                      <a:gd name="T44" fmla="*/ 265 w 274"/>
                      <a:gd name="T45" fmla="*/ 202 h 202"/>
                      <a:gd name="T46" fmla="*/ 272 w 274"/>
                      <a:gd name="T47" fmla="*/ 195 h 202"/>
                      <a:gd name="T48" fmla="*/ 262 w 274"/>
                      <a:gd name="T49" fmla="*/ 161 h 202"/>
                      <a:gd name="T50" fmla="*/ 252 w 274"/>
                      <a:gd name="T51" fmla="*/ 147 h 202"/>
                      <a:gd name="T52" fmla="*/ 253 w 274"/>
                      <a:gd name="T53" fmla="*/ 120 h 202"/>
                      <a:gd name="T54" fmla="*/ 243 w 274"/>
                      <a:gd name="T55" fmla="*/ 99 h 202"/>
                      <a:gd name="T56" fmla="*/ 237 w 274"/>
                      <a:gd name="T57" fmla="*/ 82 h 202"/>
                      <a:gd name="T58" fmla="*/ 226 w 274"/>
                      <a:gd name="T59" fmla="*/ 65 h 202"/>
                      <a:gd name="T60" fmla="*/ 210 w 274"/>
                      <a:gd name="T61" fmla="*/ 52 h 202"/>
                      <a:gd name="T62" fmla="*/ 191 w 274"/>
                      <a:gd name="T63" fmla="*/ 48 h 202"/>
                      <a:gd name="T64" fmla="*/ 185 w 274"/>
                      <a:gd name="T65" fmla="*/ 20 h 202"/>
                      <a:gd name="T66" fmla="*/ 166 w 274"/>
                      <a:gd name="T67" fmla="*/ 18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4" h="202">
                        <a:moveTo>
                          <a:pt x="166" y="18"/>
                        </a:moveTo>
                        <a:lnTo>
                          <a:pt x="156" y="21"/>
                        </a:lnTo>
                        <a:lnTo>
                          <a:pt x="141" y="14"/>
                        </a:lnTo>
                        <a:lnTo>
                          <a:pt x="125" y="13"/>
                        </a:lnTo>
                        <a:lnTo>
                          <a:pt x="104" y="13"/>
                        </a:lnTo>
                        <a:lnTo>
                          <a:pt x="96" y="0"/>
                        </a:lnTo>
                        <a:lnTo>
                          <a:pt x="89" y="4"/>
                        </a:lnTo>
                        <a:lnTo>
                          <a:pt x="82" y="11"/>
                        </a:lnTo>
                        <a:lnTo>
                          <a:pt x="69" y="10"/>
                        </a:lnTo>
                        <a:lnTo>
                          <a:pt x="53" y="11"/>
                        </a:lnTo>
                        <a:lnTo>
                          <a:pt x="45" y="18"/>
                        </a:lnTo>
                        <a:lnTo>
                          <a:pt x="45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51" y="53"/>
                        </a:lnTo>
                        <a:lnTo>
                          <a:pt x="47" y="66"/>
                        </a:lnTo>
                        <a:lnTo>
                          <a:pt x="34" y="72"/>
                        </a:lnTo>
                        <a:lnTo>
                          <a:pt x="25" y="82"/>
                        </a:lnTo>
                        <a:lnTo>
                          <a:pt x="16" y="87"/>
                        </a:lnTo>
                        <a:lnTo>
                          <a:pt x="16" y="100"/>
                        </a:lnTo>
                        <a:lnTo>
                          <a:pt x="8" y="104"/>
                        </a:lnTo>
                        <a:lnTo>
                          <a:pt x="0" y="113"/>
                        </a:lnTo>
                        <a:lnTo>
                          <a:pt x="8" y="120"/>
                        </a:lnTo>
                        <a:lnTo>
                          <a:pt x="13" y="133"/>
                        </a:lnTo>
                        <a:lnTo>
                          <a:pt x="22" y="142"/>
                        </a:lnTo>
                        <a:lnTo>
                          <a:pt x="40" y="142"/>
                        </a:lnTo>
                        <a:lnTo>
                          <a:pt x="48" y="151"/>
                        </a:lnTo>
                        <a:lnTo>
                          <a:pt x="63" y="149"/>
                        </a:lnTo>
                        <a:lnTo>
                          <a:pt x="75" y="157"/>
                        </a:lnTo>
                        <a:lnTo>
                          <a:pt x="95" y="157"/>
                        </a:lnTo>
                        <a:lnTo>
                          <a:pt x="106" y="168"/>
                        </a:lnTo>
                        <a:lnTo>
                          <a:pt x="120" y="170"/>
                        </a:lnTo>
                        <a:lnTo>
                          <a:pt x="127" y="161"/>
                        </a:lnTo>
                        <a:lnTo>
                          <a:pt x="144" y="161"/>
                        </a:lnTo>
                        <a:lnTo>
                          <a:pt x="154" y="151"/>
                        </a:lnTo>
                        <a:lnTo>
                          <a:pt x="167" y="151"/>
                        </a:lnTo>
                        <a:lnTo>
                          <a:pt x="178" y="157"/>
                        </a:lnTo>
                        <a:lnTo>
                          <a:pt x="185" y="164"/>
                        </a:lnTo>
                        <a:lnTo>
                          <a:pt x="189" y="179"/>
                        </a:lnTo>
                        <a:lnTo>
                          <a:pt x="202" y="179"/>
                        </a:lnTo>
                        <a:lnTo>
                          <a:pt x="213" y="190"/>
                        </a:lnTo>
                        <a:lnTo>
                          <a:pt x="224" y="190"/>
                        </a:lnTo>
                        <a:lnTo>
                          <a:pt x="227" y="181"/>
                        </a:lnTo>
                        <a:lnTo>
                          <a:pt x="236" y="190"/>
                        </a:lnTo>
                        <a:lnTo>
                          <a:pt x="249" y="196"/>
                        </a:lnTo>
                        <a:lnTo>
                          <a:pt x="265" y="202"/>
                        </a:lnTo>
                        <a:lnTo>
                          <a:pt x="265" y="202"/>
                        </a:lnTo>
                        <a:lnTo>
                          <a:pt x="272" y="195"/>
                        </a:lnTo>
                        <a:lnTo>
                          <a:pt x="274" y="180"/>
                        </a:lnTo>
                        <a:lnTo>
                          <a:pt x="262" y="161"/>
                        </a:lnTo>
                        <a:lnTo>
                          <a:pt x="247" y="155"/>
                        </a:lnTo>
                        <a:lnTo>
                          <a:pt x="252" y="147"/>
                        </a:lnTo>
                        <a:lnTo>
                          <a:pt x="258" y="135"/>
                        </a:lnTo>
                        <a:lnTo>
                          <a:pt x="253" y="120"/>
                        </a:lnTo>
                        <a:lnTo>
                          <a:pt x="250" y="106"/>
                        </a:lnTo>
                        <a:lnTo>
                          <a:pt x="243" y="99"/>
                        </a:lnTo>
                        <a:lnTo>
                          <a:pt x="231" y="94"/>
                        </a:lnTo>
                        <a:lnTo>
                          <a:pt x="237" y="82"/>
                        </a:lnTo>
                        <a:lnTo>
                          <a:pt x="237" y="71"/>
                        </a:lnTo>
                        <a:lnTo>
                          <a:pt x="226" y="65"/>
                        </a:lnTo>
                        <a:lnTo>
                          <a:pt x="224" y="53"/>
                        </a:lnTo>
                        <a:lnTo>
                          <a:pt x="210" y="52"/>
                        </a:lnTo>
                        <a:lnTo>
                          <a:pt x="201" y="61"/>
                        </a:lnTo>
                        <a:lnTo>
                          <a:pt x="191" y="48"/>
                        </a:lnTo>
                        <a:lnTo>
                          <a:pt x="194" y="23"/>
                        </a:lnTo>
                        <a:lnTo>
                          <a:pt x="185" y="20"/>
                        </a:lnTo>
                        <a:lnTo>
                          <a:pt x="176" y="11"/>
                        </a:lnTo>
                        <a:lnTo>
                          <a:pt x="166" y="1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00" name="Freeform 103"/>
                  <p:cNvSpPr>
                    <a:spLocks/>
                  </p:cNvSpPr>
                  <p:nvPr/>
                </p:nvSpPr>
                <p:spPr bwMode="auto">
                  <a:xfrm>
                    <a:off x="1147763" y="1808162"/>
                    <a:ext cx="796925" cy="644525"/>
                  </a:xfrm>
                  <a:custGeom>
                    <a:avLst/>
                    <a:gdLst>
                      <a:gd name="T0" fmla="*/ 166 w 502"/>
                      <a:gd name="T1" fmla="*/ 0 h 406"/>
                      <a:gd name="T2" fmla="*/ 195 w 502"/>
                      <a:gd name="T3" fmla="*/ 9 h 406"/>
                      <a:gd name="T4" fmla="*/ 224 w 502"/>
                      <a:gd name="T5" fmla="*/ 13 h 406"/>
                      <a:gd name="T6" fmla="*/ 239 w 502"/>
                      <a:gd name="T7" fmla="*/ 38 h 406"/>
                      <a:gd name="T8" fmla="*/ 226 w 502"/>
                      <a:gd name="T9" fmla="*/ 76 h 406"/>
                      <a:gd name="T10" fmla="*/ 224 w 502"/>
                      <a:gd name="T11" fmla="*/ 111 h 406"/>
                      <a:gd name="T12" fmla="*/ 234 w 502"/>
                      <a:gd name="T13" fmla="*/ 130 h 406"/>
                      <a:gd name="T14" fmla="*/ 253 w 502"/>
                      <a:gd name="T15" fmla="*/ 147 h 406"/>
                      <a:gd name="T16" fmla="*/ 269 w 502"/>
                      <a:gd name="T17" fmla="*/ 160 h 406"/>
                      <a:gd name="T18" fmla="*/ 287 w 502"/>
                      <a:gd name="T19" fmla="*/ 169 h 406"/>
                      <a:gd name="T20" fmla="*/ 310 w 502"/>
                      <a:gd name="T21" fmla="*/ 181 h 406"/>
                      <a:gd name="T22" fmla="*/ 332 w 502"/>
                      <a:gd name="T23" fmla="*/ 191 h 406"/>
                      <a:gd name="T24" fmla="*/ 348 w 502"/>
                      <a:gd name="T25" fmla="*/ 205 h 406"/>
                      <a:gd name="T26" fmla="*/ 367 w 502"/>
                      <a:gd name="T27" fmla="*/ 223 h 406"/>
                      <a:gd name="T28" fmla="*/ 375 w 502"/>
                      <a:gd name="T29" fmla="*/ 236 h 406"/>
                      <a:gd name="T30" fmla="*/ 391 w 502"/>
                      <a:gd name="T31" fmla="*/ 229 h 406"/>
                      <a:gd name="T32" fmla="*/ 410 w 502"/>
                      <a:gd name="T33" fmla="*/ 232 h 406"/>
                      <a:gd name="T34" fmla="*/ 416 w 502"/>
                      <a:gd name="T35" fmla="*/ 250 h 406"/>
                      <a:gd name="T36" fmla="*/ 422 w 502"/>
                      <a:gd name="T37" fmla="*/ 259 h 406"/>
                      <a:gd name="T38" fmla="*/ 441 w 502"/>
                      <a:gd name="T39" fmla="*/ 272 h 406"/>
                      <a:gd name="T40" fmla="*/ 454 w 502"/>
                      <a:gd name="T41" fmla="*/ 253 h 406"/>
                      <a:gd name="T42" fmla="*/ 473 w 502"/>
                      <a:gd name="T43" fmla="*/ 271 h 406"/>
                      <a:gd name="T44" fmla="*/ 476 w 502"/>
                      <a:gd name="T45" fmla="*/ 285 h 406"/>
                      <a:gd name="T46" fmla="*/ 483 w 502"/>
                      <a:gd name="T47" fmla="*/ 291 h 406"/>
                      <a:gd name="T48" fmla="*/ 489 w 502"/>
                      <a:gd name="T49" fmla="*/ 300 h 406"/>
                      <a:gd name="T50" fmla="*/ 480 w 502"/>
                      <a:gd name="T51" fmla="*/ 336 h 406"/>
                      <a:gd name="T52" fmla="*/ 448 w 502"/>
                      <a:gd name="T53" fmla="*/ 342 h 406"/>
                      <a:gd name="T54" fmla="*/ 460 w 502"/>
                      <a:gd name="T55" fmla="*/ 373 h 406"/>
                      <a:gd name="T56" fmla="*/ 447 w 502"/>
                      <a:gd name="T57" fmla="*/ 397 h 406"/>
                      <a:gd name="T58" fmla="*/ 418 w 502"/>
                      <a:gd name="T59" fmla="*/ 384 h 406"/>
                      <a:gd name="T60" fmla="*/ 384 w 502"/>
                      <a:gd name="T61" fmla="*/ 397 h 406"/>
                      <a:gd name="T62" fmla="*/ 362 w 502"/>
                      <a:gd name="T63" fmla="*/ 387 h 406"/>
                      <a:gd name="T64" fmla="*/ 326 w 502"/>
                      <a:gd name="T65" fmla="*/ 368 h 406"/>
                      <a:gd name="T66" fmla="*/ 300 w 502"/>
                      <a:gd name="T67" fmla="*/ 331 h 406"/>
                      <a:gd name="T68" fmla="*/ 262 w 502"/>
                      <a:gd name="T69" fmla="*/ 300 h 406"/>
                      <a:gd name="T70" fmla="*/ 221 w 502"/>
                      <a:gd name="T71" fmla="*/ 300 h 406"/>
                      <a:gd name="T72" fmla="*/ 176 w 502"/>
                      <a:gd name="T73" fmla="*/ 315 h 406"/>
                      <a:gd name="T74" fmla="*/ 154 w 502"/>
                      <a:gd name="T75" fmla="*/ 271 h 406"/>
                      <a:gd name="T76" fmla="*/ 136 w 502"/>
                      <a:gd name="T77" fmla="*/ 234 h 406"/>
                      <a:gd name="T78" fmla="*/ 102 w 502"/>
                      <a:gd name="T79" fmla="*/ 227 h 406"/>
                      <a:gd name="T80" fmla="*/ 75 w 502"/>
                      <a:gd name="T81" fmla="*/ 220 h 406"/>
                      <a:gd name="T82" fmla="*/ 61 w 502"/>
                      <a:gd name="T83" fmla="*/ 221 h 406"/>
                      <a:gd name="T84" fmla="*/ 67 w 502"/>
                      <a:gd name="T85" fmla="*/ 185 h 406"/>
                      <a:gd name="T86" fmla="*/ 38 w 502"/>
                      <a:gd name="T87" fmla="*/ 185 h 406"/>
                      <a:gd name="T88" fmla="*/ 25 w 502"/>
                      <a:gd name="T89" fmla="*/ 168 h 406"/>
                      <a:gd name="T90" fmla="*/ 15 w 502"/>
                      <a:gd name="T91" fmla="*/ 134 h 406"/>
                      <a:gd name="T92" fmla="*/ 11 w 502"/>
                      <a:gd name="T93" fmla="*/ 108 h 406"/>
                      <a:gd name="T94" fmla="*/ 40 w 502"/>
                      <a:gd name="T95" fmla="*/ 101 h 406"/>
                      <a:gd name="T96" fmla="*/ 59 w 502"/>
                      <a:gd name="T97" fmla="*/ 88 h 406"/>
                      <a:gd name="T98" fmla="*/ 76 w 502"/>
                      <a:gd name="T99" fmla="*/ 58 h 406"/>
                      <a:gd name="T100" fmla="*/ 107 w 502"/>
                      <a:gd name="T101" fmla="*/ 31 h 406"/>
                      <a:gd name="T102" fmla="*/ 131 w 502"/>
                      <a:gd name="T103" fmla="*/ 15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02" h="406">
                        <a:moveTo>
                          <a:pt x="150" y="6"/>
                        </a:moveTo>
                        <a:lnTo>
                          <a:pt x="166" y="0"/>
                        </a:lnTo>
                        <a:lnTo>
                          <a:pt x="182" y="3"/>
                        </a:lnTo>
                        <a:lnTo>
                          <a:pt x="195" y="9"/>
                        </a:lnTo>
                        <a:lnTo>
                          <a:pt x="211" y="6"/>
                        </a:lnTo>
                        <a:lnTo>
                          <a:pt x="224" y="13"/>
                        </a:lnTo>
                        <a:lnTo>
                          <a:pt x="226" y="22"/>
                        </a:lnTo>
                        <a:lnTo>
                          <a:pt x="239" y="38"/>
                        </a:lnTo>
                        <a:lnTo>
                          <a:pt x="224" y="67"/>
                        </a:lnTo>
                        <a:lnTo>
                          <a:pt x="226" y="76"/>
                        </a:lnTo>
                        <a:lnTo>
                          <a:pt x="218" y="85"/>
                        </a:lnTo>
                        <a:lnTo>
                          <a:pt x="224" y="111"/>
                        </a:lnTo>
                        <a:lnTo>
                          <a:pt x="234" y="118"/>
                        </a:lnTo>
                        <a:lnTo>
                          <a:pt x="234" y="130"/>
                        </a:lnTo>
                        <a:lnTo>
                          <a:pt x="250" y="137"/>
                        </a:lnTo>
                        <a:lnTo>
                          <a:pt x="253" y="147"/>
                        </a:lnTo>
                        <a:lnTo>
                          <a:pt x="261" y="152"/>
                        </a:lnTo>
                        <a:lnTo>
                          <a:pt x="269" y="160"/>
                        </a:lnTo>
                        <a:lnTo>
                          <a:pt x="279" y="160"/>
                        </a:lnTo>
                        <a:lnTo>
                          <a:pt x="287" y="169"/>
                        </a:lnTo>
                        <a:lnTo>
                          <a:pt x="291" y="179"/>
                        </a:lnTo>
                        <a:lnTo>
                          <a:pt x="310" y="181"/>
                        </a:lnTo>
                        <a:lnTo>
                          <a:pt x="325" y="184"/>
                        </a:lnTo>
                        <a:lnTo>
                          <a:pt x="332" y="191"/>
                        </a:lnTo>
                        <a:lnTo>
                          <a:pt x="343" y="194"/>
                        </a:lnTo>
                        <a:lnTo>
                          <a:pt x="348" y="205"/>
                        </a:lnTo>
                        <a:lnTo>
                          <a:pt x="359" y="217"/>
                        </a:lnTo>
                        <a:lnTo>
                          <a:pt x="367" y="223"/>
                        </a:lnTo>
                        <a:lnTo>
                          <a:pt x="367" y="233"/>
                        </a:lnTo>
                        <a:lnTo>
                          <a:pt x="375" y="236"/>
                        </a:lnTo>
                        <a:lnTo>
                          <a:pt x="391" y="236"/>
                        </a:lnTo>
                        <a:lnTo>
                          <a:pt x="391" y="229"/>
                        </a:lnTo>
                        <a:lnTo>
                          <a:pt x="400" y="232"/>
                        </a:lnTo>
                        <a:lnTo>
                          <a:pt x="410" y="232"/>
                        </a:lnTo>
                        <a:lnTo>
                          <a:pt x="410" y="245"/>
                        </a:lnTo>
                        <a:lnTo>
                          <a:pt x="416" y="250"/>
                        </a:lnTo>
                        <a:lnTo>
                          <a:pt x="422" y="250"/>
                        </a:lnTo>
                        <a:lnTo>
                          <a:pt x="422" y="259"/>
                        </a:lnTo>
                        <a:lnTo>
                          <a:pt x="434" y="265"/>
                        </a:lnTo>
                        <a:lnTo>
                          <a:pt x="441" y="272"/>
                        </a:lnTo>
                        <a:lnTo>
                          <a:pt x="451" y="262"/>
                        </a:lnTo>
                        <a:lnTo>
                          <a:pt x="454" y="253"/>
                        </a:lnTo>
                        <a:lnTo>
                          <a:pt x="466" y="258"/>
                        </a:lnTo>
                        <a:lnTo>
                          <a:pt x="473" y="271"/>
                        </a:lnTo>
                        <a:lnTo>
                          <a:pt x="464" y="278"/>
                        </a:lnTo>
                        <a:lnTo>
                          <a:pt x="476" y="285"/>
                        </a:lnTo>
                        <a:lnTo>
                          <a:pt x="476" y="291"/>
                        </a:lnTo>
                        <a:lnTo>
                          <a:pt x="483" y="291"/>
                        </a:lnTo>
                        <a:lnTo>
                          <a:pt x="495" y="296"/>
                        </a:lnTo>
                        <a:lnTo>
                          <a:pt x="489" y="300"/>
                        </a:lnTo>
                        <a:lnTo>
                          <a:pt x="502" y="316"/>
                        </a:lnTo>
                        <a:lnTo>
                          <a:pt x="480" y="336"/>
                        </a:lnTo>
                        <a:lnTo>
                          <a:pt x="467" y="349"/>
                        </a:lnTo>
                        <a:lnTo>
                          <a:pt x="448" y="342"/>
                        </a:lnTo>
                        <a:lnTo>
                          <a:pt x="438" y="351"/>
                        </a:lnTo>
                        <a:lnTo>
                          <a:pt x="460" y="373"/>
                        </a:lnTo>
                        <a:lnTo>
                          <a:pt x="447" y="380"/>
                        </a:lnTo>
                        <a:lnTo>
                          <a:pt x="447" y="397"/>
                        </a:lnTo>
                        <a:lnTo>
                          <a:pt x="439" y="405"/>
                        </a:lnTo>
                        <a:lnTo>
                          <a:pt x="418" y="384"/>
                        </a:lnTo>
                        <a:lnTo>
                          <a:pt x="406" y="403"/>
                        </a:lnTo>
                        <a:lnTo>
                          <a:pt x="384" y="397"/>
                        </a:lnTo>
                        <a:lnTo>
                          <a:pt x="375" y="406"/>
                        </a:lnTo>
                        <a:lnTo>
                          <a:pt x="362" y="387"/>
                        </a:lnTo>
                        <a:lnTo>
                          <a:pt x="342" y="377"/>
                        </a:lnTo>
                        <a:lnTo>
                          <a:pt x="326" y="368"/>
                        </a:lnTo>
                        <a:lnTo>
                          <a:pt x="320" y="351"/>
                        </a:lnTo>
                        <a:lnTo>
                          <a:pt x="300" y="331"/>
                        </a:lnTo>
                        <a:lnTo>
                          <a:pt x="275" y="326"/>
                        </a:lnTo>
                        <a:lnTo>
                          <a:pt x="262" y="300"/>
                        </a:lnTo>
                        <a:lnTo>
                          <a:pt x="243" y="309"/>
                        </a:lnTo>
                        <a:lnTo>
                          <a:pt x="221" y="300"/>
                        </a:lnTo>
                        <a:lnTo>
                          <a:pt x="198" y="306"/>
                        </a:lnTo>
                        <a:lnTo>
                          <a:pt x="176" y="315"/>
                        </a:lnTo>
                        <a:lnTo>
                          <a:pt x="154" y="291"/>
                        </a:lnTo>
                        <a:lnTo>
                          <a:pt x="154" y="271"/>
                        </a:lnTo>
                        <a:lnTo>
                          <a:pt x="154" y="253"/>
                        </a:lnTo>
                        <a:lnTo>
                          <a:pt x="136" y="234"/>
                        </a:lnTo>
                        <a:lnTo>
                          <a:pt x="127" y="245"/>
                        </a:lnTo>
                        <a:lnTo>
                          <a:pt x="102" y="227"/>
                        </a:lnTo>
                        <a:lnTo>
                          <a:pt x="92" y="217"/>
                        </a:lnTo>
                        <a:lnTo>
                          <a:pt x="75" y="220"/>
                        </a:lnTo>
                        <a:lnTo>
                          <a:pt x="61" y="221"/>
                        </a:lnTo>
                        <a:lnTo>
                          <a:pt x="61" y="221"/>
                        </a:lnTo>
                        <a:lnTo>
                          <a:pt x="61" y="202"/>
                        </a:lnTo>
                        <a:lnTo>
                          <a:pt x="67" y="185"/>
                        </a:lnTo>
                        <a:lnTo>
                          <a:pt x="53" y="181"/>
                        </a:lnTo>
                        <a:lnTo>
                          <a:pt x="38" y="185"/>
                        </a:lnTo>
                        <a:lnTo>
                          <a:pt x="18" y="175"/>
                        </a:lnTo>
                        <a:lnTo>
                          <a:pt x="25" y="168"/>
                        </a:lnTo>
                        <a:lnTo>
                          <a:pt x="27" y="153"/>
                        </a:lnTo>
                        <a:lnTo>
                          <a:pt x="15" y="134"/>
                        </a:lnTo>
                        <a:lnTo>
                          <a:pt x="0" y="128"/>
                        </a:lnTo>
                        <a:lnTo>
                          <a:pt x="11" y="108"/>
                        </a:lnTo>
                        <a:lnTo>
                          <a:pt x="21" y="98"/>
                        </a:lnTo>
                        <a:lnTo>
                          <a:pt x="40" y="101"/>
                        </a:lnTo>
                        <a:lnTo>
                          <a:pt x="45" y="92"/>
                        </a:lnTo>
                        <a:lnTo>
                          <a:pt x="59" y="88"/>
                        </a:lnTo>
                        <a:lnTo>
                          <a:pt x="70" y="72"/>
                        </a:lnTo>
                        <a:lnTo>
                          <a:pt x="76" y="58"/>
                        </a:lnTo>
                        <a:lnTo>
                          <a:pt x="85" y="42"/>
                        </a:lnTo>
                        <a:lnTo>
                          <a:pt x="107" y="31"/>
                        </a:lnTo>
                        <a:lnTo>
                          <a:pt x="121" y="9"/>
                        </a:lnTo>
                        <a:lnTo>
                          <a:pt x="131" y="15"/>
                        </a:lnTo>
                        <a:lnTo>
                          <a:pt x="150" y="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01" name="Freeform 58"/>
                  <p:cNvSpPr>
                    <a:spLocks/>
                  </p:cNvSpPr>
                  <p:nvPr/>
                </p:nvSpPr>
                <p:spPr bwMode="auto">
                  <a:xfrm>
                    <a:off x="1493838" y="1468437"/>
                    <a:ext cx="941388" cy="892175"/>
                  </a:xfrm>
                  <a:custGeom>
                    <a:avLst/>
                    <a:gdLst>
                      <a:gd name="T0" fmla="*/ 185 w 593"/>
                      <a:gd name="T1" fmla="*/ 34 h 562"/>
                      <a:gd name="T2" fmla="*/ 191 w 593"/>
                      <a:gd name="T3" fmla="*/ 92 h 562"/>
                      <a:gd name="T4" fmla="*/ 125 w 593"/>
                      <a:gd name="T5" fmla="*/ 69 h 562"/>
                      <a:gd name="T6" fmla="*/ 102 w 593"/>
                      <a:gd name="T7" fmla="*/ 79 h 562"/>
                      <a:gd name="T8" fmla="*/ 85 w 593"/>
                      <a:gd name="T9" fmla="*/ 80 h 562"/>
                      <a:gd name="T10" fmla="*/ 67 w 593"/>
                      <a:gd name="T11" fmla="*/ 115 h 562"/>
                      <a:gd name="T12" fmla="*/ 79 w 593"/>
                      <a:gd name="T13" fmla="*/ 169 h 562"/>
                      <a:gd name="T14" fmla="*/ 57 w 593"/>
                      <a:gd name="T15" fmla="*/ 207 h 562"/>
                      <a:gd name="T16" fmla="*/ 28 w 593"/>
                      <a:gd name="T17" fmla="*/ 243 h 562"/>
                      <a:gd name="T18" fmla="*/ 8 w 593"/>
                      <a:gd name="T19" fmla="*/ 290 h 562"/>
                      <a:gd name="T20" fmla="*/ 16 w 593"/>
                      <a:gd name="T21" fmla="*/ 332 h 562"/>
                      <a:gd name="T22" fmla="*/ 35 w 593"/>
                      <a:gd name="T23" fmla="*/ 361 h 562"/>
                      <a:gd name="T24" fmla="*/ 61 w 593"/>
                      <a:gd name="T25" fmla="*/ 374 h 562"/>
                      <a:gd name="T26" fmla="*/ 92 w 593"/>
                      <a:gd name="T27" fmla="*/ 395 h 562"/>
                      <a:gd name="T28" fmla="*/ 125 w 593"/>
                      <a:gd name="T29" fmla="*/ 408 h 562"/>
                      <a:gd name="T30" fmla="*/ 149 w 593"/>
                      <a:gd name="T31" fmla="*/ 437 h 562"/>
                      <a:gd name="T32" fmla="*/ 173 w 593"/>
                      <a:gd name="T33" fmla="*/ 450 h 562"/>
                      <a:gd name="T34" fmla="*/ 192 w 593"/>
                      <a:gd name="T35" fmla="*/ 446 h 562"/>
                      <a:gd name="T36" fmla="*/ 204 w 593"/>
                      <a:gd name="T37" fmla="*/ 464 h 562"/>
                      <a:gd name="T38" fmla="*/ 223 w 593"/>
                      <a:gd name="T39" fmla="*/ 486 h 562"/>
                      <a:gd name="T40" fmla="*/ 248 w 593"/>
                      <a:gd name="T41" fmla="*/ 472 h 562"/>
                      <a:gd name="T42" fmla="*/ 258 w 593"/>
                      <a:gd name="T43" fmla="*/ 499 h 562"/>
                      <a:gd name="T44" fmla="*/ 277 w 593"/>
                      <a:gd name="T45" fmla="*/ 510 h 562"/>
                      <a:gd name="T46" fmla="*/ 284 w 593"/>
                      <a:gd name="T47" fmla="*/ 530 h 562"/>
                      <a:gd name="T48" fmla="*/ 307 w 593"/>
                      <a:gd name="T49" fmla="*/ 531 h 562"/>
                      <a:gd name="T50" fmla="*/ 316 w 593"/>
                      <a:gd name="T51" fmla="*/ 555 h 562"/>
                      <a:gd name="T52" fmla="*/ 336 w 593"/>
                      <a:gd name="T53" fmla="*/ 549 h 562"/>
                      <a:gd name="T54" fmla="*/ 362 w 593"/>
                      <a:gd name="T55" fmla="*/ 559 h 562"/>
                      <a:gd name="T56" fmla="*/ 390 w 593"/>
                      <a:gd name="T57" fmla="*/ 545 h 562"/>
                      <a:gd name="T58" fmla="*/ 394 w 593"/>
                      <a:gd name="T59" fmla="*/ 512 h 562"/>
                      <a:gd name="T60" fmla="*/ 422 w 593"/>
                      <a:gd name="T61" fmla="*/ 486 h 562"/>
                      <a:gd name="T62" fmla="*/ 455 w 593"/>
                      <a:gd name="T63" fmla="*/ 459 h 562"/>
                      <a:gd name="T64" fmla="*/ 437 w 593"/>
                      <a:gd name="T65" fmla="*/ 441 h 562"/>
                      <a:gd name="T66" fmla="*/ 409 w 593"/>
                      <a:gd name="T67" fmla="*/ 438 h 562"/>
                      <a:gd name="T68" fmla="*/ 389 w 593"/>
                      <a:gd name="T69" fmla="*/ 460 h 562"/>
                      <a:gd name="T70" fmla="*/ 361 w 593"/>
                      <a:gd name="T71" fmla="*/ 444 h 562"/>
                      <a:gd name="T72" fmla="*/ 370 w 593"/>
                      <a:gd name="T73" fmla="*/ 411 h 562"/>
                      <a:gd name="T74" fmla="*/ 389 w 593"/>
                      <a:gd name="T75" fmla="*/ 395 h 562"/>
                      <a:gd name="T76" fmla="*/ 403 w 593"/>
                      <a:gd name="T77" fmla="*/ 373 h 562"/>
                      <a:gd name="T78" fmla="*/ 413 w 593"/>
                      <a:gd name="T79" fmla="*/ 344 h 562"/>
                      <a:gd name="T80" fmla="*/ 406 w 593"/>
                      <a:gd name="T81" fmla="*/ 306 h 562"/>
                      <a:gd name="T82" fmla="*/ 394 w 593"/>
                      <a:gd name="T83" fmla="*/ 267 h 562"/>
                      <a:gd name="T84" fmla="*/ 431 w 593"/>
                      <a:gd name="T85" fmla="*/ 280 h 562"/>
                      <a:gd name="T86" fmla="*/ 470 w 593"/>
                      <a:gd name="T87" fmla="*/ 300 h 562"/>
                      <a:gd name="T88" fmla="*/ 499 w 593"/>
                      <a:gd name="T89" fmla="*/ 325 h 562"/>
                      <a:gd name="T90" fmla="*/ 535 w 593"/>
                      <a:gd name="T91" fmla="*/ 329 h 562"/>
                      <a:gd name="T92" fmla="*/ 563 w 593"/>
                      <a:gd name="T93" fmla="*/ 345 h 562"/>
                      <a:gd name="T94" fmla="*/ 572 w 593"/>
                      <a:gd name="T95" fmla="*/ 315 h 562"/>
                      <a:gd name="T96" fmla="*/ 570 w 593"/>
                      <a:gd name="T97" fmla="*/ 278 h 562"/>
                      <a:gd name="T98" fmla="*/ 564 w 593"/>
                      <a:gd name="T99" fmla="*/ 251 h 562"/>
                      <a:gd name="T100" fmla="*/ 577 w 593"/>
                      <a:gd name="T101" fmla="*/ 230 h 562"/>
                      <a:gd name="T102" fmla="*/ 586 w 593"/>
                      <a:gd name="T103" fmla="*/ 197 h 562"/>
                      <a:gd name="T104" fmla="*/ 548 w 593"/>
                      <a:gd name="T105" fmla="*/ 200 h 562"/>
                      <a:gd name="T106" fmla="*/ 519 w 593"/>
                      <a:gd name="T107" fmla="*/ 175 h 562"/>
                      <a:gd name="T108" fmla="*/ 492 w 593"/>
                      <a:gd name="T109" fmla="*/ 131 h 562"/>
                      <a:gd name="T110" fmla="*/ 471 w 593"/>
                      <a:gd name="T111" fmla="*/ 86 h 562"/>
                      <a:gd name="T112" fmla="*/ 442 w 593"/>
                      <a:gd name="T113" fmla="*/ 118 h 562"/>
                      <a:gd name="T114" fmla="*/ 439 w 593"/>
                      <a:gd name="T115" fmla="*/ 57 h 562"/>
                      <a:gd name="T116" fmla="*/ 384 w 593"/>
                      <a:gd name="T117" fmla="*/ 54 h 562"/>
                      <a:gd name="T118" fmla="*/ 303 w 593"/>
                      <a:gd name="T119" fmla="*/ 48 h 562"/>
                      <a:gd name="T120" fmla="*/ 293 w 593"/>
                      <a:gd name="T121" fmla="*/ 112 h 562"/>
                      <a:gd name="T122" fmla="*/ 246 w 593"/>
                      <a:gd name="T123" fmla="*/ 89 h 562"/>
                      <a:gd name="T124" fmla="*/ 217 w 593"/>
                      <a:gd name="T125" fmla="*/ 0 h 5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93" h="562">
                        <a:moveTo>
                          <a:pt x="201" y="0"/>
                        </a:moveTo>
                        <a:lnTo>
                          <a:pt x="185" y="18"/>
                        </a:lnTo>
                        <a:lnTo>
                          <a:pt x="185" y="34"/>
                        </a:lnTo>
                        <a:lnTo>
                          <a:pt x="182" y="56"/>
                        </a:lnTo>
                        <a:lnTo>
                          <a:pt x="195" y="69"/>
                        </a:lnTo>
                        <a:lnTo>
                          <a:pt x="191" y="92"/>
                        </a:lnTo>
                        <a:lnTo>
                          <a:pt x="166" y="109"/>
                        </a:lnTo>
                        <a:lnTo>
                          <a:pt x="144" y="89"/>
                        </a:lnTo>
                        <a:lnTo>
                          <a:pt x="125" y="69"/>
                        </a:lnTo>
                        <a:lnTo>
                          <a:pt x="120" y="75"/>
                        </a:lnTo>
                        <a:lnTo>
                          <a:pt x="112" y="86"/>
                        </a:lnTo>
                        <a:lnTo>
                          <a:pt x="102" y="79"/>
                        </a:lnTo>
                        <a:lnTo>
                          <a:pt x="98" y="83"/>
                        </a:lnTo>
                        <a:lnTo>
                          <a:pt x="91" y="75"/>
                        </a:lnTo>
                        <a:lnTo>
                          <a:pt x="85" y="80"/>
                        </a:lnTo>
                        <a:lnTo>
                          <a:pt x="86" y="96"/>
                        </a:lnTo>
                        <a:lnTo>
                          <a:pt x="80" y="109"/>
                        </a:lnTo>
                        <a:lnTo>
                          <a:pt x="67" y="115"/>
                        </a:lnTo>
                        <a:lnTo>
                          <a:pt x="63" y="127"/>
                        </a:lnTo>
                        <a:lnTo>
                          <a:pt x="60" y="150"/>
                        </a:lnTo>
                        <a:lnTo>
                          <a:pt x="79" y="169"/>
                        </a:lnTo>
                        <a:lnTo>
                          <a:pt x="72" y="189"/>
                        </a:lnTo>
                        <a:lnTo>
                          <a:pt x="56" y="194"/>
                        </a:lnTo>
                        <a:lnTo>
                          <a:pt x="57" y="207"/>
                        </a:lnTo>
                        <a:lnTo>
                          <a:pt x="54" y="223"/>
                        </a:lnTo>
                        <a:lnTo>
                          <a:pt x="35" y="242"/>
                        </a:lnTo>
                        <a:lnTo>
                          <a:pt x="28" y="243"/>
                        </a:lnTo>
                        <a:lnTo>
                          <a:pt x="21" y="252"/>
                        </a:lnTo>
                        <a:lnTo>
                          <a:pt x="6" y="281"/>
                        </a:lnTo>
                        <a:lnTo>
                          <a:pt x="8" y="290"/>
                        </a:lnTo>
                        <a:lnTo>
                          <a:pt x="0" y="299"/>
                        </a:lnTo>
                        <a:lnTo>
                          <a:pt x="6" y="325"/>
                        </a:lnTo>
                        <a:lnTo>
                          <a:pt x="16" y="332"/>
                        </a:lnTo>
                        <a:lnTo>
                          <a:pt x="16" y="344"/>
                        </a:lnTo>
                        <a:lnTo>
                          <a:pt x="32" y="351"/>
                        </a:lnTo>
                        <a:lnTo>
                          <a:pt x="35" y="361"/>
                        </a:lnTo>
                        <a:lnTo>
                          <a:pt x="43" y="366"/>
                        </a:lnTo>
                        <a:lnTo>
                          <a:pt x="51" y="374"/>
                        </a:lnTo>
                        <a:lnTo>
                          <a:pt x="61" y="374"/>
                        </a:lnTo>
                        <a:lnTo>
                          <a:pt x="69" y="383"/>
                        </a:lnTo>
                        <a:lnTo>
                          <a:pt x="73" y="393"/>
                        </a:lnTo>
                        <a:lnTo>
                          <a:pt x="92" y="395"/>
                        </a:lnTo>
                        <a:lnTo>
                          <a:pt x="107" y="398"/>
                        </a:lnTo>
                        <a:lnTo>
                          <a:pt x="114" y="405"/>
                        </a:lnTo>
                        <a:lnTo>
                          <a:pt x="125" y="408"/>
                        </a:lnTo>
                        <a:lnTo>
                          <a:pt x="130" y="419"/>
                        </a:lnTo>
                        <a:lnTo>
                          <a:pt x="141" y="431"/>
                        </a:lnTo>
                        <a:lnTo>
                          <a:pt x="149" y="437"/>
                        </a:lnTo>
                        <a:lnTo>
                          <a:pt x="149" y="447"/>
                        </a:lnTo>
                        <a:lnTo>
                          <a:pt x="157" y="450"/>
                        </a:lnTo>
                        <a:lnTo>
                          <a:pt x="173" y="450"/>
                        </a:lnTo>
                        <a:lnTo>
                          <a:pt x="173" y="443"/>
                        </a:lnTo>
                        <a:lnTo>
                          <a:pt x="182" y="446"/>
                        </a:lnTo>
                        <a:lnTo>
                          <a:pt x="192" y="446"/>
                        </a:lnTo>
                        <a:lnTo>
                          <a:pt x="192" y="459"/>
                        </a:lnTo>
                        <a:lnTo>
                          <a:pt x="198" y="464"/>
                        </a:lnTo>
                        <a:lnTo>
                          <a:pt x="204" y="464"/>
                        </a:lnTo>
                        <a:lnTo>
                          <a:pt x="204" y="473"/>
                        </a:lnTo>
                        <a:lnTo>
                          <a:pt x="216" y="479"/>
                        </a:lnTo>
                        <a:lnTo>
                          <a:pt x="223" y="486"/>
                        </a:lnTo>
                        <a:lnTo>
                          <a:pt x="233" y="476"/>
                        </a:lnTo>
                        <a:lnTo>
                          <a:pt x="236" y="467"/>
                        </a:lnTo>
                        <a:lnTo>
                          <a:pt x="248" y="472"/>
                        </a:lnTo>
                        <a:lnTo>
                          <a:pt x="255" y="485"/>
                        </a:lnTo>
                        <a:lnTo>
                          <a:pt x="246" y="492"/>
                        </a:lnTo>
                        <a:lnTo>
                          <a:pt x="258" y="499"/>
                        </a:lnTo>
                        <a:lnTo>
                          <a:pt x="258" y="505"/>
                        </a:lnTo>
                        <a:lnTo>
                          <a:pt x="265" y="505"/>
                        </a:lnTo>
                        <a:lnTo>
                          <a:pt x="277" y="510"/>
                        </a:lnTo>
                        <a:lnTo>
                          <a:pt x="271" y="514"/>
                        </a:lnTo>
                        <a:lnTo>
                          <a:pt x="278" y="523"/>
                        </a:lnTo>
                        <a:lnTo>
                          <a:pt x="284" y="530"/>
                        </a:lnTo>
                        <a:lnTo>
                          <a:pt x="294" y="520"/>
                        </a:lnTo>
                        <a:lnTo>
                          <a:pt x="301" y="523"/>
                        </a:lnTo>
                        <a:lnTo>
                          <a:pt x="307" y="531"/>
                        </a:lnTo>
                        <a:lnTo>
                          <a:pt x="310" y="536"/>
                        </a:lnTo>
                        <a:lnTo>
                          <a:pt x="320" y="545"/>
                        </a:lnTo>
                        <a:lnTo>
                          <a:pt x="316" y="555"/>
                        </a:lnTo>
                        <a:lnTo>
                          <a:pt x="325" y="559"/>
                        </a:lnTo>
                        <a:lnTo>
                          <a:pt x="338" y="556"/>
                        </a:lnTo>
                        <a:lnTo>
                          <a:pt x="336" y="549"/>
                        </a:lnTo>
                        <a:lnTo>
                          <a:pt x="345" y="552"/>
                        </a:lnTo>
                        <a:lnTo>
                          <a:pt x="359" y="552"/>
                        </a:lnTo>
                        <a:lnTo>
                          <a:pt x="362" y="559"/>
                        </a:lnTo>
                        <a:lnTo>
                          <a:pt x="371" y="562"/>
                        </a:lnTo>
                        <a:lnTo>
                          <a:pt x="380" y="552"/>
                        </a:lnTo>
                        <a:lnTo>
                          <a:pt x="390" y="545"/>
                        </a:lnTo>
                        <a:lnTo>
                          <a:pt x="397" y="530"/>
                        </a:lnTo>
                        <a:lnTo>
                          <a:pt x="387" y="520"/>
                        </a:lnTo>
                        <a:lnTo>
                          <a:pt x="394" y="512"/>
                        </a:lnTo>
                        <a:lnTo>
                          <a:pt x="406" y="505"/>
                        </a:lnTo>
                        <a:lnTo>
                          <a:pt x="407" y="496"/>
                        </a:lnTo>
                        <a:lnTo>
                          <a:pt x="422" y="486"/>
                        </a:lnTo>
                        <a:lnTo>
                          <a:pt x="435" y="475"/>
                        </a:lnTo>
                        <a:lnTo>
                          <a:pt x="444" y="470"/>
                        </a:lnTo>
                        <a:lnTo>
                          <a:pt x="455" y="459"/>
                        </a:lnTo>
                        <a:lnTo>
                          <a:pt x="448" y="450"/>
                        </a:lnTo>
                        <a:lnTo>
                          <a:pt x="447" y="437"/>
                        </a:lnTo>
                        <a:lnTo>
                          <a:pt x="437" y="441"/>
                        </a:lnTo>
                        <a:lnTo>
                          <a:pt x="431" y="435"/>
                        </a:lnTo>
                        <a:lnTo>
                          <a:pt x="422" y="435"/>
                        </a:lnTo>
                        <a:lnTo>
                          <a:pt x="409" y="438"/>
                        </a:lnTo>
                        <a:lnTo>
                          <a:pt x="405" y="450"/>
                        </a:lnTo>
                        <a:lnTo>
                          <a:pt x="397" y="448"/>
                        </a:lnTo>
                        <a:lnTo>
                          <a:pt x="389" y="460"/>
                        </a:lnTo>
                        <a:lnTo>
                          <a:pt x="381" y="453"/>
                        </a:lnTo>
                        <a:lnTo>
                          <a:pt x="371" y="448"/>
                        </a:lnTo>
                        <a:lnTo>
                          <a:pt x="361" y="444"/>
                        </a:lnTo>
                        <a:lnTo>
                          <a:pt x="359" y="428"/>
                        </a:lnTo>
                        <a:lnTo>
                          <a:pt x="371" y="422"/>
                        </a:lnTo>
                        <a:lnTo>
                          <a:pt x="370" y="411"/>
                        </a:lnTo>
                        <a:lnTo>
                          <a:pt x="374" y="406"/>
                        </a:lnTo>
                        <a:lnTo>
                          <a:pt x="378" y="398"/>
                        </a:lnTo>
                        <a:lnTo>
                          <a:pt x="389" y="395"/>
                        </a:lnTo>
                        <a:lnTo>
                          <a:pt x="403" y="398"/>
                        </a:lnTo>
                        <a:lnTo>
                          <a:pt x="405" y="389"/>
                        </a:lnTo>
                        <a:lnTo>
                          <a:pt x="403" y="373"/>
                        </a:lnTo>
                        <a:lnTo>
                          <a:pt x="396" y="367"/>
                        </a:lnTo>
                        <a:lnTo>
                          <a:pt x="400" y="351"/>
                        </a:lnTo>
                        <a:lnTo>
                          <a:pt x="413" y="344"/>
                        </a:lnTo>
                        <a:lnTo>
                          <a:pt x="413" y="329"/>
                        </a:lnTo>
                        <a:lnTo>
                          <a:pt x="416" y="316"/>
                        </a:lnTo>
                        <a:lnTo>
                          <a:pt x="406" y="306"/>
                        </a:lnTo>
                        <a:lnTo>
                          <a:pt x="396" y="291"/>
                        </a:lnTo>
                        <a:lnTo>
                          <a:pt x="396" y="280"/>
                        </a:lnTo>
                        <a:lnTo>
                          <a:pt x="394" y="267"/>
                        </a:lnTo>
                        <a:lnTo>
                          <a:pt x="406" y="267"/>
                        </a:lnTo>
                        <a:lnTo>
                          <a:pt x="419" y="277"/>
                        </a:lnTo>
                        <a:lnTo>
                          <a:pt x="431" y="280"/>
                        </a:lnTo>
                        <a:lnTo>
                          <a:pt x="439" y="288"/>
                        </a:lnTo>
                        <a:lnTo>
                          <a:pt x="455" y="291"/>
                        </a:lnTo>
                        <a:lnTo>
                          <a:pt x="470" y="300"/>
                        </a:lnTo>
                        <a:lnTo>
                          <a:pt x="486" y="316"/>
                        </a:lnTo>
                        <a:lnTo>
                          <a:pt x="489" y="331"/>
                        </a:lnTo>
                        <a:lnTo>
                          <a:pt x="499" y="325"/>
                        </a:lnTo>
                        <a:lnTo>
                          <a:pt x="512" y="320"/>
                        </a:lnTo>
                        <a:lnTo>
                          <a:pt x="522" y="326"/>
                        </a:lnTo>
                        <a:lnTo>
                          <a:pt x="535" y="329"/>
                        </a:lnTo>
                        <a:lnTo>
                          <a:pt x="547" y="339"/>
                        </a:lnTo>
                        <a:lnTo>
                          <a:pt x="556" y="339"/>
                        </a:lnTo>
                        <a:lnTo>
                          <a:pt x="563" y="345"/>
                        </a:lnTo>
                        <a:lnTo>
                          <a:pt x="570" y="336"/>
                        </a:lnTo>
                        <a:lnTo>
                          <a:pt x="579" y="322"/>
                        </a:lnTo>
                        <a:lnTo>
                          <a:pt x="572" y="315"/>
                        </a:lnTo>
                        <a:lnTo>
                          <a:pt x="569" y="302"/>
                        </a:lnTo>
                        <a:lnTo>
                          <a:pt x="576" y="288"/>
                        </a:lnTo>
                        <a:lnTo>
                          <a:pt x="570" y="278"/>
                        </a:lnTo>
                        <a:lnTo>
                          <a:pt x="560" y="268"/>
                        </a:lnTo>
                        <a:lnTo>
                          <a:pt x="556" y="259"/>
                        </a:lnTo>
                        <a:lnTo>
                          <a:pt x="564" y="251"/>
                        </a:lnTo>
                        <a:lnTo>
                          <a:pt x="572" y="243"/>
                        </a:lnTo>
                        <a:lnTo>
                          <a:pt x="572" y="237"/>
                        </a:lnTo>
                        <a:lnTo>
                          <a:pt x="577" y="230"/>
                        </a:lnTo>
                        <a:lnTo>
                          <a:pt x="583" y="216"/>
                        </a:lnTo>
                        <a:lnTo>
                          <a:pt x="593" y="205"/>
                        </a:lnTo>
                        <a:lnTo>
                          <a:pt x="586" y="197"/>
                        </a:lnTo>
                        <a:lnTo>
                          <a:pt x="567" y="188"/>
                        </a:lnTo>
                        <a:lnTo>
                          <a:pt x="566" y="194"/>
                        </a:lnTo>
                        <a:lnTo>
                          <a:pt x="548" y="200"/>
                        </a:lnTo>
                        <a:lnTo>
                          <a:pt x="540" y="197"/>
                        </a:lnTo>
                        <a:lnTo>
                          <a:pt x="528" y="184"/>
                        </a:lnTo>
                        <a:lnTo>
                          <a:pt x="519" y="175"/>
                        </a:lnTo>
                        <a:lnTo>
                          <a:pt x="515" y="157"/>
                        </a:lnTo>
                        <a:lnTo>
                          <a:pt x="500" y="143"/>
                        </a:lnTo>
                        <a:lnTo>
                          <a:pt x="492" y="131"/>
                        </a:lnTo>
                        <a:lnTo>
                          <a:pt x="486" y="111"/>
                        </a:lnTo>
                        <a:lnTo>
                          <a:pt x="479" y="95"/>
                        </a:lnTo>
                        <a:lnTo>
                          <a:pt x="471" y="86"/>
                        </a:lnTo>
                        <a:lnTo>
                          <a:pt x="471" y="86"/>
                        </a:lnTo>
                        <a:lnTo>
                          <a:pt x="454" y="102"/>
                        </a:lnTo>
                        <a:lnTo>
                          <a:pt x="442" y="118"/>
                        </a:lnTo>
                        <a:lnTo>
                          <a:pt x="442" y="96"/>
                        </a:lnTo>
                        <a:lnTo>
                          <a:pt x="455" y="83"/>
                        </a:lnTo>
                        <a:lnTo>
                          <a:pt x="439" y="57"/>
                        </a:lnTo>
                        <a:lnTo>
                          <a:pt x="428" y="47"/>
                        </a:lnTo>
                        <a:lnTo>
                          <a:pt x="410" y="47"/>
                        </a:lnTo>
                        <a:lnTo>
                          <a:pt x="384" y="54"/>
                        </a:lnTo>
                        <a:lnTo>
                          <a:pt x="361" y="43"/>
                        </a:lnTo>
                        <a:lnTo>
                          <a:pt x="333" y="53"/>
                        </a:lnTo>
                        <a:lnTo>
                          <a:pt x="303" y="48"/>
                        </a:lnTo>
                        <a:lnTo>
                          <a:pt x="301" y="82"/>
                        </a:lnTo>
                        <a:lnTo>
                          <a:pt x="285" y="95"/>
                        </a:lnTo>
                        <a:lnTo>
                          <a:pt x="293" y="112"/>
                        </a:lnTo>
                        <a:lnTo>
                          <a:pt x="284" y="120"/>
                        </a:lnTo>
                        <a:lnTo>
                          <a:pt x="256" y="112"/>
                        </a:lnTo>
                        <a:lnTo>
                          <a:pt x="246" y="89"/>
                        </a:lnTo>
                        <a:lnTo>
                          <a:pt x="229" y="73"/>
                        </a:lnTo>
                        <a:lnTo>
                          <a:pt x="223" y="44"/>
                        </a:lnTo>
                        <a:lnTo>
                          <a:pt x="217" y="0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74" name="Овал 273"/>
            <p:cNvSpPr/>
            <p:nvPr/>
          </p:nvSpPr>
          <p:spPr>
            <a:xfrm>
              <a:off x="1663174" y="2751841"/>
              <a:ext cx="45719" cy="45719"/>
            </a:xfrm>
            <a:prstGeom prst="ellipse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75" name="TextBox 5"/>
            <p:cNvSpPr txBox="1"/>
            <p:nvPr/>
          </p:nvSpPr>
          <p:spPr>
            <a:xfrm>
              <a:off x="1654025" y="2707044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6" name="TextBox 74"/>
            <p:cNvSpPr txBox="1"/>
            <p:nvPr/>
          </p:nvSpPr>
          <p:spPr>
            <a:xfrm>
              <a:off x="1495683" y="2985769"/>
              <a:ext cx="281399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7" name="TextBox 75"/>
            <p:cNvSpPr txBox="1"/>
            <p:nvPr/>
          </p:nvSpPr>
          <p:spPr>
            <a:xfrm>
              <a:off x="3111591" y="1642457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8" name="TextBox 76"/>
            <p:cNvSpPr txBox="1"/>
            <p:nvPr/>
          </p:nvSpPr>
          <p:spPr>
            <a:xfrm>
              <a:off x="2382452" y="2354274"/>
              <a:ext cx="279035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9" name="TextBox 77"/>
            <p:cNvSpPr txBox="1"/>
            <p:nvPr/>
          </p:nvSpPr>
          <p:spPr>
            <a:xfrm>
              <a:off x="4160004" y="3501860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6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0" name="TextBox 78"/>
            <p:cNvSpPr txBox="1"/>
            <p:nvPr/>
          </p:nvSpPr>
          <p:spPr>
            <a:xfrm>
              <a:off x="11" y="2463536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7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1" name="TextBox 79"/>
            <p:cNvSpPr txBox="1"/>
            <p:nvPr/>
          </p:nvSpPr>
          <p:spPr>
            <a:xfrm>
              <a:off x="929746" y="2836448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8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2" name="TextBox 80"/>
            <p:cNvSpPr txBox="1"/>
            <p:nvPr/>
          </p:nvSpPr>
          <p:spPr>
            <a:xfrm>
              <a:off x="3044638" y="2965722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9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3" name="TextBox 82"/>
            <p:cNvSpPr txBox="1"/>
            <p:nvPr/>
          </p:nvSpPr>
          <p:spPr>
            <a:xfrm>
              <a:off x="2232144" y="3398738"/>
              <a:ext cx="525670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10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0623" y="1031736"/>
            <a:ext cx="8784976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Изменение внутренних затрат на исследования и разработки в ВРП регионов СЗФО в случае принятия решения о реализации возможностей по созданию региональных фондов поддержки научной, научно-технической и инновационной деятельности, предусмотренных ст. 262 НК РФ и Федеральным законом №127-ФЗ ФЗ РФ (в рублях на душу населения)</a:t>
            </a:r>
          </a:p>
        </p:txBody>
      </p:sp>
      <p:graphicFrame>
        <p:nvGraphicFramePr>
          <p:cNvPr id="325" name="Таблица 3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44277"/>
              </p:ext>
            </p:extLst>
          </p:nvPr>
        </p:nvGraphicFramePr>
        <p:xfrm>
          <a:off x="5004048" y="1937721"/>
          <a:ext cx="3682752" cy="2050542"/>
        </p:xfrm>
        <a:graphic>
          <a:graphicData uri="http://schemas.openxmlformats.org/drawingml/2006/table">
            <a:tbl>
              <a:tblPr firstRow="1" firstCol="1" bandRow="1"/>
              <a:tblGrid>
                <a:gridCol w="3682752"/>
              </a:tblGrid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[∞; 15000)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8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г. Санкт-Петербург – 21672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Выше среднего [15000; 7350)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[7350; 3650)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среднего [3650; 1400)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Ленинградская область – 3535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4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Мурманская область – 3176;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Республика Коми – 2812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3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Новгородская область – 2765;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Республика Карелия – 1539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[1400; 0]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Архангельская область – 1352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7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Калининградская область – 1312;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Псковская область – 671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10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Вологодская область – 348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6" name="Таблица 3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793804"/>
              </p:ext>
            </p:extLst>
          </p:nvPr>
        </p:nvGraphicFramePr>
        <p:xfrm>
          <a:off x="5004048" y="4237391"/>
          <a:ext cx="3744416" cy="2243328"/>
        </p:xfrm>
        <a:graphic>
          <a:graphicData uri="http://schemas.openxmlformats.org/drawingml/2006/table">
            <a:tbl>
              <a:tblPr firstRow="1" firstCol="1" bandRow="1"/>
              <a:tblGrid>
                <a:gridCol w="3744416"/>
              </a:tblGrid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[∞; 15000)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8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г. Санкт-Петербург – 28185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Выше среднего [15000; 7350)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Ленинградская область – 12042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6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Республика Коми – 11725;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Мурманская область – 9640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7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Калининградская область – 8395;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Новгородская область – 8067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10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Вологодская обл. – 7427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[7350; 3650)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Архангельская область – 7301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5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Республика Карелия – 5548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среднего [3650; 1400)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Псковская область – 2966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[1400; 0]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28" name="Прямоугольник 327"/>
          <p:cNvSpPr/>
          <p:nvPr/>
        </p:nvSpPr>
        <p:spPr>
          <a:xfrm>
            <a:off x="35765" y="1968286"/>
            <a:ext cx="4572000" cy="29129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Фактические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затраты</a:t>
            </a:r>
            <a:endParaRPr lang="ru-RU" sz="1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29" name="Прямоугольник 328"/>
          <p:cNvSpPr/>
          <p:nvPr/>
        </p:nvSpPr>
        <p:spPr>
          <a:xfrm>
            <a:off x="35765" y="42581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Фактические затраты + 1,5% от выручки промышленных предприятий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8131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3551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5. </a:t>
            </a:r>
            <a:r>
              <a:rPr lang="ru-RU" sz="2000" b="1" dirty="0" smtClean="0">
                <a:solidFill>
                  <a:schemeClr val="bg1"/>
                </a:solidFill>
              </a:rPr>
              <a:t>Эффект от </a:t>
            </a:r>
            <a:r>
              <a:rPr lang="ru-RU" sz="2000" b="1" dirty="0">
                <a:solidFill>
                  <a:schemeClr val="bg1"/>
                </a:solidFill>
              </a:rPr>
              <a:t>создания региональных фондов поддержки научной, научно-технической и инновационной деятельности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400" b="1" smtClean="0">
                <a:solidFill>
                  <a:schemeClr val="bg1"/>
                </a:solidFill>
              </a:rPr>
              <a:pPr algn="ctr">
                <a:defRPr/>
              </a:pPr>
              <a:t>13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0623" y="1556792"/>
            <a:ext cx="3924274" cy="2586947"/>
            <a:chOff x="0" y="2"/>
            <a:chExt cx="6536445" cy="42916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0" y="2"/>
              <a:ext cx="6536445" cy="4291663"/>
              <a:chOff x="0" y="0"/>
              <a:chExt cx="3984626" cy="2616200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2616200" y="1406525"/>
                <a:ext cx="107950" cy="95250"/>
              </a:xfrm>
              <a:custGeom>
                <a:avLst/>
                <a:gdLst>
                  <a:gd name="T0" fmla="*/ 61 w 68"/>
                  <a:gd name="T1" fmla="*/ 54 h 60"/>
                  <a:gd name="T2" fmla="*/ 68 w 68"/>
                  <a:gd name="T3" fmla="*/ 35 h 60"/>
                  <a:gd name="T4" fmla="*/ 57 w 68"/>
                  <a:gd name="T5" fmla="*/ 19 h 60"/>
                  <a:gd name="T6" fmla="*/ 55 w 68"/>
                  <a:gd name="T7" fmla="*/ 6 h 60"/>
                  <a:gd name="T8" fmla="*/ 39 w 68"/>
                  <a:gd name="T9" fmla="*/ 0 h 60"/>
                  <a:gd name="T10" fmla="*/ 39 w 68"/>
                  <a:gd name="T11" fmla="*/ 0 h 60"/>
                  <a:gd name="T12" fmla="*/ 20 w 68"/>
                  <a:gd name="T13" fmla="*/ 6 h 60"/>
                  <a:gd name="T14" fmla="*/ 9 w 68"/>
                  <a:gd name="T15" fmla="*/ 20 h 60"/>
                  <a:gd name="T16" fmla="*/ 0 w 68"/>
                  <a:gd name="T17" fmla="*/ 32 h 60"/>
                  <a:gd name="T18" fmla="*/ 6 w 68"/>
                  <a:gd name="T19" fmla="*/ 49 h 60"/>
                  <a:gd name="T20" fmla="*/ 20 w 68"/>
                  <a:gd name="T21" fmla="*/ 54 h 60"/>
                  <a:gd name="T22" fmla="*/ 33 w 68"/>
                  <a:gd name="T23" fmla="*/ 60 h 60"/>
                  <a:gd name="T24" fmla="*/ 46 w 68"/>
                  <a:gd name="T25" fmla="*/ 51 h 60"/>
                  <a:gd name="T26" fmla="*/ 61 w 68"/>
                  <a:gd name="T27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0">
                    <a:moveTo>
                      <a:pt x="61" y="54"/>
                    </a:moveTo>
                    <a:lnTo>
                      <a:pt x="68" y="35"/>
                    </a:lnTo>
                    <a:lnTo>
                      <a:pt x="57" y="19"/>
                    </a:lnTo>
                    <a:lnTo>
                      <a:pt x="55" y="6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0" y="6"/>
                    </a:lnTo>
                    <a:lnTo>
                      <a:pt x="9" y="20"/>
                    </a:lnTo>
                    <a:lnTo>
                      <a:pt x="0" y="32"/>
                    </a:lnTo>
                    <a:lnTo>
                      <a:pt x="6" y="49"/>
                    </a:lnTo>
                    <a:lnTo>
                      <a:pt x="20" y="54"/>
                    </a:lnTo>
                    <a:lnTo>
                      <a:pt x="33" y="60"/>
                    </a:lnTo>
                    <a:lnTo>
                      <a:pt x="46" y="51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3" name="Группа 22"/>
              <p:cNvGrpSpPr/>
              <p:nvPr/>
            </p:nvGrpSpPr>
            <p:grpSpPr>
              <a:xfrm>
                <a:off x="0" y="0"/>
                <a:ext cx="3984626" cy="2616200"/>
                <a:chOff x="0" y="0"/>
                <a:chExt cx="3984626" cy="2616200"/>
              </a:xfrm>
              <a:grpFill/>
            </p:grpSpPr>
            <p:sp>
              <p:nvSpPr>
                <p:cNvPr id="24" name="Freeform 34"/>
                <p:cNvSpPr>
                  <a:spLocks/>
                </p:cNvSpPr>
                <p:nvPr/>
              </p:nvSpPr>
              <p:spPr bwMode="auto">
                <a:xfrm>
                  <a:off x="1768475" y="1427162"/>
                  <a:ext cx="23813" cy="20638"/>
                </a:xfrm>
                <a:custGeom>
                  <a:avLst/>
                  <a:gdLst>
                    <a:gd name="T0" fmla="*/ 0 w 15"/>
                    <a:gd name="T1" fmla="*/ 4 h 13"/>
                    <a:gd name="T2" fmla="*/ 6 w 15"/>
                    <a:gd name="T3" fmla="*/ 13 h 13"/>
                    <a:gd name="T4" fmla="*/ 15 w 15"/>
                    <a:gd name="T5" fmla="*/ 4 h 13"/>
                    <a:gd name="T6" fmla="*/ 3 w 15"/>
                    <a:gd name="T7" fmla="*/ 0 h 13"/>
                    <a:gd name="T8" fmla="*/ 3 w 15"/>
                    <a:gd name="T9" fmla="*/ 0 h 13"/>
                    <a:gd name="T10" fmla="*/ 0 w 15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3">
                      <a:moveTo>
                        <a:pt x="0" y="4"/>
                      </a:moveTo>
                      <a:lnTo>
                        <a:pt x="6" y="13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25" name="Группа 24"/>
                <p:cNvGrpSpPr/>
                <p:nvPr/>
              </p:nvGrpSpPr>
              <p:grpSpPr>
                <a:xfrm>
                  <a:off x="0" y="0"/>
                  <a:ext cx="3984626" cy="2616200"/>
                  <a:chOff x="0" y="0"/>
                  <a:chExt cx="3984626" cy="2616200"/>
                </a:xfrm>
                <a:grpFill/>
              </p:grpSpPr>
              <p:sp>
                <p:nvSpPr>
                  <p:cNvPr id="26" name="Freeform 9"/>
                  <p:cNvSpPr>
                    <a:spLocks/>
                  </p:cNvSpPr>
                  <p:nvPr/>
                </p:nvSpPr>
                <p:spPr bwMode="auto">
                  <a:xfrm>
                    <a:off x="3135313" y="1528762"/>
                    <a:ext cx="66675" cy="109538"/>
                  </a:xfrm>
                  <a:custGeom>
                    <a:avLst/>
                    <a:gdLst>
                      <a:gd name="T0" fmla="*/ 33 w 42"/>
                      <a:gd name="T1" fmla="*/ 38 h 69"/>
                      <a:gd name="T2" fmla="*/ 33 w 42"/>
                      <a:gd name="T3" fmla="*/ 22 h 69"/>
                      <a:gd name="T4" fmla="*/ 23 w 42"/>
                      <a:gd name="T5" fmla="*/ 0 h 69"/>
                      <a:gd name="T6" fmla="*/ 23 w 42"/>
                      <a:gd name="T7" fmla="*/ 0 h 69"/>
                      <a:gd name="T8" fmla="*/ 10 w 42"/>
                      <a:gd name="T9" fmla="*/ 7 h 69"/>
                      <a:gd name="T10" fmla="*/ 0 w 42"/>
                      <a:gd name="T11" fmla="*/ 10 h 69"/>
                      <a:gd name="T12" fmla="*/ 1 w 42"/>
                      <a:gd name="T13" fmla="*/ 34 h 69"/>
                      <a:gd name="T14" fmla="*/ 4 w 42"/>
                      <a:gd name="T15" fmla="*/ 45 h 69"/>
                      <a:gd name="T16" fmla="*/ 13 w 42"/>
                      <a:gd name="T17" fmla="*/ 48 h 69"/>
                      <a:gd name="T18" fmla="*/ 17 w 42"/>
                      <a:gd name="T19" fmla="*/ 67 h 69"/>
                      <a:gd name="T20" fmla="*/ 35 w 42"/>
                      <a:gd name="T21" fmla="*/ 69 h 69"/>
                      <a:gd name="T22" fmla="*/ 42 w 42"/>
                      <a:gd name="T23" fmla="*/ 54 h 69"/>
                      <a:gd name="T24" fmla="*/ 33 w 42"/>
                      <a:gd name="T25" fmla="*/ 3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" h="69">
                        <a:moveTo>
                          <a:pt x="33" y="38"/>
                        </a:moveTo>
                        <a:lnTo>
                          <a:pt x="33" y="2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1" y="34"/>
                        </a:lnTo>
                        <a:lnTo>
                          <a:pt x="4" y="45"/>
                        </a:lnTo>
                        <a:lnTo>
                          <a:pt x="13" y="48"/>
                        </a:lnTo>
                        <a:lnTo>
                          <a:pt x="17" y="67"/>
                        </a:lnTo>
                        <a:lnTo>
                          <a:pt x="35" y="69"/>
                        </a:lnTo>
                        <a:lnTo>
                          <a:pt x="42" y="54"/>
                        </a:lnTo>
                        <a:lnTo>
                          <a:pt x="33" y="3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7" name="Freeform 8"/>
                  <p:cNvSpPr>
                    <a:spLocks/>
                  </p:cNvSpPr>
                  <p:nvPr/>
                </p:nvSpPr>
                <p:spPr bwMode="auto">
                  <a:xfrm>
                    <a:off x="1681163" y="787400"/>
                    <a:ext cx="542925" cy="695325"/>
                  </a:xfrm>
                  <a:custGeom>
                    <a:avLst/>
                    <a:gdLst>
                      <a:gd name="T0" fmla="*/ 324 w 342"/>
                      <a:gd name="T1" fmla="*/ 274 h 438"/>
                      <a:gd name="T2" fmla="*/ 323 w 342"/>
                      <a:gd name="T3" fmla="*/ 236 h 438"/>
                      <a:gd name="T4" fmla="*/ 316 w 342"/>
                      <a:gd name="T5" fmla="*/ 180 h 438"/>
                      <a:gd name="T6" fmla="*/ 300 w 342"/>
                      <a:gd name="T7" fmla="*/ 143 h 438"/>
                      <a:gd name="T8" fmla="*/ 285 w 342"/>
                      <a:gd name="T9" fmla="*/ 115 h 438"/>
                      <a:gd name="T10" fmla="*/ 256 w 342"/>
                      <a:gd name="T11" fmla="*/ 93 h 438"/>
                      <a:gd name="T12" fmla="*/ 252 w 342"/>
                      <a:gd name="T13" fmla="*/ 57 h 438"/>
                      <a:gd name="T14" fmla="*/ 273 w 342"/>
                      <a:gd name="T15" fmla="*/ 58 h 438"/>
                      <a:gd name="T16" fmla="*/ 279 w 342"/>
                      <a:gd name="T17" fmla="*/ 47 h 438"/>
                      <a:gd name="T18" fmla="*/ 256 w 342"/>
                      <a:gd name="T19" fmla="*/ 31 h 438"/>
                      <a:gd name="T20" fmla="*/ 243 w 342"/>
                      <a:gd name="T21" fmla="*/ 13 h 438"/>
                      <a:gd name="T22" fmla="*/ 212 w 342"/>
                      <a:gd name="T23" fmla="*/ 10 h 438"/>
                      <a:gd name="T24" fmla="*/ 169 w 342"/>
                      <a:gd name="T25" fmla="*/ 0 h 438"/>
                      <a:gd name="T26" fmla="*/ 96 w 342"/>
                      <a:gd name="T27" fmla="*/ 35 h 438"/>
                      <a:gd name="T28" fmla="*/ 82 w 342"/>
                      <a:gd name="T29" fmla="*/ 115 h 438"/>
                      <a:gd name="T30" fmla="*/ 2 w 342"/>
                      <a:gd name="T31" fmla="*/ 144 h 438"/>
                      <a:gd name="T32" fmla="*/ 47 w 342"/>
                      <a:gd name="T33" fmla="*/ 205 h 438"/>
                      <a:gd name="T34" fmla="*/ 39 w 342"/>
                      <a:gd name="T35" fmla="*/ 236 h 438"/>
                      <a:gd name="T36" fmla="*/ 66 w 342"/>
                      <a:gd name="T37" fmla="*/ 243 h 438"/>
                      <a:gd name="T38" fmla="*/ 87 w 342"/>
                      <a:gd name="T39" fmla="*/ 247 h 438"/>
                      <a:gd name="T40" fmla="*/ 84 w 342"/>
                      <a:gd name="T41" fmla="*/ 227 h 438"/>
                      <a:gd name="T42" fmla="*/ 99 w 342"/>
                      <a:gd name="T43" fmla="*/ 201 h 438"/>
                      <a:gd name="T44" fmla="*/ 102 w 342"/>
                      <a:gd name="T45" fmla="*/ 226 h 438"/>
                      <a:gd name="T46" fmla="*/ 111 w 342"/>
                      <a:gd name="T47" fmla="*/ 253 h 438"/>
                      <a:gd name="T48" fmla="*/ 131 w 342"/>
                      <a:gd name="T49" fmla="*/ 310 h 438"/>
                      <a:gd name="T50" fmla="*/ 146 w 342"/>
                      <a:gd name="T51" fmla="*/ 349 h 438"/>
                      <a:gd name="T52" fmla="*/ 164 w 342"/>
                      <a:gd name="T53" fmla="*/ 394 h 438"/>
                      <a:gd name="T54" fmla="*/ 211 w 342"/>
                      <a:gd name="T55" fmla="*/ 428 h 438"/>
                      <a:gd name="T56" fmla="*/ 268 w 342"/>
                      <a:gd name="T57" fmla="*/ 432 h 438"/>
                      <a:gd name="T58" fmla="*/ 320 w 342"/>
                      <a:gd name="T59" fmla="*/ 406 h 438"/>
                      <a:gd name="T60" fmla="*/ 340 w 342"/>
                      <a:gd name="T61" fmla="*/ 342 h 438"/>
                      <a:gd name="T62" fmla="*/ 324 w 342"/>
                      <a:gd name="T63" fmla="*/ 304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2" h="438">
                        <a:moveTo>
                          <a:pt x="324" y="304"/>
                        </a:moveTo>
                        <a:lnTo>
                          <a:pt x="324" y="274"/>
                        </a:lnTo>
                        <a:lnTo>
                          <a:pt x="319" y="261"/>
                        </a:lnTo>
                        <a:lnTo>
                          <a:pt x="323" y="236"/>
                        </a:lnTo>
                        <a:lnTo>
                          <a:pt x="323" y="208"/>
                        </a:lnTo>
                        <a:lnTo>
                          <a:pt x="316" y="180"/>
                        </a:lnTo>
                        <a:lnTo>
                          <a:pt x="300" y="164"/>
                        </a:lnTo>
                        <a:lnTo>
                          <a:pt x="300" y="143"/>
                        </a:lnTo>
                        <a:lnTo>
                          <a:pt x="285" y="135"/>
                        </a:lnTo>
                        <a:lnTo>
                          <a:pt x="285" y="115"/>
                        </a:lnTo>
                        <a:lnTo>
                          <a:pt x="273" y="102"/>
                        </a:lnTo>
                        <a:lnTo>
                          <a:pt x="256" y="93"/>
                        </a:lnTo>
                        <a:lnTo>
                          <a:pt x="256" y="76"/>
                        </a:lnTo>
                        <a:lnTo>
                          <a:pt x="252" y="57"/>
                        </a:lnTo>
                        <a:lnTo>
                          <a:pt x="262" y="47"/>
                        </a:lnTo>
                        <a:lnTo>
                          <a:pt x="273" y="58"/>
                        </a:lnTo>
                        <a:lnTo>
                          <a:pt x="284" y="64"/>
                        </a:lnTo>
                        <a:lnTo>
                          <a:pt x="279" y="47"/>
                        </a:lnTo>
                        <a:lnTo>
                          <a:pt x="279" y="32"/>
                        </a:lnTo>
                        <a:lnTo>
                          <a:pt x="256" y="31"/>
                        </a:lnTo>
                        <a:lnTo>
                          <a:pt x="239" y="32"/>
                        </a:lnTo>
                        <a:lnTo>
                          <a:pt x="243" y="13"/>
                        </a:lnTo>
                        <a:lnTo>
                          <a:pt x="227" y="23"/>
                        </a:lnTo>
                        <a:lnTo>
                          <a:pt x="212" y="10"/>
                        </a:lnTo>
                        <a:lnTo>
                          <a:pt x="196" y="10"/>
                        </a:lnTo>
                        <a:lnTo>
                          <a:pt x="169" y="0"/>
                        </a:lnTo>
                        <a:lnTo>
                          <a:pt x="128" y="20"/>
                        </a:lnTo>
                        <a:lnTo>
                          <a:pt x="96" y="35"/>
                        </a:lnTo>
                        <a:lnTo>
                          <a:pt x="96" y="87"/>
                        </a:lnTo>
                        <a:lnTo>
                          <a:pt x="82" y="115"/>
                        </a:lnTo>
                        <a:lnTo>
                          <a:pt x="32" y="115"/>
                        </a:lnTo>
                        <a:lnTo>
                          <a:pt x="2" y="144"/>
                        </a:lnTo>
                        <a:lnTo>
                          <a:pt x="0" y="163"/>
                        </a:lnTo>
                        <a:lnTo>
                          <a:pt x="47" y="205"/>
                        </a:lnTo>
                        <a:lnTo>
                          <a:pt x="44" y="223"/>
                        </a:lnTo>
                        <a:lnTo>
                          <a:pt x="39" y="236"/>
                        </a:lnTo>
                        <a:lnTo>
                          <a:pt x="50" y="247"/>
                        </a:lnTo>
                        <a:lnTo>
                          <a:pt x="66" y="243"/>
                        </a:lnTo>
                        <a:lnTo>
                          <a:pt x="76" y="249"/>
                        </a:lnTo>
                        <a:lnTo>
                          <a:pt x="87" y="247"/>
                        </a:lnTo>
                        <a:lnTo>
                          <a:pt x="87" y="247"/>
                        </a:lnTo>
                        <a:lnTo>
                          <a:pt x="84" y="227"/>
                        </a:lnTo>
                        <a:lnTo>
                          <a:pt x="93" y="217"/>
                        </a:lnTo>
                        <a:lnTo>
                          <a:pt x="99" y="201"/>
                        </a:lnTo>
                        <a:lnTo>
                          <a:pt x="114" y="214"/>
                        </a:lnTo>
                        <a:lnTo>
                          <a:pt x="102" y="226"/>
                        </a:lnTo>
                        <a:lnTo>
                          <a:pt x="98" y="247"/>
                        </a:lnTo>
                        <a:lnTo>
                          <a:pt x="111" y="253"/>
                        </a:lnTo>
                        <a:lnTo>
                          <a:pt x="118" y="288"/>
                        </a:lnTo>
                        <a:lnTo>
                          <a:pt x="131" y="310"/>
                        </a:lnTo>
                        <a:lnTo>
                          <a:pt x="137" y="329"/>
                        </a:lnTo>
                        <a:lnTo>
                          <a:pt x="146" y="349"/>
                        </a:lnTo>
                        <a:lnTo>
                          <a:pt x="164" y="368"/>
                        </a:lnTo>
                        <a:lnTo>
                          <a:pt x="164" y="394"/>
                        </a:lnTo>
                        <a:lnTo>
                          <a:pt x="182" y="412"/>
                        </a:lnTo>
                        <a:lnTo>
                          <a:pt x="211" y="428"/>
                        </a:lnTo>
                        <a:lnTo>
                          <a:pt x="237" y="438"/>
                        </a:lnTo>
                        <a:lnTo>
                          <a:pt x="268" y="432"/>
                        </a:lnTo>
                        <a:lnTo>
                          <a:pt x="294" y="432"/>
                        </a:lnTo>
                        <a:lnTo>
                          <a:pt x="320" y="406"/>
                        </a:lnTo>
                        <a:lnTo>
                          <a:pt x="337" y="377"/>
                        </a:lnTo>
                        <a:lnTo>
                          <a:pt x="340" y="342"/>
                        </a:lnTo>
                        <a:lnTo>
                          <a:pt x="342" y="320"/>
                        </a:lnTo>
                        <a:lnTo>
                          <a:pt x="324" y="304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8" name="Freeform 35"/>
                  <p:cNvSpPr>
                    <a:spLocks/>
                  </p:cNvSpPr>
                  <p:nvPr/>
                </p:nvSpPr>
                <p:spPr bwMode="auto">
                  <a:xfrm>
                    <a:off x="2951163" y="787400"/>
                    <a:ext cx="922338" cy="688975"/>
                  </a:xfrm>
                  <a:custGeom>
                    <a:avLst/>
                    <a:gdLst>
                      <a:gd name="T0" fmla="*/ 84 w 581"/>
                      <a:gd name="T1" fmla="*/ 215 h 434"/>
                      <a:gd name="T2" fmla="*/ 87 w 581"/>
                      <a:gd name="T3" fmla="*/ 196 h 434"/>
                      <a:gd name="T4" fmla="*/ 107 w 581"/>
                      <a:gd name="T5" fmla="*/ 189 h 434"/>
                      <a:gd name="T6" fmla="*/ 128 w 581"/>
                      <a:gd name="T7" fmla="*/ 176 h 434"/>
                      <a:gd name="T8" fmla="*/ 148 w 581"/>
                      <a:gd name="T9" fmla="*/ 175 h 434"/>
                      <a:gd name="T10" fmla="*/ 171 w 581"/>
                      <a:gd name="T11" fmla="*/ 162 h 434"/>
                      <a:gd name="T12" fmla="*/ 145 w 581"/>
                      <a:gd name="T13" fmla="*/ 147 h 434"/>
                      <a:gd name="T14" fmla="*/ 167 w 581"/>
                      <a:gd name="T15" fmla="*/ 134 h 434"/>
                      <a:gd name="T16" fmla="*/ 202 w 581"/>
                      <a:gd name="T17" fmla="*/ 116 h 434"/>
                      <a:gd name="T18" fmla="*/ 216 w 581"/>
                      <a:gd name="T19" fmla="*/ 106 h 434"/>
                      <a:gd name="T20" fmla="*/ 226 w 581"/>
                      <a:gd name="T21" fmla="*/ 93 h 434"/>
                      <a:gd name="T22" fmla="*/ 251 w 581"/>
                      <a:gd name="T23" fmla="*/ 100 h 434"/>
                      <a:gd name="T24" fmla="*/ 260 w 581"/>
                      <a:gd name="T25" fmla="*/ 73 h 434"/>
                      <a:gd name="T26" fmla="*/ 255 w 581"/>
                      <a:gd name="T27" fmla="*/ 52 h 434"/>
                      <a:gd name="T28" fmla="*/ 280 w 581"/>
                      <a:gd name="T29" fmla="*/ 63 h 434"/>
                      <a:gd name="T30" fmla="*/ 299 w 581"/>
                      <a:gd name="T31" fmla="*/ 57 h 434"/>
                      <a:gd name="T32" fmla="*/ 318 w 581"/>
                      <a:gd name="T33" fmla="*/ 35 h 434"/>
                      <a:gd name="T34" fmla="*/ 351 w 581"/>
                      <a:gd name="T35" fmla="*/ 25 h 434"/>
                      <a:gd name="T36" fmla="*/ 389 w 581"/>
                      <a:gd name="T37" fmla="*/ 31 h 434"/>
                      <a:gd name="T38" fmla="*/ 420 w 581"/>
                      <a:gd name="T39" fmla="*/ 18 h 434"/>
                      <a:gd name="T40" fmla="*/ 447 w 581"/>
                      <a:gd name="T41" fmla="*/ 29 h 434"/>
                      <a:gd name="T42" fmla="*/ 472 w 581"/>
                      <a:gd name="T43" fmla="*/ 34 h 434"/>
                      <a:gd name="T44" fmla="*/ 508 w 581"/>
                      <a:gd name="T45" fmla="*/ 19 h 434"/>
                      <a:gd name="T46" fmla="*/ 548 w 581"/>
                      <a:gd name="T47" fmla="*/ 0 h 434"/>
                      <a:gd name="T48" fmla="*/ 581 w 581"/>
                      <a:gd name="T49" fmla="*/ 20 h 434"/>
                      <a:gd name="T50" fmla="*/ 562 w 581"/>
                      <a:gd name="T51" fmla="*/ 58 h 434"/>
                      <a:gd name="T52" fmla="*/ 524 w 581"/>
                      <a:gd name="T53" fmla="*/ 76 h 434"/>
                      <a:gd name="T54" fmla="*/ 473 w 581"/>
                      <a:gd name="T55" fmla="*/ 79 h 434"/>
                      <a:gd name="T56" fmla="*/ 436 w 581"/>
                      <a:gd name="T57" fmla="*/ 89 h 434"/>
                      <a:gd name="T58" fmla="*/ 386 w 581"/>
                      <a:gd name="T59" fmla="*/ 103 h 434"/>
                      <a:gd name="T60" fmla="*/ 340 w 581"/>
                      <a:gd name="T61" fmla="*/ 115 h 434"/>
                      <a:gd name="T62" fmla="*/ 331 w 581"/>
                      <a:gd name="T63" fmla="*/ 134 h 434"/>
                      <a:gd name="T64" fmla="*/ 300 w 581"/>
                      <a:gd name="T65" fmla="*/ 132 h 434"/>
                      <a:gd name="T66" fmla="*/ 282 w 581"/>
                      <a:gd name="T67" fmla="*/ 138 h 434"/>
                      <a:gd name="T68" fmla="*/ 267 w 581"/>
                      <a:gd name="T69" fmla="*/ 164 h 434"/>
                      <a:gd name="T70" fmla="*/ 254 w 581"/>
                      <a:gd name="T71" fmla="*/ 160 h 434"/>
                      <a:gd name="T72" fmla="*/ 245 w 581"/>
                      <a:gd name="T73" fmla="*/ 186 h 434"/>
                      <a:gd name="T74" fmla="*/ 228 w 581"/>
                      <a:gd name="T75" fmla="*/ 179 h 434"/>
                      <a:gd name="T76" fmla="*/ 228 w 581"/>
                      <a:gd name="T77" fmla="*/ 201 h 434"/>
                      <a:gd name="T78" fmla="*/ 210 w 581"/>
                      <a:gd name="T79" fmla="*/ 204 h 434"/>
                      <a:gd name="T80" fmla="*/ 190 w 581"/>
                      <a:gd name="T81" fmla="*/ 211 h 434"/>
                      <a:gd name="T82" fmla="*/ 170 w 581"/>
                      <a:gd name="T83" fmla="*/ 243 h 434"/>
                      <a:gd name="T84" fmla="*/ 136 w 581"/>
                      <a:gd name="T85" fmla="*/ 255 h 434"/>
                      <a:gd name="T86" fmla="*/ 122 w 581"/>
                      <a:gd name="T87" fmla="*/ 278 h 434"/>
                      <a:gd name="T88" fmla="*/ 104 w 581"/>
                      <a:gd name="T89" fmla="*/ 307 h 434"/>
                      <a:gd name="T90" fmla="*/ 97 w 581"/>
                      <a:gd name="T91" fmla="*/ 345 h 434"/>
                      <a:gd name="T92" fmla="*/ 98 w 581"/>
                      <a:gd name="T93" fmla="*/ 391 h 434"/>
                      <a:gd name="T94" fmla="*/ 113 w 581"/>
                      <a:gd name="T95" fmla="*/ 422 h 434"/>
                      <a:gd name="T96" fmla="*/ 93 w 581"/>
                      <a:gd name="T97" fmla="*/ 434 h 434"/>
                      <a:gd name="T98" fmla="*/ 78 w 581"/>
                      <a:gd name="T99" fmla="*/ 415 h 434"/>
                      <a:gd name="T100" fmla="*/ 68 w 581"/>
                      <a:gd name="T101" fmla="*/ 415 h 434"/>
                      <a:gd name="T102" fmla="*/ 52 w 581"/>
                      <a:gd name="T103" fmla="*/ 403 h 434"/>
                      <a:gd name="T104" fmla="*/ 20 w 581"/>
                      <a:gd name="T105" fmla="*/ 370 h 434"/>
                      <a:gd name="T106" fmla="*/ 39 w 581"/>
                      <a:gd name="T107" fmla="*/ 349 h 434"/>
                      <a:gd name="T108" fmla="*/ 35 w 581"/>
                      <a:gd name="T109" fmla="*/ 333 h 434"/>
                      <a:gd name="T110" fmla="*/ 29 w 581"/>
                      <a:gd name="T111" fmla="*/ 310 h 434"/>
                      <a:gd name="T112" fmla="*/ 10 w 581"/>
                      <a:gd name="T113" fmla="*/ 294 h 434"/>
                      <a:gd name="T114" fmla="*/ 3 w 581"/>
                      <a:gd name="T115" fmla="*/ 259 h 434"/>
                      <a:gd name="T116" fmla="*/ 33 w 581"/>
                      <a:gd name="T117" fmla="*/ 242 h 434"/>
                      <a:gd name="T118" fmla="*/ 45 w 581"/>
                      <a:gd name="T119" fmla="*/ 250 h 434"/>
                      <a:gd name="T120" fmla="*/ 68 w 581"/>
                      <a:gd name="T121" fmla="*/ 233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81" h="434">
                        <a:moveTo>
                          <a:pt x="68" y="233"/>
                        </a:moveTo>
                        <a:lnTo>
                          <a:pt x="84" y="215"/>
                        </a:lnTo>
                        <a:lnTo>
                          <a:pt x="72" y="205"/>
                        </a:lnTo>
                        <a:lnTo>
                          <a:pt x="87" y="196"/>
                        </a:lnTo>
                        <a:lnTo>
                          <a:pt x="103" y="202"/>
                        </a:lnTo>
                        <a:lnTo>
                          <a:pt x="107" y="189"/>
                        </a:lnTo>
                        <a:lnTo>
                          <a:pt x="107" y="176"/>
                        </a:lnTo>
                        <a:lnTo>
                          <a:pt x="128" y="176"/>
                        </a:lnTo>
                        <a:lnTo>
                          <a:pt x="138" y="185"/>
                        </a:lnTo>
                        <a:lnTo>
                          <a:pt x="148" y="175"/>
                        </a:lnTo>
                        <a:lnTo>
                          <a:pt x="149" y="166"/>
                        </a:lnTo>
                        <a:lnTo>
                          <a:pt x="171" y="162"/>
                        </a:lnTo>
                        <a:lnTo>
                          <a:pt x="164" y="154"/>
                        </a:lnTo>
                        <a:lnTo>
                          <a:pt x="145" y="147"/>
                        </a:lnTo>
                        <a:lnTo>
                          <a:pt x="145" y="140"/>
                        </a:lnTo>
                        <a:lnTo>
                          <a:pt x="167" y="134"/>
                        </a:lnTo>
                        <a:lnTo>
                          <a:pt x="190" y="128"/>
                        </a:lnTo>
                        <a:lnTo>
                          <a:pt x="202" y="116"/>
                        </a:lnTo>
                        <a:lnTo>
                          <a:pt x="216" y="116"/>
                        </a:lnTo>
                        <a:lnTo>
                          <a:pt x="216" y="106"/>
                        </a:lnTo>
                        <a:lnTo>
                          <a:pt x="238" y="105"/>
                        </a:lnTo>
                        <a:lnTo>
                          <a:pt x="226" y="93"/>
                        </a:lnTo>
                        <a:lnTo>
                          <a:pt x="244" y="93"/>
                        </a:lnTo>
                        <a:lnTo>
                          <a:pt x="251" y="100"/>
                        </a:lnTo>
                        <a:lnTo>
                          <a:pt x="251" y="82"/>
                        </a:lnTo>
                        <a:lnTo>
                          <a:pt x="260" y="73"/>
                        </a:lnTo>
                        <a:lnTo>
                          <a:pt x="250" y="63"/>
                        </a:lnTo>
                        <a:lnTo>
                          <a:pt x="255" y="52"/>
                        </a:lnTo>
                        <a:lnTo>
                          <a:pt x="267" y="63"/>
                        </a:lnTo>
                        <a:lnTo>
                          <a:pt x="280" y="63"/>
                        </a:lnTo>
                        <a:lnTo>
                          <a:pt x="280" y="50"/>
                        </a:lnTo>
                        <a:lnTo>
                          <a:pt x="299" y="57"/>
                        </a:lnTo>
                        <a:lnTo>
                          <a:pt x="309" y="47"/>
                        </a:lnTo>
                        <a:lnTo>
                          <a:pt x="318" y="35"/>
                        </a:lnTo>
                        <a:lnTo>
                          <a:pt x="331" y="35"/>
                        </a:lnTo>
                        <a:lnTo>
                          <a:pt x="351" y="25"/>
                        </a:lnTo>
                        <a:lnTo>
                          <a:pt x="367" y="31"/>
                        </a:lnTo>
                        <a:lnTo>
                          <a:pt x="389" y="31"/>
                        </a:lnTo>
                        <a:lnTo>
                          <a:pt x="404" y="16"/>
                        </a:lnTo>
                        <a:lnTo>
                          <a:pt x="420" y="18"/>
                        </a:lnTo>
                        <a:lnTo>
                          <a:pt x="428" y="29"/>
                        </a:lnTo>
                        <a:lnTo>
                          <a:pt x="447" y="29"/>
                        </a:lnTo>
                        <a:lnTo>
                          <a:pt x="456" y="38"/>
                        </a:lnTo>
                        <a:lnTo>
                          <a:pt x="472" y="34"/>
                        </a:lnTo>
                        <a:lnTo>
                          <a:pt x="494" y="34"/>
                        </a:lnTo>
                        <a:lnTo>
                          <a:pt x="508" y="19"/>
                        </a:lnTo>
                        <a:lnTo>
                          <a:pt x="524" y="9"/>
                        </a:lnTo>
                        <a:lnTo>
                          <a:pt x="548" y="0"/>
                        </a:lnTo>
                        <a:lnTo>
                          <a:pt x="569" y="0"/>
                        </a:lnTo>
                        <a:lnTo>
                          <a:pt x="581" y="20"/>
                        </a:lnTo>
                        <a:lnTo>
                          <a:pt x="581" y="41"/>
                        </a:lnTo>
                        <a:lnTo>
                          <a:pt x="562" y="58"/>
                        </a:lnTo>
                        <a:lnTo>
                          <a:pt x="546" y="73"/>
                        </a:lnTo>
                        <a:lnTo>
                          <a:pt x="524" y="76"/>
                        </a:lnTo>
                        <a:lnTo>
                          <a:pt x="498" y="87"/>
                        </a:lnTo>
                        <a:lnTo>
                          <a:pt x="473" y="79"/>
                        </a:lnTo>
                        <a:lnTo>
                          <a:pt x="462" y="90"/>
                        </a:lnTo>
                        <a:lnTo>
                          <a:pt x="436" y="89"/>
                        </a:lnTo>
                        <a:lnTo>
                          <a:pt x="401" y="89"/>
                        </a:lnTo>
                        <a:lnTo>
                          <a:pt x="386" y="103"/>
                        </a:lnTo>
                        <a:lnTo>
                          <a:pt x="360" y="103"/>
                        </a:lnTo>
                        <a:lnTo>
                          <a:pt x="340" y="115"/>
                        </a:lnTo>
                        <a:lnTo>
                          <a:pt x="346" y="130"/>
                        </a:lnTo>
                        <a:lnTo>
                          <a:pt x="331" y="134"/>
                        </a:lnTo>
                        <a:lnTo>
                          <a:pt x="315" y="132"/>
                        </a:lnTo>
                        <a:lnTo>
                          <a:pt x="300" y="132"/>
                        </a:lnTo>
                        <a:lnTo>
                          <a:pt x="298" y="143"/>
                        </a:lnTo>
                        <a:lnTo>
                          <a:pt x="282" y="138"/>
                        </a:lnTo>
                        <a:lnTo>
                          <a:pt x="282" y="153"/>
                        </a:lnTo>
                        <a:lnTo>
                          <a:pt x="267" y="164"/>
                        </a:lnTo>
                        <a:lnTo>
                          <a:pt x="254" y="175"/>
                        </a:lnTo>
                        <a:lnTo>
                          <a:pt x="254" y="160"/>
                        </a:lnTo>
                        <a:lnTo>
                          <a:pt x="242" y="169"/>
                        </a:lnTo>
                        <a:lnTo>
                          <a:pt x="245" y="186"/>
                        </a:lnTo>
                        <a:lnTo>
                          <a:pt x="235" y="186"/>
                        </a:lnTo>
                        <a:lnTo>
                          <a:pt x="228" y="179"/>
                        </a:lnTo>
                        <a:lnTo>
                          <a:pt x="228" y="188"/>
                        </a:lnTo>
                        <a:lnTo>
                          <a:pt x="228" y="201"/>
                        </a:lnTo>
                        <a:lnTo>
                          <a:pt x="219" y="194"/>
                        </a:lnTo>
                        <a:lnTo>
                          <a:pt x="210" y="204"/>
                        </a:lnTo>
                        <a:lnTo>
                          <a:pt x="202" y="211"/>
                        </a:lnTo>
                        <a:lnTo>
                          <a:pt x="190" y="211"/>
                        </a:lnTo>
                        <a:lnTo>
                          <a:pt x="181" y="223"/>
                        </a:lnTo>
                        <a:lnTo>
                          <a:pt x="170" y="243"/>
                        </a:lnTo>
                        <a:lnTo>
                          <a:pt x="151" y="243"/>
                        </a:lnTo>
                        <a:lnTo>
                          <a:pt x="136" y="255"/>
                        </a:lnTo>
                        <a:lnTo>
                          <a:pt x="136" y="272"/>
                        </a:lnTo>
                        <a:lnTo>
                          <a:pt x="122" y="278"/>
                        </a:lnTo>
                        <a:lnTo>
                          <a:pt x="116" y="295"/>
                        </a:lnTo>
                        <a:lnTo>
                          <a:pt x="104" y="307"/>
                        </a:lnTo>
                        <a:lnTo>
                          <a:pt x="104" y="329"/>
                        </a:lnTo>
                        <a:lnTo>
                          <a:pt x="97" y="345"/>
                        </a:lnTo>
                        <a:lnTo>
                          <a:pt x="106" y="368"/>
                        </a:lnTo>
                        <a:lnTo>
                          <a:pt x="98" y="391"/>
                        </a:lnTo>
                        <a:lnTo>
                          <a:pt x="109" y="406"/>
                        </a:lnTo>
                        <a:lnTo>
                          <a:pt x="113" y="422"/>
                        </a:lnTo>
                        <a:lnTo>
                          <a:pt x="107" y="428"/>
                        </a:lnTo>
                        <a:lnTo>
                          <a:pt x="93" y="434"/>
                        </a:lnTo>
                        <a:lnTo>
                          <a:pt x="93" y="423"/>
                        </a:lnTo>
                        <a:lnTo>
                          <a:pt x="78" y="415"/>
                        </a:lnTo>
                        <a:lnTo>
                          <a:pt x="78" y="415"/>
                        </a:lnTo>
                        <a:lnTo>
                          <a:pt x="68" y="415"/>
                        </a:lnTo>
                        <a:lnTo>
                          <a:pt x="58" y="399"/>
                        </a:lnTo>
                        <a:lnTo>
                          <a:pt x="52" y="403"/>
                        </a:lnTo>
                        <a:lnTo>
                          <a:pt x="33" y="386"/>
                        </a:lnTo>
                        <a:lnTo>
                          <a:pt x="20" y="370"/>
                        </a:lnTo>
                        <a:lnTo>
                          <a:pt x="24" y="354"/>
                        </a:lnTo>
                        <a:lnTo>
                          <a:pt x="39" y="349"/>
                        </a:lnTo>
                        <a:lnTo>
                          <a:pt x="45" y="341"/>
                        </a:lnTo>
                        <a:lnTo>
                          <a:pt x="35" y="333"/>
                        </a:lnTo>
                        <a:lnTo>
                          <a:pt x="35" y="311"/>
                        </a:lnTo>
                        <a:lnTo>
                          <a:pt x="29" y="310"/>
                        </a:lnTo>
                        <a:lnTo>
                          <a:pt x="23" y="294"/>
                        </a:lnTo>
                        <a:lnTo>
                          <a:pt x="10" y="294"/>
                        </a:lnTo>
                        <a:lnTo>
                          <a:pt x="0" y="278"/>
                        </a:lnTo>
                        <a:lnTo>
                          <a:pt x="3" y="259"/>
                        </a:lnTo>
                        <a:lnTo>
                          <a:pt x="17" y="240"/>
                        </a:lnTo>
                        <a:lnTo>
                          <a:pt x="33" y="242"/>
                        </a:lnTo>
                        <a:lnTo>
                          <a:pt x="39" y="247"/>
                        </a:lnTo>
                        <a:lnTo>
                          <a:pt x="45" y="250"/>
                        </a:lnTo>
                        <a:lnTo>
                          <a:pt x="48" y="239"/>
                        </a:lnTo>
                        <a:lnTo>
                          <a:pt x="68" y="23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29" name="Группа 28"/>
                  <p:cNvGrpSpPr/>
                  <p:nvPr/>
                </p:nvGrpSpPr>
                <p:grpSpPr>
                  <a:xfrm>
                    <a:off x="3500438" y="0"/>
                    <a:ext cx="484188" cy="288925"/>
                    <a:chOff x="3500438" y="0"/>
                    <a:chExt cx="484188" cy="288925"/>
                  </a:xfrm>
                  <a:grpFill/>
                </p:grpSpPr>
                <p:sp>
                  <p:nvSpPr>
                    <p:cNvPr id="40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954463" y="71437"/>
                      <a:ext cx="25400" cy="26988"/>
                    </a:xfrm>
                    <a:custGeom>
                      <a:avLst/>
                      <a:gdLst>
                        <a:gd name="T0" fmla="*/ 7 w 16"/>
                        <a:gd name="T1" fmla="*/ 0 h 17"/>
                        <a:gd name="T2" fmla="*/ 0 w 16"/>
                        <a:gd name="T3" fmla="*/ 3 h 17"/>
                        <a:gd name="T4" fmla="*/ 6 w 16"/>
                        <a:gd name="T5" fmla="*/ 10 h 17"/>
                        <a:gd name="T6" fmla="*/ 6 w 16"/>
                        <a:gd name="T7" fmla="*/ 17 h 17"/>
                        <a:gd name="T8" fmla="*/ 16 w 16"/>
                        <a:gd name="T9" fmla="*/ 17 h 17"/>
                        <a:gd name="T10" fmla="*/ 16 w 16"/>
                        <a:gd name="T11" fmla="*/ 4 h 17"/>
                        <a:gd name="T12" fmla="*/ 7 w 16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7" y="0"/>
                          </a:moveTo>
                          <a:lnTo>
                            <a:pt x="0" y="3"/>
                          </a:lnTo>
                          <a:lnTo>
                            <a:pt x="6" y="10"/>
                          </a:lnTo>
                          <a:lnTo>
                            <a:pt x="6" y="17"/>
                          </a:lnTo>
                          <a:lnTo>
                            <a:pt x="16" y="17"/>
                          </a:lnTo>
                          <a:lnTo>
                            <a:pt x="16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1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903663" y="168275"/>
                      <a:ext cx="80963" cy="57150"/>
                    </a:xfrm>
                    <a:custGeom>
                      <a:avLst/>
                      <a:gdLst>
                        <a:gd name="T0" fmla="*/ 51 w 51"/>
                        <a:gd name="T1" fmla="*/ 15 h 36"/>
                        <a:gd name="T2" fmla="*/ 48 w 51"/>
                        <a:gd name="T3" fmla="*/ 0 h 36"/>
                        <a:gd name="T4" fmla="*/ 36 w 51"/>
                        <a:gd name="T5" fmla="*/ 2 h 36"/>
                        <a:gd name="T6" fmla="*/ 36 w 51"/>
                        <a:gd name="T7" fmla="*/ 2 h 36"/>
                        <a:gd name="T8" fmla="*/ 32 w 51"/>
                        <a:gd name="T9" fmla="*/ 9 h 36"/>
                        <a:gd name="T10" fmla="*/ 13 w 51"/>
                        <a:gd name="T11" fmla="*/ 13 h 36"/>
                        <a:gd name="T12" fmla="*/ 0 w 51"/>
                        <a:gd name="T13" fmla="*/ 19 h 36"/>
                        <a:gd name="T14" fmla="*/ 10 w 51"/>
                        <a:gd name="T15" fmla="*/ 23 h 36"/>
                        <a:gd name="T16" fmla="*/ 6 w 51"/>
                        <a:gd name="T17" fmla="*/ 34 h 36"/>
                        <a:gd name="T18" fmla="*/ 13 w 51"/>
                        <a:gd name="T19" fmla="*/ 36 h 36"/>
                        <a:gd name="T20" fmla="*/ 29 w 51"/>
                        <a:gd name="T21" fmla="*/ 36 h 36"/>
                        <a:gd name="T22" fmla="*/ 42 w 51"/>
                        <a:gd name="T23" fmla="*/ 23 h 36"/>
                        <a:gd name="T24" fmla="*/ 51 w 51"/>
                        <a:gd name="T25" fmla="*/ 15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" h="36">
                          <a:moveTo>
                            <a:pt x="51" y="15"/>
                          </a:move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36" y="2"/>
                          </a:lnTo>
                          <a:lnTo>
                            <a:pt x="32" y="9"/>
                          </a:lnTo>
                          <a:lnTo>
                            <a:pt x="13" y="13"/>
                          </a:lnTo>
                          <a:lnTo>
                            <a:pt x="0" y="19"/>
                          </a:lnTo>
                          <a:lnTo>
                            <a:pt x="10" y="23"/>
                          </a:lnTo>
                          <a:lnTo>
                            <a:pt x="6" y="34"/>
                          </a:lnTo>
                          <a:lnTo>
                            <a:pt x="13" y="36"/>
                          </a:lnTo>
                          <a:lnTo>
                            <a:pt x="29" y="36"/>
                          </a:lnTo>
                          <a:lnTo>
                            <a:pt x="42" y="23"/>
                          </a:lnTo>
                          <a:lnTo>
                            <a:pt x="51" y="1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2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859213" y="141287"/>
                      <a:ext cx="34925" cy="26988"/>
                    </a:xfrm>
                    <a:custGeom>
                      <a:avLst/>
                      <a:gdLst>
                        <a:gd name="T0" fmla="*/ 5 w 22"/>
                        <a:gd name="T1" fmla="*/ 5 h 17"/>
                        <a:gd name="T2" fmla="*/ 0 w 22"/>
                        <a:gd name="T3" fmla="*/ 10 h 17"/>
                        <a:gd name="T4" fmla="*/ 8 w 22"/>
                        <a:gd name="T5" fmla="*/ 17 h 17"/>
                        <a:gd name="T6" fmla="*/ 22 w 22"/>
                        <a:gd name="T7" fmla="*/ 11 h 17"/>
                        <a:gd name="T8" fmla="*/ 22 w 22"/>
                        <a:gd name="T9" fmla="*/ 0 h 17"/>
                        <a:gd name="T10" fmla="*/ 13 w 22"/>
                        <a:gd name="T11" fmla="*/ 0 h 17"/>
                        <a:gd name="T12" fmla="*/ 5 w 22"/>
                        <a:gd name="T13" fmla="*/ 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17">
                          <a:moveTo>
                            <a:pt x="5" y="5"/>
                          </a:moveTo>
                          <a:lnTo>
                            <a:pt x="0" y="10"/>
                          </a:lnTo>
                          <a:lnTo>
                            <a:pt x="8" y="17"/>
                          </a:lnTo>
                          <a:lnTo>
                            <a:pt x="22" y="11"/>
                          </a:lnTo>
                          <a:lnTo>
                            <a:pt x="22" y="0"/>
                          </a:lnTo>
                          <a:lnTo>
                            <a:pt x="13" y="0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3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811588" y="166687"/>
                      <a:ext cx="80963" cy="71438"/>
                    </a:xfrm>
                    <a:custGeom>
                      <a:avLst/>
                      <a:gdLst>
                        <a:gd name="T0" fmla="*/ 39 w 51"/>
                        <a:gd name="T1" fmla="*/ 32 h 45"/>
                        <a:gd name="T2" fmla="*/ 46 w 51"/>
                        <a:gd name="T3" fmla="*/ 24 h 45"/>
                        <a:gd name="T4" fmla="*/ 51 w 51"/>
                        <a:gd name="T5" fmla="*/ 13 h 45"/>
                        <a:gd name="T6" fmla="*/ 40 w 51"/>
                        <a:gd name="T7" fmla="*/ 13 h 45"/>
                        <a:gd name="T8" fmla="*/ 23 w 51"/>
                        <a:gd name="T9" fmla="*/ 13 h 45"/>
                        <a:gd name="T10" fmla="*/ 23 w 51"/>
                        <a:gd name="T11" fmla="*/ 13 h 45"/>
                        <a:gd name="T12" fmla="*/ 13 w 51"/>
                        <a:gd name="T13" fmla="*/ 0 h 45"/>
                        <a:gd name="T14" fmla="*/ 6 w 51"/>
                        <a:gd name="T15" fmla="*/ 8 h 45"/>
                        <a:gd name="T16" fmla="*/ 0 w 51"/>
                        <a:gd name="T17" fmla="*/ 20 h 45"/>
                        <a:gd name="T18" fmla="*/ 0 w 51"/>
                        <a:gd name="T19" fmla="*/ 35 h 45"/>
                        <a:gd name="T20" fmla="*/ 11 w 51"/>
                        <a:gd name="T21" fmla="*/ 36 h 45"/>
                        <a:gd name="T22" fmla="*/ 14 w 51"/>
                        <a:gd name="T23" fmla="*/ 45 h 45"/>
                        <a:gd name="T24" fmla="*/ 30 w 51"/>
                        <a:gd name="T25" fmla="*/ 42 h 45"/>
                        <a:gd name="T26" fmla="*/ 39 w 51"/>
                        <a:gd name="T27" fmla="*/ 32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1" h="45">
                          <a:moveTo>
                            <a:pt x="39" y="32"/>
                          </a:moveTo>
                          <a:lnTo>
                            <a:pt x="46" y="24"/>
                          </a:lnTo>
                          <a:lnTo>
                            <a:pt x="51" y="13"/>
                          </a:lnTo>
                          <a:lnTo>
                            <a:pt x="40" y="13"/>
                          </a:lnTo>
                          <a:lnTo>
                            <a:pt x="23" y="13"/>
                          </a:lnTo>
                          <a:lnTo>
                            <a:pt x="23" y="13"/>
                          </a:lnTo>
                          <a:lnTo>
                            <a:pt x="13" y="0"/>
                          </a:lnTo>
                          <a:lnTo>
                            <a:pt x="6" y="8"/>
                          </a:lnTo>
                          <a:lnTo>
                            <a:pt x="0" y="20"/>
                          </a:lnTo>
                          <a:lnTo>
                            <a:pt x="0" y="35"/>
                          </a:lnTo>
                          <a:lnTo>
                            <a:pt x="11" y="36"/>
                          </a:lnTo>
                          <a:lnTo>
                            <a:pt x="14" y="45"/>
                          </a:lnTo>
                          <a:lnTo>
                            <a:pt x="30" y="42"/>
                          </a:lnTo>
                          <a:lnTo>
                            <a:pt x="3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4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771900" y="265112"/>
                      <a:ext cx="23813" cy="23813"/>
                    </a:xfrm>
                    <a:custGeom>
                      <a:avLst/>
                      <a:gdLst>
                        <a:gd name="T0" fmla="*/ 10 w 15"/>
                        <a:gd name="T1" fmla="*/ 15 h 15"/>
                        <a:gd name="T2" fmla="*/ 15 w 15"/>
                        <a:gd name="T3" fmla="*/ 3 h 15"/>
                        <a:gd name="T4" fmla="*/ 6 w 15"/>
                        <a:gd name="T5" fmla="*/ 0 h 15"/>
                        <a:gd name="T6" fmla="*/ 6 w 15"/>
                        <a:gd name="T7" fmla="*/ 0 h 15"/>
                        <a:gd name="T8" fmla="*/ 0 w 15"/>
                        <a:gd name="T9" fmla="*/ 6 h 15"/>
                        <a:gd name="T10" fmla="*/ 0 w 15"/>
                        <a:gd name="T11" fmla="*/ 15 h 15"/>
                        <a:gd name="T12" fmla="*/ 10 w 15"/>
                        <a:gd name="T13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0" y="15"/>
                          </a:moveTo>
                          <a:lnTo>
                            <a:pt x="15" y="3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5"/>
                          </a:lnTo>
                          <a:lnTo>
                            <a:pt x="10" y="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5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700463" y="192087"/>
                      <a:ext cx="95250" cy="50800"/>
                    </a:xfrm>
                    <a:custGeom>
                      <a:avLst/>
                      <a:gdLst>
                        <a:gd name="T0" fmla="*/ 29 w 60"/>
                        <a:gd name="T1" fmla="*/ 32 h 32"/>
                        <a:gd name="T2" fmla="*/ 45 w 60"/>
                        <a:gd name="T3" fmla="*/ 29 h 32"/>
                        <a:gd name="T4" fmla="*/ 49 w 60"/>
                        <a:gd name="T5" fmla="*/ 19 h 32"/>
                        <a:gd name="T6" fmla="*/ 60 w 60"/>
                        <a:gd name="T7" fmla="*/ 21 h 32"/>
                        <a:gd name="T8" fmla="*/ 54 w 60"/>
                        <a:gd name="T9" fmla="*/ 8 h 32"/>
                        <a:gd name="T10" fmla="*/ 44 w 60"/>
                        <a:gd name="T11" fmla="*/ 0 h 32"/>
                        <a:gd name="T12" fmla="*/ 31 w 60"/>
                        <a:gd name="T13" fmla="*/ 10 h 32"/>
                        <a:gd name="T14" fmla="*/ 31 w 60"/>
                        <a:gd name="T15" fmla="*/ 10 h 32"/>
                        <a:gd name="T16" fmla="*/ 25 w 60"/>
                        <a:gd name="T17" fmla="*/ 4 h 32"/>
                        <a:gd name="T18" fmla="*/ 9 w 60"/>
                        <a:gd name="T19" fmla="*/ 4 h 32"/>
                        <a:gd name="T20" fmla="*/ 9 w 60"/>
                        <a:gd name="T21" fmla="*/ 16 h 32"/>
                        <a:gd name="T22" fmla="*/ 0 w 60"/>
                        <a:gd name="T23" fmla="*/ 24 h 32"/>
                        <a:gd name="T24" fmla="*/ 6 w 60"/>
                        <a:gd name="T25" fmla="*/ 29 h 32"/>
                        <a:gd name="T26" fmla="*/ 23 w 60"/>
                        <a:gd name="T27" fmla="*/ 26 h 32"/>
                        <a:gd name="T28" fmla="*/ 29 w 60"/>
                        <a:gd name="T2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0" h="32">
                          <a:moveTo>
                            <a:pt x="29" y="32"/>
                          </a:moveTo>
                          <a:lnTo>
                            <a:pt x="45" y="29"/>
                          </a:lnTo>
                          <a:lnTo>
                            <a:pt x="49" y="19"/>
                          </a:lnTo>
                          <a:lnTo>
                            <a:pt x="60" y="21"/>
                          </a:lnTo>
                          <a:lnTo>
                            <a:pt x="54" y="8"/>
                          </a:lnTo>
                          <a:lnTo>
                            <a:pt x="44" y="0"/>
                          </a:lnTo>
                          <a:lnTo>
                            <a:pt x="31" y="10"/>
                          </a:lnTo>
                          <a:lnTo>
                            <a:pt x="31" y="10"/>
                          </a:lnTo>
                          <a:lnTo>
                            <a:pt x="25" y="4"/>
                          </a:lnTo>
                          <a:lnTo>
                            <a:pt x="9" y="4"/>
                          </a:lnTo>
                          <a:lnTo>
                            <a:pt x="9" y="16"/>
                          </a:lnTo>
                          <a:lnTo>
                            <a:pt x="0" y="24"/>
                          </a:lnTo>
                          <a:lnTo>
                            <a:pt x="6" y="29"/>
                          </a:lnTo>
                          <a:lnTo>
                            <a:pt x="23" y="26"/>
                          </a:lnTo>
                          <a:lnTo>
                            <a:pt x="2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6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68738" y="14287"/>
                      <a:ext cx="23813" cy="26988"/>
                    </a:xfrm>
                    <a:custGeom>
                      <a:avLst/>
                      <a:gdLst>
                        <a:gd name="T0" fmla="*/ 0 w 15"/>
                        <a:gd name="T1" fmla="*/ 8 h 17"/>
                        <a:gd name="T2" fmla="*/ 7 w 15"/>
                        <a:gd name="T3" fmla="*/ 17 h 17"/>
                        <a:gd name="T4" fmla="*/ 15 w 15"/>
                        <a:gd name="T5" fmla="*/ 10 h 17"/>
                        <a:gd name="T6" fmla="*/ 4 w 15"/>
                        <a:gd name="T7" fmla="*/ 0 h 17"/>
                        <a:gd name="T8" fmla="*/ 4 w 15"/>
                        <a:gd name="T9" fmla="*/ 0 h 17"/>
                        <a:gd name="T10" fmla="*/ 0 w 15"/>
                        <a:gd name="T11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17">
                          <a:moveTo>
                            <a:pt x="0" y="8"/>
                          </a:moveTo>
                          <a:lnTo>
                            <a:pt x="7" y="17"/>
                          </a:lnTo>
                          <a:lnTo>
                            <a:pt x="15" y="1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7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832225" y="46037"/>
                      <a:ext cx="36513" cy="57150"/>
                    </a:xfrm>
                    <a:custGeom>
                      <a:avLst/>
                      <a:gdLst>
                        <a:gd name="T0" fmla="*/ 23 w 23"/>
                        <a:gd name="T1" fmla="*/ 31 h 36"/>
                        <a:gd name="T2" fmla="*/ 17 w 23"/>
                        <a:gd name="T3" fmla="*/ 17 h 36"/>
                        <a:gd name="T4" fmla="*/ 11 w 23"/>
                        <a:gd name="T5" fmla="*/ 0 h 36"/>
                        <a:gd name="T6" fmla="*/ 11 w 23"/>
                        <a:gd name="T7" fmla="*/ 0 h 36"/>
                        <a:gd name="T8" fmla="*/ 0 w 23"/>
                        <a:gd name="T9" fmla="*/ 0 h 36"/>
                        <a:gd name="T10" fmla="*/ 0 w 23"/>
                        <a:gd name="T11" fmla="*/ 13 h 36"/>
                        <a:gd name="T12" fmla="*/ 13 w 23"/>
                        <a:gd name="T13" fmla="*/ 26 h 36"/>
                        <a:gd name="T14" fmla="*/ 13 w 23"/>
                        <a:gd name="T15" fmla="*/ 36 h 36"/>
                        <a:gd name="T16" fmla="*/ 23 w 23"/>
                        <a:gd name="T17" fmla="*/ 31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36">
                          <a:moveTo>
                            <a:pt x="23" y="31"/>
                          </a:moveTo>
                          <a:lnTo>
                            <a:pt x="17" y="17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13"/>
                          </a:lnTo>
                          <a:lnTo>
                            <a:pt x="13" y="26"/>
                          </a:lnTo>
                          <a:lnTo>
                            <a:pt x="13" y="36"/>
                          </a:lnTo>
                          <a:lnTo>
                            <a:pt x="23" y="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8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716338" y="106362"/>
                      <a:ext cx="19050" cy="17463"/>
                    </a:xfrm>
                    <a:custGeom>
                      <a:avLst/>
                      <a:gdLst>
                        <a:gd name="T0" fmla="*/ 2 w 12"/>
                        <a:gd name="T1" fmla="*/ 0 h 11"/>
                        <a:gd name="T2" fmla="*/ 0 w 12"/>
                        <a:gd name="T3" fmla="*/ 3 h 11"/>
                        <a:gd name="T4" fmla="*/ 7 w 12"/>
                        <a:gd name="T5" fmla="*/ 11 h 11"/>
                        <a:gd name="T6" fmla="*/ 12 w 12"/>
                        <a:gd name="T7" fmla="*/ 0 h 11"/>
                        <a:gd name="T8" fmla="*/ 12 w 12"/>
                        <a:gd name="T9" fmla="*/ 0 h 11"/>
                        <a:gd name="T10" fmla="*/ 2 w 12"/>
                        <a:gd name="T11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2" y="0"/>
                          </a:moveTo>
                          <a:lnTo>
                            <a:pt x="0" y="3"/>
                          </a:lnTo>
                          <a:lnTo>
                            <a:pt x="7" y="11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49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736975" y="133350"/>
                      <a:ext cx="25400" cy="23813"/>
                    </a:xfrm>
                    <a:custGeom>
                      <a:avLst/>
                      <a:gdLst>
                        <a:gd name="T0" fmla="*/ 0 w 16"/>
                        <a:gd name="T1" fmla="*/ 8 h 15"/>
                        <a:gd name="T2" fmla="*/ 8 w 16"/>
                        <a:gd name="T3" fmla="*/ 15 h 15"/>
                        <a:gd name="T4" fmla="*/ 16 w 16"/>
                        <a:gd name="T5" fmla="*/ 13 h 15"/>
                        <a:gd name="T6" fmla="*/ 8 w 16"/>
                        <a:gd name="T7" fmla="*/ 0 h 15"/>
                        <a:gd name="T8" fmla="*/ 8 w 16"/>
                        <a:gd name="T9" fmla="*/ 0 h 15"/>
                        <a:gd name="T10" fmla="*/ 0 w 16"/>
                        <a:gd name="T11" fmla="*/ 8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0" y="8"/>
                          </a:moveTo>
                          <a:lnTo>
                            <a:pt x="8" y="15"/>
                          </a:lnTo>
                          <a:lnTo>
                            <a:pt x="16" y="13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0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60788" y="80962"/>
                      <a:ext cx="15875" cy="15875"/>
                    </a:xfrm>
                    <a:custGeom>
                      <a:avLst/>
                      <a:gdLst>
                        <a:gd name="T0" fmla="*/ 0 w 10"/>
                        <a:gd name="T1" fmla="*/ 10 h 10"/>
                        <a:gd name="T2" fmla="*/ 10 w 10"/>
                        <a:gd name="T3" fmla="*/ 10 h 10"/>
                        <a:gd name="T4" fmla="*/ 7 w 10"/>
                        <a:gd name="T5" fmla="*/ 0 h 10"/>
                        <a:gd name="T6" fmla="*/ 0 w 10"/>
                        <a:gd name="T7" fmla="*/ 1 h 10"/>
                        <a:gd name="T8" fmla="*/ 0 w 10"/>
                        <a:gd name="T9" fmla="*/ 1 h 10"/>
                        <a:gd name="T10" fmla="*/ 0 w 10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0"/>
                          </a:move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1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781425" y="120650"/>
                      <a:ext cx="14288" cy="12700"/>
                    </a:xfrm>
                    <a:custGeom>
                      <a:avLst/>
                      <a:gdLst>
                        <a:gd name="T0" fmla="*/ 0 w 9"/>
                        <a:gd name="T1" fmla="*/ 8 h 8"/>
                        <a:gd name="T2" fmla="*/ 9 w 9"/>
                        <a:gd name="T3" fmla="*/ 8 h 8"/>
                        <a:gd name="T4" fmla="*/ 3 w 9"/>
                        <a:gd name="T5" fmla="*/ 1 h 8"/>
                        <a:gd name="T6" fmla="*/ 0 w 9"/>
                        <a:gd name="T7" fmla="*/ 0 h 8"/>
                        <a:gd name="T8" fmla="*/ 0 w 9"/>
                        <a:gd name="T9" fmla="*/ 0 h 8"/>
                        <a:gd name="T10" fmla="*/ 0 w 9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8">
                          <a:moveTo>
                            <a:pt x="0" y="8"/>
                          </a:moveTo>
                          <a:lnTo>
                            <a:pt x="9" y="8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2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795713" y="146050"/>
                      <a:ext cx="15875" cy="11113"/>
                    </a:xfrm>
                    <a:custGeom>
                      <a:avLst/>
                      <a:gdLst>
                        <a:gd name="T0" fmla="*/ 4 w 10"/>
                        <a:gd name="T1" fmla="*/ 7 h 7"/>
                        <a:gd name="T2" fmla="*/ 10 w 10"/>
                        <a:gd name="T3" fmla="*/ 0 h 7"/>
                        <a:gd name="T4" fmla="*/ 0 w 10"/>
                        <a:gd name="T5" fmla="*/ 2 h 7"/>
                        <a:gd name="T6" fmla="*/ 0 w 10"/>
                        <a:gd name="T7" fmla="*/ 2 h 7"/>
                        <a:gd name="T8" fmla="*/ 4 w 10"/>
                        <a:gd name="T9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4" y="7"/>
                          </a:moveTo>
                          <a:lnTo>
                            <a:pt x="1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4" y="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3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811588" y="90487"/>
                      <a:ext cx="14288" cy="15875"/>
                    </a:xfrm>
                    <a:custGeom>
                      <a:avLst/>
                      <a:gdLst>
                        <a:gd name="T0" fmla="*/ 0 w 9"/>
                        <a:gd name="T1" fmla="*/ 10 h 10"/>
                        <a:gd name="T2" fmla="*/ 9 w 9"/>
                        <a:gd name="T3" fmla="*/ 10 h 10"/>
                        <a:gd name="T4" fmla="*/ 9 w 9"/>
                        <a:gd name="T5" fmla="*/ 0 h 10"/>
                        <a:gd name="T6" fmla="*/ 0 w 9"/>
                        <a:gd name="T7" fmla="*/ 0 h 10"/>
                        <a:gd name="T8" fmla="*/ 0 w 9"/>
                        <a:gd name="T9" fmla="*/ 0 h 10"/>
                        <a:gd name="T10" fmla="*/ 0 w 9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0" y="10"/>
                          </a:moveTo>
                          <a:lnTo>
                            <a:pt x="9" y="1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4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90950" y="57150"/>
                      <a:ext cx="15875" cy="14288"/>
                    </a:xfrm>
                    <a:custGeom>
                      <a:avLst/>
                      <a:gdLst>
                        <a:gd name="T0" fmla="*/ 6 w 10"/>
                        <a:gd name="T1" fmla="*/ 9 h 9"/>
                        <a:gd name="T2" fmla="*/ 10 w 10"/>
                        <a:gd name="T3" fmla="*/ 5 h 9"/>
                        <a:gd name="T4" fmla="*/ 6 w 10"/>
                        <a:gd name="T5" fmla="*/ 0 h 9"/>
                        <a:gd name="T6" fmla="*/ 0 w 10"/>
                        <a:gd name="T7" fmla="*/ 0 h 9"/>
                        <a:gd name="T8" fmla="*/ 0 w 10"/>
                        <a:gd name="T9" fmla="*/ 0 h 9"/>
                        <a:gd name="T10" fmla="*/ 6 w 10"/>
                        <a:gd name="T11" fmla="*/ 9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9">
                          <a:moveTo>
                            <a:pt x="6" y="9"/>
                          </a:moveTo>
                          <a:lnTo>
                            <a:pt x="10" y="5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5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6525"/>
                      <a:ext cx="31750" cy="41275"/>
                    </a:xfrm>
                    <a:custGeom>
                      <a:avLst/>
                      <a:gdLst>
                        <a:gd name="T0" fmla="*/ 6 w 20"/>
                        <a:gd name="T1" fmla="*/ 11 h 26"/>
                        <a:gd name="T2" fmla="*/ 0 w 20"/>
                        <a:gd name="T3" fmla="*/ 17 h 26"/>
                        <a:gd name="T4" fmla="*/ 9 w 20"/>
                        <a:gd name="T5" fmla="*/ 26 h 26"/>
                        <a:gd name="T6" fmla="*/ 20 w 20"/>
                        <a:gd name="T7" fmla="*/ 26 h 26"/>
                        <a:gd name="T8" fmla="*/ 20 w 20"/>
                        <a:gd name="T9" fmla="*/ 8 h 26"/>
                        <a:gd name="T10" fmla="*/ 13 w 20"/>
                        <a:gd name="T11" fmla="*/ 0 h 26"/>
                        <a:gd name="T12" fmla="*/ 6 w 20"/>
                        <a:gd name="T13" fmla="*/ 1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6">
                          <a:moveTo>
                            <a:pt x="6" y="11"/>
                          </a:moveTo>
                          <a:lnTo>
                            <a:pt x="0" y="17"/>
                          </a:lnTo>
                          <a:lnTo>
                            <a:pt x="9" y="26"/>
                          </a:lnTo>
                          <a:lnTo>
                            <a:pt x="20" y="26"/>
                          </a:lnTo>
                          <a:lnTo>
                            <a:pt x="20" y="8"/>
                          </a:lnTo>
                          <a:lnTo>
                            <a:pt x="13" y="0"/>
                          </a:lnTo>
                          <a:lnTo>
                            <a:pt x="6" y="1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6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79825" y="136525"/>
                      <a:ext cx="19050" cy="15875"/>
                    </a:xfrm>
                    <a:custGeom>
                      <a:avLst/>
                      <a:gdLst>
                        <a:gd name="T0" fmla="*/ 4 w 12"/>
                        <a:gd name="T1" fmla="*/ 10 h 10"/>
                        <a:gd name="T2" fmla="*/ 12 w 12"/>
                        <a:gd name="T3" fmla="*/ 10 h 10"/>
                        <a:gd name="T4" fmla="*/ 12 w 12"/>
                        <a:gd name="T5" fmla="*/ 1 h 10"/>
                        <a:gd name="T6" fmla="*/ 0 w 12"/>
                        <a:gd name="T7" fmla="*/ 0 h 10"/>
                        <a:gd name="T8" fmla="*/ 0 w 12"/>
                        <a:gd name="T9" fmla="*/ 0 h 10"/>
                        <a:gd name="T10" fmla="*/ 4 w 12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10"/>
                          </a:moveTo>
                          <a:lnTo>
                            <a:pt x="12" y="10"/>
                          </a:lnTo>
                          <a:lnTo>
                            <a:pt x="12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4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7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503613" y="34925"/>
                      <a:ext cx="152400" cy="87313"/>
                    </a:xfrm>
                    <a:custGeom>
                      <a:avLst/>
                      <a:gdLst>
                        <a:gd name="T0" fmla="*/ 70 w 96"/>
                        <a:gd name="T1" fmla="*/ 6 h 55"/>
                        <a:gd name="T2" fmla="*/ 70 w 96"/>
                        <a:gd name="T3" fmla="*/ 6 h 55"/>
                        <a:gd name="T4" fmla="*/ 63 w 96"/>
                        <a:gd name="T5" fmla="*/ 13 h 55"/>
                        <a:gd name="T6" fmla="*/ 63 w 96"/>
                        <a:gd name="T7" fmla="*/ 20 h 55"/>
                        <a:gd name="T8" fmla="*/ 54 w 96"/>
                        <a:gd name="T9" fmla="*/ 29 h 55"/>
                        <a:gd name="T10" fmla="*/ 40 w 96"/>
                        <a:gd name="T11" fmla="*/ 19 h 55"/>
                        <a:gd name="T12" fmla="*/ 28 w 96"/>
                        <a:gd name="T13" fmla="*/ 24 h 55"/>
                        <a:gd name="T14" fmla="*/ 28 w 96"/>
                        <a:gd name="T15" fmla="*/ 33 h 55"/>
                        <a:gd name="T16" fmla="*/ 12 w 96"/>
                        <a:gd name="T17" fmla="*/ 23 h 55"/>
                        <a:gd name="T18" fmla="*/ 0 w 96"/>
                        <a:gd name="T19" fmla="*/ 27 h 55"/>
                        <a:gd name="T20" fmla="*/ 5 w 96"/>
                        <a:gd name="T21" fmla="*/ 45 h 55"/>
                        <a:gd name="T22" fmla="*/ 15 w 96"/>
                        <a:gd name="T23" fmla="*/ 40 h 55"/>
                        <a:gd name="T24" fmla="*/ 15 w 96"/>
                        <a:gd name="T25" fmla="*/ 52 h 55"/>
                        <a:gd name="T26" fmla="*/ 27 w 96"/>
                        <a:gd name="T27" fmla="*/ 55 h 55"/>
                        <a:gd name="T28" fmla="*/ 37 w 96"/>
                        <a:gd name="T29" fmla="*/ 45 h 55"/>
                        <a:gd name="T30" fmla="*/ 53 w 96"/>
                        <a:gd name="T31" fmla="*/ 39 h 55"/>
                        <a:gd name="T32" fmla="*/ 64 w 96"/>
                        <a:gd name="T33" fmla="*/ 42 h 55"/>
                        <a:gd name="T34" fmla="*/ 83 w 96"/>
                        <a:gd name="T35" fmla="*/ 42 h 55"/>
                        <a:gd name="T36" fmla="*/ 96 w 96"/>
                        <a:gd name="T37" fmla="*/ 29 h 55"/>
                        <a:gd name="T38" fmla="*/ 83 w 96"/>
                        <a:gd name="T39" fmla="*/ 17 h 55"/>
                        <a:gd name="T40" fmla="*/ 92 w 96"/>
                        <a:gd name="T41" fmla="*/ 8 h 55"/>
                        <a:gd name="T42" fmla="*/ 77 w 96"/>
                        <a:gd name="T43" fmla="*/ 0 h 55"/>
                        <a:gd name="T44" fmla="*/ 70 w 96"/>
                        <a:gd name="T45" fmla="*/ 6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96" h="55">
                          <a:moveTo>
                            <a:pt x="70" y="6"/>
                          </a:moveTo>
                          <a:lnTo>
                            <a:pt x="70" y="6"/>
                          </a:lnTo>
                          <a:lnTo>
                            <a:pt x="63" y="13"/>
                          </a:lnTo>
                          <a:lnTo>
                            <a:pt x="63" y="20"/>
                          </a:lnTo>
                          <a:lnTo>
                            <a:pt x="54" y="29"/>
                          </a:lnTo>
                          <a:lnTo>
                            <a:pt x="40" y="19"/>
                          </a:lnTo>
                          <a:lnTo>
                            <a:pt x="28" y="24"/>
                          </a:lnTo>
                          <a:lnTo>
                            <a:pt x="28" y="33"/>
                          </a:lnTo>
                          <a:lnTo>
                            <a:pt x="12" y="23"/>
                          </a:lnTo>
                          <a:lnTo>
                            <a:pt x="0" y="27"/>
                          </a:lnTo>
                          <a:lnTo>
                            <a:pt x="5" y="45"/>
                          </a:lnTo>
                          <a:lnTo>
                            <a:pt x="15" y="40"/>
                          </a:lnTo>
                          <a:lnTo>
                            <a:pt x="15" y="52"/>
                          </a:lnTo>
                          <a:lnTo>
                            <a:pt x="27" y="55"/>
                          </a:lnTo>
                          <a:lnTo>
                            <a:pt x="37" y="45"/>
                          </a:lnTo>
                          <a:lnTo>
                            <a:pt x="53" y="39"/>
                          </a:lnTo>
                          <a:lnTo>
                            <a:pt x="64" y="42"/>
                          </a:lnTo>
                          <a:lnTo>
                            <a:pt x="83" y="42"/>
                          </a:lnTo>
                          <a:lnTo>
                            <a:pt x="96" y="29"/>
                          </a:lnTo>
                          <a:lnTo>
                            <a:pt x="83" y="17"/>
                          </a:lnTo>
                          <a:lnTo>
                            <a:pt x="92" y="8"/>
                          </a:lnTo>
                          <a:lnTo>
                            <a:pt x="77" y="0"/>
                          </a:lnTo>
                          <a:lnTo>
                            <a:pt x="70" y="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8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00438" y="0"/>
                      <a:ext cx="84138" cy="47625"/>
                    </a:xfrm>
                    <a:custGeom>
                      <a:avLst/>
                      <a:gdLst>
                        <a:gd name="T0" fmla="*/ 36 w 53"/>
                        <a:gd name="T1" fmla="*/ 30 h 30"/>
                        <a:gd name="T2" fmla="*/ 49 w 53"/>
                        <a:gd name="T3" fmla="*/ 26 h 30"/>
                        <a:gd name="T4" fmla="*/ 53 w 53"/>
                        <a:gd name="T5" fmla="*/ 30 h 30"/>
                        <a:gd name="T6" fmla="*/ 53 w 53"/>
                        <a:gd name="T7" fmla="*/ 20 h 30"/>
                        <a:gd name="T8" fmla="*/ 45 w 53"/>
                        <a:gd name="T9" fmla="*/ 12 h 30"/>
                        <a:gd name="T10" fmla="*/ 37 w 53"/>
                        <a:gd name="T11" fmla="*/ 12 h 30"/>
                        <a:gd name="T12" fmla="*/ 32 w 53"/>
                        <a:gd name="T13" fmla="*/ 9 h 30"/>
                        <a:gd name="T14" fmla="*/ 32 w 53"/>
                        <a:gd name="T15" fmla="*/ 9 h 30"/>
                        <a:gd name="T16" fmla="*/ 16 w 53"/>
                        <a:gd name="T17" fmla="*/ 9 h 30"/>
                        <a:gd name="T18" fmla="*/ 5 w 53"/>
                        <a:gd name="T19" fmla="*/ 0 h 30"/>
                        <a:gd name="T20" fmla="*/ 0 w 53"/>
                        <a:gd name="T21" fmla="*/ 13 h 30"/>
                        <a:gd name="T22" fmla="*/ 7 w 53"/>
                        <a:gd name="T23" fmla="*/ 22 h 30"/>
                        <a:gd name="T24" fmla="*/ 11 w 53"/>
                        <a:gd name="T25" fmla="*/ 30 h 30"/>
                        <a:gd name="T26" fmla="*/ 30 w 53"/>
                        <a:gd name="T27" fmla="*/ 25 h 30"/>
                        <a:gd name="T28" fmla="*/ 36 w 53"/>
                        <a:gd name="T2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3" h="30">
                          <a:moveTo>
                            <a:pt x="36" y="30"/>
                          </a:moveTo>
                          <a:lnTo>
                            <a:pt x="49" y="26"/>
                          </a:lnTo>
                          <a:lnTo>
                            <a:pt x="53" y="30"/>
                          </a:lnTo>
                          <a:lnTo>
                            <a:pt x="53" y="20"/>
                          </a:lnTo>
                          <a:lnTo>
                            <a:pt x="45" y="12"/>
                          </a:lnTo>
                          <a:lnTo>
                            <a:pt x="37" y="12"/>
                          </a:lnTo>
                          <a:lnTo>
                            <a:pt x="32" y="9"/>
                          </a:lnTo>
                          <a:lnTo>
                            <a:pt x="32" y="9"/>
                          </a:lnTo>
                          <a:lnTo>
                            <a:pt x="16" y="9"/>
                          </a:lnTo>
                          <a:lnTo>
                            <a:pt x="5" y="0"/>
                          </a:lnTo>
                          <a:lnTo>
                            <a:pt x="0" y="13"/>
                          </a:lnTo>
                          <a:lnTo>
                            <a:pt x="7" y="22"/>
                          </a:lnTo>
                          <a:lnTo>
                            <a:pt x="11" y="30"/>
                          </a:lnTo>
                          <a:lnTo>
                            <a:pt x="30" y="25"/>
                          </a:lnTo>
                          <a:lnTo>
                            <a:pt x="36" y="3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20000"/>
                        <a:lumOff val="8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59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562350" y="136525"/>
                      <a:ext cx="25400" cy="15875"/>
                    </a:xfrm>
                    <a:custGeom>
                      <a:avLst/>
                      <a:gdLst>
                        <a:gd name="T0" fmla="*/ 0 w 16"/>
                        <a:gd name="T1" fmla="*/ 0 h 10"/>
                        <a:gd name="T2" fmla="*/ 3 w 16"/>
                        <a:gd name="T3" fmla="*/ 8 h 10"/>
                        <a:gd name="T4" fmla="*/ 16 w 16"/>
                        <a:gd name="T5" fmla="*/ 10 h 10"/>
                        <a:gd name="T6" fmla="*/ 6 w 16"/>
                        <a:gd name="T7" fmla="*/ 0 h 10"/>
                        <a:gd name="T8" fmla="*/ 6 w 16"/>
                        <a:gd name="T9" fmla="*/ 0 h 10"/>
                        <a:gd name="T10" fmla="*/ 0 w 16"/>
                        <a:gd name="T11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16" y="1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0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567113" y="166687"/>
                      <a:ext cx="26988" cy="22225"/>
                    </a:xfrm>
                    <a:custGeom>
                      <a:avLst/>
                      <a:gdLst>
                        <a:gd name="T0" fmla="*/ 17 w 17"/>
                        <a:gd name="T1" fmla="*/ 14 h 14"/>
                        <a:gd name="T2" fmla="*/ 8 w 17"/>
                        <a:gd name="T3" fmla="*/ 7 h 14"/>
                        <a:gd name="T4" fmla="*/ 6 w 17"/>
                        <a:gd name="T5" fmla="*/ 0 h 14"/>
                        <a:gd name="T6" fmla="*/ 6 w 17"/>
                        <a:gd name="T7" fmla="*/ 0 h 14"/>
                        <a:gd name="T8" fmla="*/ 0 w 17"/>
                        <a:gd name="T9" fmla="*/ 7 h 14"/>
                        <a:gd name="T10" fmla="*/ 4 w 17"/>
                        <a:gd name="T11" fmla="*/ 11 h 14"/>
                        <a:gd name="T12" fmla="*/ 17 w 17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14"/>
                          </a:moveTo>
                          <a:lnTo>
                            <a:pt x="8" y="7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7"/>
                          </a:lnTo>
                          <a:lnTo>
                            <a:pt x="4" y="11"/>
                          </a:lnTo>
                          <a:lnTo>
                            <a:pt x="17" y="1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660775" y="19050"/>
                      <a:ext cx="23813" cy="12700"/>
                    </a:xfrm>
                    <a:custGeom>
                      <a:avLst/>
                      <a:gdLst>
                        <a:gd name="T0" fmla="*/ 0 w 15"/>
                        <a:gd name="T1" fmla="*/ 8 h 8"/>
                        <a:gd name="T2" fmla="*/ 8 w 15"/>
                        <a:gd name="T3" fmla="*/ 8 h 8"/>
                        <a:gd name="T4" fmla="*/ 15 w 15"/>
                        <a:gd name="T5" fmla="*/ 1 h 8"/>
                        <a:gd name="T6" fmla="*/ 0 w 15"/>
                        <a:gd name="T7" fmla="*/ 0 h 8"/>
                        <a:gd name="T8" fmla="*/ 0 w 15"/>
                        <a:gd name="T9" fmla="*/ 0 h 8"/>
                        <a:gd name="T10" fmla="*/ 0 w 15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15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30" name="Freeform 72"/>
                  <p:cNvSpPr>
                    <a:spLocks/>
                  </p:cNvSpPr>
                  <p:nvPr/>
                </p:nvSpPr>
                <p:spPr bwMode="auto">
                  <a:xfrm>
                    <a:off x="0" y="1481137"/>
                    <a:ext cx="184150" cy="209550"/>
                  </a:xfrm>
                  <a:custGeom>
                    <a:avLst/>
                    <a:gdLst>
                      <a:gd name="T0" fmla="*/ 77 w 116"/>
                      <a:gd name="T1" fmla="*/ 132 h 132"/>
                      <a:gd name="T2" fmla="*/ 29 w 116"/>
                      <a:gd name="T3" fmla="*/ 74 h 132"/>
                      <a:gd name="T4" fmla="*/ 0 w 116"/>
                      <a:gd name="T5" fmla="*/ 10 h 132"/>
                      <a:gd name="T6" fmla="*/ 0 w 116"/>
                      <a:gd name="T7" fmla="*/ 10 h 132"/>
                      <a:gd name="T8" fmla="*/ 16 w 116"/>
                      <a:gd name="T9" fmla="*/ 13 h 132"/>
                      <a:gd name="T10" fmla="*/ 27 w 116"/>
                      <a:gd name="T11" fmla="*/ 8 h 132"/>
                      <a:gd name="T12" fmla="*/ 33 w 116"/>
                      <a:gd name="T13" fmla="*/ 0 h 132"/>
                      <a:gd name="T14" fmla="*/ 45 w 116"/>
                      <a:gd name="T15" fmla="*/ 1 h 132"/>
                      <a:gd name="T16" fmla="*/ 55 w 116"/>
                      <a:gd name="T17" fmla="*/ 13 h 132"/>
                      <a:gd name="T18" fmla="*/ 56 w 116"/>
                      <a:gd name="T19" fmla="*/ 27 h 132"/>
                      <a:gd name="T20" fmla="*/ 65 w 116"/>
                      <a:gd name="T21" fmla="*/ 30 h 132"/>
                      <a:gd name="T22" fmla="*/ 66 w 116"/>
                      <a:gd name="T23" fmla="*/ 42 h 132"/>
                      <a:gd name="T24" fmla="*/ 81 w 116"/>
                      <a:gd name="T25" fmla="*/ 43 h 132"/>
                      <a:gd name="T26" fmla="*/ 84 w 116"/>
                      <a:gd name="T27" fmla="*/ 33 h 132"/>
                      <a:gd name="T28" fmla="*/ 77 w 116"/>
                      <a:gd name="T29" fmla="*/ 26 h 132"/>
                      <a:gd name="T30" fmla="*/ 82 w 116"/>
                      <a:gd name="T31" fmla="*/ 18 h 132"/>
                      <a:gd name="T32" fmla="*/ 87 w 116"/>
                      <a:gd name="T33" fmla="*/ 23 h 132"/>
                      <a:gd name="T34" fmla="*/ 100 w 116"/>
                      <a:gd name="T35" fmla="*/ 35 h 132"/>
                      <a:gd name="T36" fmla="*/ 100 w 116"/>
                      <a:gd name="T37" fmla="*/ 51 h 132"/>
                      <a:gd name="T38" fmla="*/ 98 w 116"/>
                      <a:gd name="T39" fmla="*/ 65 h 132"/>
                      <a:gd name="T40" fmla="*/ 106 w 116"/>
                      <a:gd name="T41" fmla="*/ 78 h 132"/>
                      <a:gd name="T42" fmla="*/ 113 w 116"/>
                      <a:gd name="T43" fmla="*/ 83 h 132"/>
                      <a:gd name="T44" fmla="*/ 116 w 116"/>
                      <a:gd name="T45" fmla="*/ 101 h 132"/>
                      <a:gd name="T46" fmla="*/ 110 w 116"/>
                      <a:gd name="T47" fmla="*/ 116 h 132"/>
                      <a:gd name="T48" fmla="*/ 77 w 116"/>
                      <a:gd name="T49" fmla="*/ 13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6" h="132">
                        <a:moveTo>
                          <a:pt x="77" y="132"/>
                        </a:moveTo>
                        <a:lnTo>
                          <a:pt x="29" y="7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6" y="13"/>
                        </a:lnTo>
                        <a:lnTo>
                          <a:pt x="27" y="8"/>
                        </a:lnTo>
                        <a:lnTo>
                          <a:pt x="33" y="0"/>
                        </a:lnTo>
                        <a:lnTo>
                          <a:pt x="45" y="1"/>
                        </a:lnTo>
                        <a:lnTo>
                          <a:pt x="55" y="13"/>
                        </a:lnTo>
                        <a:lnTo>
                          <a:pt x="56" y="27"/>
                        </a:lnTo>
                        <a:lnTo>
                          <a:pt x="65" y="30"/>
                        </a:lnTo>
                        <a:lnTo>
                          <a:pt x="66" y="42"/>
                        </a:lnTo>
                        <a:lnTo>
                          <a:pt x="81" y="43"/>
                        </a:lnTo>
                        <a:lnTo>
                          <a:pt x="84" y="33"/>
                        </a:lnTo>
                        <a:lnTo>
                          <a:pt x="77" y="26"/>
                        </a:lnTo>
                        <a:lnTo>
                          <a:pt x="82" y="18"/>
                        </a:lnTo>
                        <a:lnTo>
                          <a:pt x="87" y="23"/>
                        </a:lnTo>
                        <a:lnTo>
                          <a:pt x="100" y="35"/>
                        </a:lnTo>
                        <a:lnTo>
                          <a:pt x="100" y="51"/>
                        </a:lnTo>
                        <a:lnTo>
                          <a:pt x="98" y="65"/>
                        </a:lnTo>
                        <a:lnTo>
                          <a:pt x="106" y="78"/>
                        </a:lnTo>
                        <a:lnTo>
                          <a:pt x="113" y="83"/>
                        </a:lnTo>
                        <a:lnTo>
                          <a:pt x="116" y="101"/>
                        </a:lnTo>
                        <a:lnTo>
                          <a:pt x="110" y="116"/>
                        </a:lnTo>
                        <a:lnTo>
                          <a:pt x="77" y="132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1" name="Freeform 154"/>
                  <p:cNvSpPr>
                    <a:spLocks/>
                  </p:cNvSpPr>
                  <p:nvPr/>
                </p:nvSpPr>
                <p:spPr bwMode="auto">
                  <a:xfrm>
                    <a:off x="827088" y="1482725"/>
                    <a:ext cx="455613" cy="496888"/>
                  </a:xfrm>
                  <a:custGeom>
                    <a:avLst/>
                    <a:gdLst>
                      <a:gd name="T0" fmla="*/ 117 w 287"/>
                      <a:gd name="T1" fmla="*/ 32 h 313"/>
                      <a:gd name="T2" fmla="*/ 137 w 287"/>
                      <a:gd name="T3" fmla="*/ 23 h 313"/>
                      <a:gd name="T4" fmla="*/ 104 w 287"/>
                      <a:gd name="T5" fmla="*/ 0 h 313"/>
                      <a:gd name="T6" fmla="*/ 192 w 287"/>
                      <a:gd name="T7" fmla="*/ 0 h 313"/>
                      <a:gd name="T8" fmla="*/ 202 w 287"/>
                      <a:gd name="T9" fmla="*/ 66 h 313"/>
                      <a:gd name="T10" fmla="*/ 262 w 287"/>
                      <a:gd name="T11" fmla="*/ 182 h 313"/>
                      <a:gd name="T12" fmla="*/ 287 w 287"/>
                      <a:gd name="T13" fmla="*/ 247 h 313"/>
                      <a:gd name="T14" fmla="*/ 261 w 287"/>
                      <a:gd name="T15" fmla="*/ 293 h 313"/>
                      <a:gd name="T16" fmla="*/ 242 w 287"/>
                      <a:gd name="T17" fmla="*/ 306 h 313"/>
                      <a:gd name="T18" fmla="*/ 213 w 287"/>
                      <a:gd name="T19" fmla="*/ 313 h 313"/>
                      <a:gd name="T20" fmla="*/ 198 w 287"/>
                      <a:gd name="T21" fmla="*/ 277 h 313"/>
                      <a:gd name="T22" fmla="*/ 192 w 287"/>
                      <a:gd name="T23" fmla="*/ 260 h 313"/>
                      <a:gd name="T24" fmla="*/ 181 w 287"/>
                      <a:gd name="T25" fmla="*/ 243 h 313"/>
                      <a:gd name="T26" fmla="*/ 165 w 287"/>
                      <a:gd name="T27" fmla="*/ 230 h 313"/>
                      <a:gd name="T28" fmla="*/ 146 w 287"/>
                      <a:gd name="T29" fmla="*/ 226 h 313"/>
                      <a:gd name="T30" fmla="*/ 140 w 287"/>
                      <a:gd name="T31" fmla="*/ 198 h 313"/>
                      <a:gd name="T32" fmla="*/ 121 w 287"/>
                      <a:gd name="T33" fmla="*/ 196 h 313"/>
                      <a:gd name="T34" fmla="*/ 96 w 287"/>
                      <a:gd name="T35" fmla="*/ 192 h 313"/>
                      <a:gd name="T36" fmla="*/ 59 w 287"/>
                      <a:gd name="T37" fmla="*/ 191 h 313"/>
                      <a:gd name="T38" fmla="*/ 44 w 287"/>
                      <a:gd name="T39" fmla="*/ 182 h 313"/>
                      <a:gd name="T40" fmla="*/ 24 w 287"/>
                      <a:gd name="T41" fmla="*/ 188 h 313"/>
                      <a:gd name="T42" fmla="*/ 25 w 287"/>
                      <a:gd name="T43" fmla="*/ 151 h 313"/>
                      <a:gd name="T44" fmla="*/ 18 w 287"/>
                      <a:gd name="T45" fmla="*/ 122 h 313"/>
                      <a:gd name="T46" fmla="*/ 12 w 287"/>
                      <a:gd name="T47" fmla="*/ 98 h 313"/>
                      <a:gd name="T48" fmla="*/ 19 w 287"/>
                      <a:gd name="T49" fmla="*/ 71 h 313"/>
                      <a:gd name="T50" fmla="*/ 50 w 287"/>
                      <a:gd name="T51" fmla="*/ 63 h 313"/>
                      <a:gd name="T52" fmla="*/ 75 w 287"/>
                      <a:gd name="T53" fmla="*/ 63 h 313"/>
                      <a:gd name="T54" fmla="*/ 109 w 287"/>
                      <a:gd name="T55" fmla="*/ 83 h 313"/>
                      <a:gd name="T56" fmla="*/ 114 w 287"/>
                      <a:gd name="T57" fmla="*/ 105 h 313"/>
                      <a:gd name="T58" fmla="*/ 109 w 287"/>
                      <a:gd name="T59" fmla="*/ 127 h 313"/>
                      <a:gd name="T60" fmla="*/ 125 w 287"/>
                      <a:gd name="T61" fmla="*/ 132 h 313"/>
                      <a:gd name="T62" fmla="*/ 133 w 287"/>
                      <a:gd name="T63" fmla="*/ 130 h 313"/>
                      <a:gd name="T64" fmla="*/ 141 w 287"/>
                      <a:gd name="T65" fmla="*/ 118 h 313"/>
                      <a:gd name="T66" fmla="*/ 146 w 287"/>
                      <a:gd name="T67" fmla="*/ 105 h 313"/>
                      <a:gd name="T68" fmla="*/ 137 w 287"/>
                      <a:gd name="T69" fmla="*/ 109 h 313"/>
                      <a:gd name="T70" fmla="*/ 117 w 287"/>
                      <a:gd name="T71" fmla="*/ 6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7" h="313">
                        <a:moveTo>
                          <a:pt x="117" y="66"/>
                        </a:moveTo>
                        <a:lnTo>
                          <a:pt x="117" y="32"/>
                        </a:lnTo>
                        <a:lnTo>
                          <a:pt x="133" y="28"/>
                        </a:lnTo>
                        <a:lnTo>
                          <a:pt x="137" y="23"/>
                        </a:lnTo>
                        <a:lnTo>
                          <a:pt x="117" y="15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192" y="0"/>
                        </a:lnTo>
                        <a:lnTo>
                          <a:pt x="192" y="29"/>
                        </a:lnTo>
                        <a:lnTo>
                          <a:pt x="202" y="66"/>
                        </a:lnTo>
                        <a:lnTo>
                          <a:pt x="239" y="170"/>
                        </a:lnTo>
                        <a:lnTo>
                          <a:pt x="262" y="182"/>
                        </a:lnTo>
                        <a:lnTo>
                          <a:pt x="277" y="207"/>
                        </a:lnTo>
                        <a:lnTo>
                          <a:pt x="287" y="247"/>
                        </a:lnTo>
                        <a:lnTo>
                          <a:pt x="272" y="277"/>
                        </a:lnTo>
                        <a:lnTo>
                          <a:pt x="261" y="293"/>
                        </a:lnTo>
                        <a:lnTo>
                          <a:pt x="247" y="294"/>
                        </a:lnTo>
                        <a:lnTo>
                          <a:pt x="242" y="306"/>
                        </a:lnTo>
                        <a:lnTo>
                          <a:pt x="223" y="303"/>
                        </a:lnTo>
                        <a:lnTo>
                          <a:pt x="213" y="313"/>
                        </a:lnTo>
                        <a:lnTo>
                          <a:pt x="205" y="284"/>
                        </a:lnTo>
                        <a:lnTo>
                          <a:pt x="198" y="277"/>
                        </a:lnTo>
                        <a:lnTo>
                          <a:pt x="186" y="272"/>
                        </a:lnTo>
                        <a:lnTo>
                          <a:pt x="192" y="260"/>
                        </a:lnTo>
                        <a:lnTo>
                          <a:pt x="192" y="249"/>
                        </a:lnTo>
                        <a:lnTo>
                          <a:pt x="181" y="243"/>
                        </a:lnTo>
                        <a:lnTo>
                          <a:pt x="179" y="231"/>
                        </a:lnTo>
                        <a:lnTo>
                          <a:pt x="165" y="230"/>
                        </a:lnTo>
                        <a:lnTo>
                          <a:pt x="156" y="239"/>
                        </a:lnTo>
                        <a:lnTo>
                          <a:pt x="146" y="226"/>
                        </a:lnTo>
                        <a:lnTo>
                          <a:pt x="149" y="201"/>
                        </a:lnTo>
                        <a:lnTo>
                          <a:pt x="140" y="198"/>
                        </a:lnTo>
                        <a:lnTo>
                          <a:pt x="131" y="189"/>
                        </a:lnTo>
                        <a:lnTo>
                          <a:pt x="121" y="196"/>
                        </a:lnTo>
                        <a:lnTo>
                          <a:pt x="111" y="199"/>
                        </a:lnTo>
                        <a:lnTo>
                          <a:pt x="96" y="192"/>
                        </a:lnTo>
                        <a:lnTo>
                          <a:pt x="80" y="191"/>
                        </a:lnTo>
                        <a:lnTo>
                          <a:pt x="59" y="191"/>
                        </a:lnTo>
                        <a:lnTo>
                          <a:pt x="51" y="178"/>
                        </a:lnTo>
                        <a:lnTo>
                          <a:pt x="44" y="182"/>
                        </a:lnTo>
                        <a:lnTo>
                          <a:pt x="37" y="189"/>
                        </a:lnTo>
                        <a:lnTo>
                          <a:pt x="24" y="188"/>
                        </a:lnTo>
                        <a:lnTo>
                          <a:pt x="19" y="169"/>
                        </a:lnTo>
                        <a:lnTo>
                          <a:pt x="25" y="151"/>
                        </a:lnTo>
                        <a:lnTo>
                          <a:pt x="19" y="137"/>
                        </a:lnTo>
                        <a:lnTo>
                          <a:pt x="18" y="122"/>
                        </a:lnTo>
                        <a:lnTo>
                          <a:pt x="6" y="111"/>
                        </a:lnTo>
                        <a:lnTo>
                          <a:pt x="12" y="98"/>
                        </a:lnTo>
                        <a:lnTo>
                          <a:pt x="0" y="83"/>
                        </a:lnTo>
                        <a:lnTo>
                          <a:pt x="19" y="71"/>
                        </a:lnTo>
                        <a:lnTo>
                          <a:pt x="45" y="77"/>
                        </a:lnTo>
                        <a:lnTo>
                          <a:pt x="50" y="63"/>
                        </a:lnTo>
                        <a:lnTo>
                          <a:pt x="59" y="54"/>
                        </a:lnTo>
                        <a:lnTo>
                          <a:pt x="75" y="63"/>
                        </a:lnTo>
                        <a:lnTo>
                          <a:pt x="88" y="77"/>
                        </a:lnTo>
                        <a:lnTo>
                          <a:pt x="109" y="83"/>
                        </a:lnTo>
                        <a:lnTo>
                          <a:pt x="117" y="100"/>
                        </a:lnTo>
                        <a:lnTo>
                          <a:pt x="114" y="105"/>
                        </a:lnTo>
                        <a:lnTo>
                          <a:pt x="114" y="109"/>
                        </a:lnTo>
                        <a:lnTo>
                          <a:pt x="109" y="127"/>
                        </a:lnTo>
                        <a:lnTo>
                          <a:pt x="117" y="125"/>
                        </a:lnTo>
                        <a:lnTo>
                          <a:pt x="125" y="132"/>
                        </a:lnTo>
                        <a:lnTo>
                          <a:pt x="128" y="130"/>
                        </a:lnTo>
                        <a:lnTo>
                          <a:pt x="133" y="130"/>
                        </a:lnTo>
                        <a:lnTo>
                          <a:pt x="141" y="125"/>
                        </a:lnTo>
                        <a:lnTo>
                          <a:pt x="141" y="118"/>
                        </a:lnTo>
                        <a:lnTo>
                          <a:pt x="146" y="112"/>
                        </a:lnTo>
                        <a:lnTo>
                          <a:pt x="146" y="105"/>
                        </a:lnTo>
                        <a:lnTo>
                          <a:pt x="143" y="102"/>
                        </a:lnTo>
                        <a:lnTo>
                          <a:pt x="137" y="109"/>
                        </a:lnTo>
                        <a:lnTo>
                          <a:pt x="134" y="80"/>
                        </a:lnTo>
                        <a:lnTo>
                          <a:pt x="117" y="6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2" name="Freeform 155"/>
                  <p:cNvSpPr>
                    <a:spLocks/>
                  </p:cNvSpPr>
                  <p:nvPr/>
                </p:nvSpPr>
                <p:spPr bwMode="auto">
                  <a:xfrm>
                    <a:off x="1131888" y="1046162"/>
                    <a:ext cx="695325" cy="828675"/>
                  </a:xfrm>
                  <a:custGeom>
                    <a:avLst/>
                    <a:gdLst>
                      <a:gd name="T0" fmla="*/ 284 w 438"/>
                      <a:gd name="T1" fmla="*/ 460 h 522"/>
                      <a:gd name="T2" fmla="*/ 307 w 438"/>
                      <a:gd name="T3" fmla="*/ 435 h 522"/>
                      <a:gd name="T4" fmla="*/ 291 w 438"/>
                      <a:gd name="T5" fmla="*/ 393 h 522"/>
                      <a:gd name="T6" fmla="*/ 308 w 438"/>
                      <a:gd name="T7" fmla="*/ 375 h 522"/>
                      <a:gd name="T8" fmla="*/ 313 w 438"/>
                      <a:gd name="T9" fmla="*/ 346 h 522"/>
                      <a:gd name="T10" fmla="*/ 326 w 438"/>
                      <a:gd name="T11" fmla="*/ 349 h 522"/>
                      <a:gd name="T12" fmla="*/ 340 w 438"/>
                      <a:gd name="T13" fmla="*/ 352 h 522"/>
                      <a:gd name="T14" fmla="*/ 367 w 438"/>
                      <a:gd name="T15" fmla="*/ 310 h 522"/>
                      <a:gd name="T16" fmla="*/ 371 w 438"/>
                      <a:gd name="T17" fmla="*/ 246 h 522"/>
                      <a:gd name="T18" fmla="*/ 397 w 438"/>
                      <a:gd name="T19" fmla="*/ 194 h 522"/>
                      <a:gd name="T20" fmla="*/ 433 w 438"/>
                      <a:gd name="T21" fmla="*/ 156 h 522"/>
                      <a:gd name="T22" fmla="*/ 423 w 438"/>
                      <a:gd name="T23" fmla="*/ 121 h 522"/>
                      <a:gd name="T24" fmla="*/ 433 w 438"/>
                      <a:gd name="T25" fmla="*/ 84 h 522"/>
                      <a:gd name="T26" fmla="*/ 412 w 438"/>
                      <a:gd name="T27" fmla="*/ 80 h 522"/>
                      <a:gd name="T28" fmla="*/ 385 w 438"/>
                      <a:gd name="T29" fmla="*/ 73 h 522"/>
                      <a:gd name="T30" fmla="*/ 393 w 438"/>
                      <a:gd name="T31" fmla="*/ 42 h 522"/>
                      <a:gd name="T32" fmla="*/ 310 w 438"/>
                      <a:gd name="T33" fmla="*/ 67 h 522"/>
                      <a:gd name="T34" fmla="*/ 259 w 438"/>
                      <a:gd name="T35" fmla="*/ 86 h 522"/>
                      <a:gd name="T36" fmla="*/ 244 w 438"/>
                      <a:gd name="T37" fmla="*/ 119 h 522"/>
                      <a:gd name="T38" fmla="*/ 227 w 438"/>
                      <a:gd name="T39" fmla="*/ 151 h 522"/>
                      <a:gd name="T40" fmla="*/ 176 w 438"/>
                      <a:gd name="T41" fmla="*/ 170 h 522"/>
                      <a:gd name="T42" fmla="*/ 169 w 438"/>
                      <a:gd name="T43" fmla="*/ 259 h 522"/>
                      <a:gd name="T44" fmla="*/ 0 w 438"/>
                      <a:gd name="T45" fmla="*/ 275 h 522"/>
                      <a:gd name="T46" fmla="*/ 0 w 438"/>
                      <a:gd name="T47" fmla="*/ 304 h 522"/>
                      <a:gd name="T48" fmla="*/ 47 w 438"/>
                      <a:gd name="T49" fmla="*/ 445 h 522"/>
                      <a:gd name="T50" fmla="*/ 85 w 438"/>
                      <a:gd name="T51" fmla="*/ 482 h 522"/>
                      <a:gd name="T52" fmla="*/ 117 w 438"/>
                      <a:gd name="T53" fmla="*/ 511 h 522"/>
                      <a:gd name="T54" fmla="*/ 141 w 438"/>
                      <a:gd name="T55" fmla="*/ 495 h 522"/>
                      <a:gd name="T56" fmla="*/ 176 w 438"/>
                      <a:gd name="T57" fmla="*/ 480 h 522"/>
                      <a:gd name="T58" fmla="*/ 205 w 438"/>
                      <a:gd name="T59" fmla="*/ 489 h 522"/>
                      <a:gd name="T60" fmla="*/ 234 w 438"/>
                      <a:gd name="T61" fmla="*/ 493 h 522"/>
                      <a:gd name="T62" fmla="*/ 249 w 438"/>
                      <a:gd name="T63" fmla="*/ 518 h 522"/>
                      <a:gd name="T64" fmla="*/ 263 w 438"/>
                      <a:gd name="T65" fmla="*/ 508 h 522"/>
                      <a:gd name="T66" fmla="*/ 285 w 438"/>
                      <a:gd name="T67" fmla="*/ 473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38" h="522">
                        <a:moveTo>
                          <a:pt x="285" y="473"/>
                        </a:moveTo>
                        <a:lnTo>
                          <a:pt x="284" y="460"/>
                        </a:lnTo>
                        <a:lnTo>
                          <a:pt x="300" y="455"/>
                        </a:lnTo>
                        <a:lnTo>
                          <a:pt x="307" y="435"/>
                        </a:lnTo>
                        <a:lnTo>
                          <a:pt x="288" y="416"/>
                        </a:lnTo>
                        <a:lnTo>
                          <a:pt x="291" y="393"/>
                        </a:lnTo>
                        <a:lnTo>
                          <a:pt x="295" y="381"/>
                        </a:lnTo>
                        <a:lnTo>
                          <a:pt x="308" y="375"/>
                        </a:lnTo>
                        <a:lnTo>
                          <a:pt x="314" y="362"/>
                        </a:lnTo>
                        <a:lnTo>
                          <a:pt x="313" y="346"/>
                        </a:lnTo>
                        <a:lnTo>
                          <a:pt x="319" y="341"/>
                        </a:lnTo>
                        <a:lnTo>
                          <a:pt x="326" y="349"/>
                        </a:lnTo>
                        <a:lnTo>
                          <a:pt x="330" y="345"/>
                        </a:lnTo>
                        <a:lnTo>
                          <a:pt x="340" y="352"/>
                        </a:lnTo>
                        <a:lnTo>
                          <a:pt x="353" y="335"/>
                        </a:lnTo>
                        <a:lnTo>
                          <a:pt x="367" y="310"/>
                        </a:lnTo>
                        <a:lnTo>
                          <a:pt x="352" y="265"/>
                        </a:lnTo>
                        <a:lnTo>
                          <a:pt x="371" y="246"/>
                        </a:lnTo>
                        <a:lnTo>
                          <a:pt x="378" y="212"/>
                        </a:lnTo>
                        <a:lnTo>
                          <a:pt x="397" y="194"/>
                        </a:lnTo>
                        <a:lnTo>
                          <a:pt x="420" y="186"/>
                        </a:lnTo>
                        <a:lnTo>
                          <a:pt x="433" y="156"/>
                        </a:lnTo>
                        <a:lnTo>
                          <a:pt x="438" y="134"/>
                        </a:lnTo>
                        <a:lnTo>
                          <a:pt x="423" y="121"/>
                        </a:lnTo>
                        <a:lnTo>
                          <a:pt x="435" y="109"/>
                        </a:lnTo>
                        <a:lnTo>
                          <a:pt x="433" y="84"/>
                        </a:lnTo>
                        <a:lnTo>
                          <a:pt x="422" y="86"/>
                        </a:lnTo>
                        <a:lnTo>
                          <a:pt x="412" y="80"/>
                        </a:lnTo>
                        <a:lnTo>
                          <a:pt x="396" y="84"/>
                        </a:lnTo>
                        <a:lnTo>
                          <a:pt x="385" y="73"/>
                        </a:lnTo>
                        <a:lnTo>
                          <a:pt x="390" y="60"/>
                        </a:lnTo>
                        <a:lnTo>
                          <a:pt x="393" y="42"/>
                        </a:lnTo>
                        <a:lnTo>
                          <a:pt x="346" y="0"/>
                        </a:lnTo>
                        <a:lnTo>
                          <a:pt x="310" y="67"/>
                        </a:lnTo>
                        <a:lnTo>
                          <a:pt x="294" y="58"/>
                        </a:lnTo>
                        <a:lnTo>
                          <a:pt x="259" y="86"/>
                        </a:lnTo>
                        <a:lnTo>
                          <a:pt x="244" y="87"/>
                        </a:lnTo>
                        <a:lnTo>
                          <a:pt x="244" y="119"/>
                        </a:lnTo>
                        <a:lnTo>
                          <a:pt x="227" y="127"/>
                        </a:lnTo>
                        <a:lnTo>
                          <a:pt x="227" y="151"/>
                        </a:lnTo>
                        <a:lnTo>
                          <a:pt x="204" y="170"/>
                        </a:lnTo>
                        <a:lnTo>
                          <a:pt x="176" y="170"/>
                        </a:lnTo>
                        <a:lnTo>
                          <a:pt x="169" y="234"/>
                        </a:lnTo>
                        <a:lnTo>
                          <a:pt x="169" y="259"/>
                        </a:lnTo>
                        <a:lnTo>
                          <a:pt x="128" y="274"/>
                        </a:lnTo>
                        <a:lnTo>
                          <a:pt x="0" y="275"/>
                        </a:lnTo>
                        <a:lnTo>
                          <a:pt x="0" y="275"/>
                        </a:lnTo>
                        <a:lnTo>
                          <a:pt x="0" y="304"/>
                        </a:lnTo>
                        <a:lnTo>
                          <a:pt x="10" y="341"/>
                        </a:lnTo>
                        <a:lnTo>
                          <a:pt x="47" y="445"/>
                        </a:lnTo>
                        <a:lnTo>
                          <a:pt x="70" y="457"/>
                        </a:lnTo>
                        <a:lnTo>
                          <a:pt x="85" y="482"/>
                        </a:lnTo>
                        <a:lnTo>
                          <a:pt x="95" y="522"/>
                        </a:lnTo>
                        <a:lnTo>
                          <a:pt x="117" y="511"/>
                        </a:lnTo>
                        <a:lnTo>
                          <a:pt x="131" y="489"/>
                        </a:lnTo>
                        <a:lnTo>
                          <a:pt x="141" y="495"/>
                        </a:lnTo>
                        <a:lnTo>
                          <a:pt x="160" y="486"/>
                        </a:lnTo>
                        <a:lnTo>
                          <a:pt x="176" y="480"/>
                        </a:lnTo>
                        <a:lnTo>
                          <a:pt x="192" y="483"/>
                        </a:lnTo>
                        <a:lnTo>
                          <a:pt x="205" y="489"/>
                        </a:lnTo>
                        <a:lnTo>
                          <a:pt x="221" y="486"/>
                        </a:lnTo>
                        <a:lnTo>
                          <a:pt x="234" y="493"/>
                        </a:lnTo>
                        <a:lnTo>
                          <a:pt x="236" y="502"/>
                        </a:lnTo>
                        <a:lnTo>
                          <a:pt x="249" y="518"/>
                        </a:lnTo>
                        <a:lnTo>
                          <a:pt x="256" y="509"/>
                        </a:lnTo>
                        <a:lnTo>
                          <a:pt x="263" y="508"/>
                        </a:lnTo>
                        <a:lnTo>
                          <a:pt x="282" y="489"/>
                        </a:lnTo>
                        <a:lnTo>
                          <a:pt x="285" y="47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3" name="Freeform 158"/>
                  <p:cNvSpPr>
                    <a:spLocks/>
                  </p:cNvSpPr>
                  <p:nvPr/>
                </p:nvSpPr>
                <p:spPr bwMode="auto">
                  <a:xfrm>
                    <a:off x="998538" y="1590675"/>
                    <a:ext cx="65088" cy="120650"/>
                  </a:xfrm>
                  <a:custGeom>
                    <a:avLst/>
                    <a:gdLst>
                      <a:gd name="T0" fmla="*/ 9 w 41"/>
                      <a:gd name="T1" fmla="*/ 32 h 76"/>
                      <a:gd name="T2" fmla="*/ 16 w 41"/>
                      <a:gd name="T3" fmla="*/ 53 h 76"/>
                      <a:gd name="T4" fmla="*/ 28 w 41"/>
                      <a:gd name="T5" fmla="*/ 41 h 76"/>
                      <a:gd name="T6" fmla="*/ 26 w 41"/>
                      <a:gd name="T7" fmla="*/ 14 h 76"/>
                      <a:gd name="T8" fmla="*/ 16 w 41"/>
                      <a:gd name="T9" fmla="*/ 3 h 76"/>
                      <a:gd name="T10" fmla="*/ 25 w 41"/>
                      <a:gd name="T11" fmla="*/ 0 h 76"/>
                      <a:gd name="T12" fmla="*/ 35 w 41"/>
                      <a:gd name="T13" fmla="*/ 5 h 76"/>
                      <a:gd name="T14" fmla="*/ 39 w 41"/>
                      <a:gd name="T15" fmla="*/ 27 h 76"/>
                      <a:gd name="T16" fmla="*/ 41 w 41"/>
                      <a:gd name="T17" fmla="*/ 51 h 76"/>
                      <a:gd name="T18" fmla="*/ 38 w 41"/>
                      <a:gd name="T19" fmla="*/ 60 h 76"/>
                      <a:gd name="T20" fmla="*/ 29 w 41"/>
                      <a:gd name="T21" fmla="*/ 64 h 76"/>
                      <a:gd name="T22" fmla="*/ 25 w 41"/>
                      <a:gd name="T23" fmla="*/ 72 h 76"/>
                      <a:gd name="T24" fmla="*/ 17 w 41"/>
                      <a:gd name="T25" fmla="*/ 76 h 76"/>
                      <a:gd name="T26" fmla="*/ 7 w 41"/>
                      <a:gd name="T27" fmla="*/ 73 h 76"/>
                      <a:gd name="T28" fmla="*/ 0 w 41"/>
                      <a:gd name="T29" fmla="*/ 67 h 76"/>
                      <a:gd name="T30" fmla="*/ 0 w 41"/>
                      <a:gd name="T31" fmla="*/ 60 h 76"/>
                      <a:gd name="T32" fmla="*/ 6 w 41"/>
                      <a:gd name="T33" fmla="*/ 43 h 76"/>
                      <a:gd name="T34" fmla="*/ 6 w 41"/>
                      <a:gd name="T35" fmla="*/ 35 h 76"/>
                      <a:gd name="T36" fmla="*/ 9 w 41"/>
                      <a:gd name="T37" fmla="*/ 3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1" h="76">
                        <a:moveTo>
                          <a:pt x="9" y="32"/>
                        </a:moveTo>
                        <a:lnTo>
                          <a:pt x="16" y="53"/>
                        </a:lnTo>
                        <a:lnTo>
                          <a:pt x="28" y="41"/>
                        </a:lnTo>
                        <a:lnTo>
                          <a:pt x="26" y="14"/>
                        </a:lnTo>
                        <a:lnTo>
                          <a:pt x="16" y="3"/>
                        </a:lnTo>
                        <a:lnTo>
                          <a:pt x="25" y="0"/>
                        </a:lnTo>
                        <a:lnTo>
                          <a:pt x="35" y="5"/>
                        </a:lnTo>
                        <a:lnTo>
                          <a:pt x="39" y="27"/>
                        </a:lnTo>
                        <a:lnTo>
                          <a:pt x="41" y="51"/>
                        </a:lnTo>
                        <a:lnTo>
                          <a:pt x="38" y="60"/>
                        </a:lnTo>
                        <a:lnTo>
                          <a:pt x="29" y="64"/>
                        </a:lnTo>
                        <a:lnTo>
                          <a:pt x="25" y="72"/>
                        </a:lnTo>
                        <a:lnTo>
                          <a:pt x="17" y="76"/>
                        </a:lnTo>
                        <a:lnTo>
                          <a:pt x="7" y="73"/>
                        </a:lnTo>
                        <a:lnTo>
                          <a:pt x="0" y="67"/>
                        </a:lnTo>
                        <a:lnTo>
                          <a:pt x="0" y="60"/>
                        </a:lnTo>
                        <a:lnTo>
                          <a:pt x="6" y="43"/>
                        </a:lnTo>
                        <a:lnTo>
                          <a:pt x="6" y="35"/>
                        </a:lnTo>
                        <a:lnTo>
                          <a:pt x="9" y="32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40000"/>
                      <a:lumOff val="6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4" name="Freeform 114"/>
                  <p:cNvSpPr>
                    <a:spLocks/>
                  </p:cNvSpPr>
                  <p:nvPr/>
                </p:nvSpPr>
                <p:spPr bwMode="auto">
                  <a:xfrm>
                    <a:off x="1944688" y="1771650"/>
                    <a:ext cx="1411288" cy="844550"/>
                  </a:xfrm>
                  <a:custGeom>
                    <a:avLst/>
                    <a:gdLst>
                      <a:gd name="T0" fmla="*/ 427 w 889"/>
                      <a:gd name="T1" fmla="*/ 3 h 532"/>
                      <a:gd name="T2" fmla="*/ 293 w 889"/>
                      <a:gd name="T3" fmla="*/ 39 h 532"/>
                      <a:gd name="T4" fmla="*/ 272 w 889"/>
                      <a:gd name="T5" fmla="*/ 68 h 532"/>
                      <a:gd name="T6" fmla="*/ 285 w 889"/>
                      <a:gd name="T7" fmla="*/ 111 h 532"/>
                      <a:gd name="T8" fmla="*/ 279 w 889"/>
                      <a:gd name="T9" fmla="*/ 154 h 532"/>
                      <a:gd name="T10" fmla="*/ 238 w 889"/>
                      <a:gd name="T11" fmla="*/ 135 h 532"/>
                      <a:gd name="T12" fmla="*/ 202 w 889"/>
                      <a:gd name="T13" fmla="*/ 125 h 532"/>
                      <a:gd name="T14" fmla="*/ 147 w 889"/>
                      <a:gd name="T15" fmla="*/ 89 h 532"/>
                      <a:gd name="T16" fmla="*/ 112 w 889"/>
                      <a:gd name="T17" fmla="*/ 89 h 532"/>
                      <a:gd name="T18" fmla="*/ 129 w 889"/>
                      <a:gd name="T19" fmla="*/ 138 h 532"/>
                      <a:gd name="T20" fmla="*/ 119 w 889"/>
                      <a:gd name="T21" fmla="*/ 182 h 532"/>
                      <a:gd name="T22" fmla="*/ 94 w 889"/>
                      <a:gd name="T23" fmla="*/ 207 h 532"/>
                      <a:gd name="T24" fmla="*/ 75 w 889"/>
                      <a:gd name="T25" fmla="*/ 237 h 532"/>
                      <a:gd name="T26" fmla="*/ 105 w 889"/>
                      <a:gd name="T27" fmla="*/ 269 h 532"/>
                      <a:gd name="T28" fmla="*/ 138 w 889"/>
                      <a:gd name="T29" fmla="*/ 244 h 532"/>
                      <a:gd name="T30" fmla="*/ 164 w 889"/>
                      <a:gd name="T31" fmla="*/ 259 h 532"/>
                      <a:gd name="T32" fmla="*/ 138 w 889"/>
                      <a:gd name="T33" fmla="*/ 295 h 532"/>
                      <a:gd name="T34" fmla="*/ 103 w 889"/>
                      <a:gd name="T35" fmla="*/ 329 h 532"/>
                      <a:gd name="T36" fmla="*/ 87 w 889"/>
                      <a:gd name="T37" fmla="*/ 371 h 532"/>
                      <a:gd name="T38" fmla="*/ 52 w 889"/>
                      <a:gd name="T39" fmla="*/ 358 h 532"/>
                      <a:gd name="T40" fmla="*/ 30 w 889"/>
                      <a:gd name="T41" fmla="*/ 396 h 532"/>
                      <a:gd name="T42" fmla="*/ 0 w 889"/>
                      <a:gd name="T43" fmla="*/ 445 h 532"/>
                      <a:gd name="T44" fmla="*/ 14 w 889"/>
                      <a:gd name="T45" fmla="*/ 499 h 532"/>
                      <a:gd name="T46" fmla="*/ 33 w 889"/>
                      <a:gd name="T47" fmla="*/ 486 h 532"/>
                      <a:gd name="T48" fmla="*/ 94 w 889"/>
                      <a:gd name="T49" fmla="*/ 487 h 532"/>
                      <a:gd name="T50" fmla="*/ 131 w 889"/>
                      <a:gd name="T51" fmla="*/ 496 h 532"/>
                      <a:gd name="T52" fmla="*/ 151 w 889"/>
                      <a:gd name="T53" fmla="*/ 468 h 532"/>
                      <a:gd name="T54" fmla="*/ 193 w 889"/>
                      <a:gd name="T55" fmla="*/ 461 h 532"/>
                      <a:gd name="T56" fmla="*/ 218 w 889"/>
                      <a:gd name="T57" fmla="*/ 476 h 532"/>
                      <a:gd name="T58" fmla="*/ 276 w 889"/>
                      <a:gd name="T59" fmla="*/ 508 h 532"/>
                      <a:gd name="T60" fmla="*/ 328 w 889"/>
                      <a:gd name="T61" fmla="*/ 499 h 532"/>
                      <a:gd name="T62" fmla="*/ 360 w 889"/>
                      <a:gd name="T63" fmla="*/ 490 h 532"/>
                      <a:gd name="T64" fmla="*/ 464 w 889"/>
                      <a:gd name="T65" fmla="*/ 532 h 532"/>
                      <a:gd name="T66" fmla="*/ 504 w 889"/>
                      <a:gd name="T67" fmla="*/ 468 h 532"/>
                      <a:gd name="T68" fmla="*/ 522 w 889"/>
                      <a:gd name="T69" fmla="*/ 399 h 532"/>
                      <a:gd name="T70" fmla="*/ 564 w 889"/>
                      <a:gd name="T71" fmla="*/ 333 h 532"/>
                      <a:gd name="T72" fmla="*/ 619 w 889"/>
                      <a:gd name="T73" fmla="*/ 285 h 532"/>
                      <a:gd name="T74" fmla="*/ 673 w 889"/>
                      <a:gd name="T75" fmla="*/ 271 h 532"/>
                      <a:gd name="T76" fmla="*/ 727 w 889"/>
                      <a:gd name="T77" fmla="*/ 236 h 532"/>
                      <a:gd name="T78" fmla="*/ 828 w 889"/>
                      <a:gd name="T79" fmla="*/ 191 h 532"/>
                      <a:gd name="T80" fmla="*/ 872 w 889"/>
                      <a:gd name="T81" fmla="*/ 147 h 532"/>
                      <a:gd name="T82" fmla="*/ 873 w 889"/>
                      <a:gd name="T83" fmla="*/ 99 h 532"/>
                      <a:gd name="T84" fmla="*/ 875 w 889"/>
                      <a:gd name="T85" fmla="*/ 78 h 532"/>
                      <a:gd name="T86" fmla="*/ 820 w 889"/>
                      <a:gd name="T87" fmla="*/ 113 h 532"/>
                      <a:gd name="T88" fmla="*/ 764 w 889"/>
                      <a:gd name="T89" fmla="*/ 138 h 532"/>
                      <a:gd name="T90" fmla="*/ 690 w 889"/>
                      <a:gd name="T91" fmla="*/ 141 h 532"/>
                      <a:gd name="T92" fmla="*/ 606 w 889"/>
                      <a:gd name="T93" fmla="*/ 96 h 532"/>
                      <a:gd name="T94" fmla="*/ 510 w 889"/>
                      <a:gd name="T95" fmla="*/ 46 h 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89" h="532">
                        <a:moveTo>
                          <a:pt x="496" y="30"/>
                        </a:moveTo>
                        <a:lnTo>
                          <a:pt x="471" y="20"/>
                        </a:lnTo>
                        <a:lnTo>
                          <a:pt x="448" y="0"/>
                        </a:lnTo>
                        <a:lnTo>
                          <a:pt x="427" y="3"/>
                        </a:lnTo>
                        <a:lnTo>
                          <a:pt x="411" y="13"/>
                        </a:lnTo>
                        <a:lnTo>
                          <a:pt x="309" y="14"/>
                        </a:lnTo>
                        <a:lnTo>
                          <a:pt x="299" y="25"/>
                        </a:lnTo>
                        <a:lnTo>
                          <a:pt x="293" y="39"/>
                        </a:lnTo>
                        <a:lnTo>
                          <a:pt x="288" y="46"/>
                        </a:lnTo>
                        <a:lnTo>
                          <a:pt x="288" y="52"/>
                        </a:lnTo>
                        <a:lnTo>
                          <a:pt x="280" y="60"/>
                        </a:lnTo>
                        <a:lnTo>
                          <a:pt x="272" y="68"/>
                        </a:lnTo>
                        <a:lnTo>
                          <a:pt x="276" y="77"/>
                        </a:lnTo>
                        <a:lnTo>
                          <a:pt x="286" y="87"/>
                        </a:lnTo>
                        <a:lnTo>
                          <a:pt x="292" y="97"/>
                        </a:lnTo>
                        <a:lnTo>
                          <a:pt x="285" y="111"/>
                        </a:lnTo>
                        <a:lnTo>
                          <a:pt x="288" y="124"/>
                        </a:lnTo>
                        <a:lnTo>
                          <a:pt x="295" y="131"/>
                        </a:lnTo>
                        <a:lnTo>
                          <a:pt x="286" y="145"/>
                        </a:lnTo>
                        <a:lnTo>
                          <a:pt x="279" y="154"/>
                        </a:lnTo>
                        <a:lnTo>
                          <a:pt x="272" y="148"/>
                        </a:lnTo>
                        <a:lnTo>
                          <a:pt x="263" y="148"/>
                        </a:lnTo>
                        <a:lnTo>
                          <a:pt x="251" y="138"/>
                        </a:lnTo>
                        <a:lnTo>
                          <a:pt x="238" y="135"/>
                        </a:lnTo>
                        <a:lnTo>
                          <a:pt x="228" y="129"/>
                        </a:lnTo>
                        <a:lnTo>
                          <a:pt x="215" y="134"/>
                        </a:lnTo>
                        <a:lnTo>
                          <a:pt x="205" y="140"/>
                        </a:lnTo>
                        <a:lnTo>
                          <a:pt x="202" y="125"/>
                        </a:lnTo>
                        <a:lnTo>
                          <a:pt x="186" y="109"/>
                        </a:lnTo>
                        <a:lnTo>
                          <a:pt x="171" y="100"/>
                        </a:lnTo>
                        <a:lnTo>
                          <a:pt x="155" y="97"/>
                        </a:lnTo>
                        <a:lnTo>
                          <a:pt x="147" y="89"/>
                        </a:lnTo>
                        <a:lnTo>
                          <a:pt x="135" y="86"/>
                        </a:lnTo>
                        <a:lnTo>
                          <a:pt x="122" y="76"/>
                        </a:lnTo>
                        <a:lnTo>
                          <a:pt x="110" y="76"/>
                        </a:lnTo>
                        <a:lnTo>
                          <a:pt x="112" y="89"/>
                        </a:lnTo>
                        <a:lnTo>
                          <a:pt x="112" y="100"/>
                        </a:lnTo>
                        <a:lnTo>
                          <a:pt x="122" y="115"/>
                        </a:lnTo>
                        <a:lnTo>
                          <a:pt x="132" y="125"/>
                        </a:lnTo>
                        <a:lnTo>
                          <a:pt x="129" y="138"/>
                        </a:lnTo>
                        <a:lnTo>
                          <a:pt x="129" y="153"/>
                        </a:lnTo>
                        <a:lnTo>
                          <a:pt x="116" y="160"/>
                        </a:lnTo>
                        <a:lnTo>
                          <a:pt x="112" y="176"/>
                        </a:lnTo>
                        <a:lnTo>
                          <a:pt x="119" y="182"/>
                        </a:lnTo>
                        <a:lnTo>
                          <a:pt x="121" y="198"/>
                        </a:lnTo>
                        <a:lnTo>
                          <a:pt x="119" y="207"/>
                        </a:lnTo>
                        <a:lnTo>
                          <a:pt x="105" y="204"/>
                        </a:lnTo>
                        <a:lnTo>
                          <a:pt x="94" y="207"/>
                        </a:lnTo>
                        <a:lnTo>
                          <a:pt x="90" y="215"/>
                        </a:lnTo>
                        <a:lnTo>
                          <a:pt x="86" y="220"/>
                        </a:lnTo>
                        <a:lnTo>
                          <a:pt x="87" y="231"/>
                        </a:lnTo>
                        <a:lnTo>
                          <a:pt x="75" y="237"/>
                        </a:lnTo>
                        <a:lnTo>
                          <a:pt x="77" y="253"/>
                        </a:lnTo>
                        <a:lnTo>
                          <a:pt x="87" y="257"/>
                        </a:lnTo>
                        <a:lnTo>
                          <a:pt x="97" y="262"/>
                        </a:lnTo>
                        <a:lnTo>
                          <a:pt x="105" y="269"/>
                        </a:lnTo>
                        <a:lnTo>
                          <a:pt x="113" y="257"/>
                        </a:lnTo>
                        <a:lnTo>
                          <a:pt x="121" y="259"/>
                        </a:lnTo>
                        <a:lnTo>
                          <a:pt x="125" y="247"/>
                        </a:lnTo>
                        <a:lnTo>
                          <a:pt x="138" y="244"/>
                        </a:lnTo>
                        <a:lnTo>
                          <a:pt x="147" y="244"/>
                        </a:lnTo>
                        <a:lnTo>
                          <a:pt x="153" y="250"/>
                        </a:lnTo>
                        <a:lnTo>
                          <a:pt x="163" y="246"/>
                        </a:lnTo>
                        <a:lnTo>
                          <a:pt x="164" y="259"/>
                        </a:lnTo>
                        <a:lnTo>
                          <a:pt x="171" y="268"/>
                        </a:lnTo>
                        <a:lnTo>
                          <a:pt x="160" y="279"/>
                        </a:lnTo>
                        <a:lnTo>
                          <a:pt x="151" y="284"/>
                        </a:lnTo>
                        <a:lnTo>
                          <a:pt x="138" y="295"/>
                        </a:lnTo>
                        <a:lnTo>
                          <a:pt x="123" y="305"/>
                        </a:lnTo>
                        <a:lnTo>
                          <a:pt x="122" y="314"/>
                        </a:lnTo>
                        <a:lnTo>
                          <a:pt x="110" y="321"/>
                        </a:lnTo>
                        <a:lnTo>
                          <a:pt x="103" y="329"/>
                        </a:lnTo>
                        <a:lnTo>
                          <a:pt x="113" y="339"/>
                        </a:lnTo>
                        <a:lnTo>
                          <a:pt x="106" y="354"/>
                        </a:lnTo>
                        <a:lnTo>
                          <a:pt x="96" y="361"/>
                        </a:lnTo>
                        <a:lnTo>
                          <a:pt x="87" y="371"/>
                        </a:lnTo>
                        <a:lnTo>
                          <a:pt x="78" y="368"/>
                        </a:lnTo>
                        <a:lnTo>
                          <a:pt x="75" y="361"/>
                        </a:lnTo>
                        <a:lnTo>
                          <a:pt x="61" y="361"/>
                        </a:lnTo>
                        <a:lnTo>
                          <a:pt x="52" y="358"/>
                        </a:lnTo>
                        <a:lnTo>
                          <a:pt x="54" y="365"/>
                        </a:lnTo>
                        <a:lnTo>
                          <a:pt x="41" y="368"/>
                        </a:lnTo>
                        <a:lnTo>
                          <a:pt x="43" y="384"/>
                        </a:lnTo>
                        <a:lnTo>
                          <a:pt x="30" y="396"/>
                        </a:lnTo>
                        <a:lnTo>
                          <a:pt x="30" y="415"/>
                        </a:lnTo>
                        <a:lnTo>
                          <a:pt x="13" y="419"/>
                        </a:lnTo>
                        <a:lnTo>
                          <a:pt x="13" y="432"/>
                        </a:lnTo>
                        <a:lnTo>
                          <a:pt x="0" y="445"/>
                        </a:lnTo>
                        <a:lnTo>
                          <a:pt x="0" y="460"/>
                        </a:lnTo>
                        <a:lnTo>
                          <a:pt x="10" y="470"/>
                        </a:lnTo>
                        <a:lnTo>
                          <a:pt x="10" y="484"/>
                        </a:lnTo>
                        <a:lnTo>
                          <a:pt x="14" y="499"/>
                        </a:lnTo>
                        <a:lnTo>
                          <a:pt x="9" y="512"/>
                        </a:lnTo>
                        <a:lnTo>
                          <a:pt x="14" y="519"/>
                        </a:lnTo>
                        <a:lnTo>
                          <a:pt x="26" y="506"/>
                        </a:lnTo>
                        <a:lnTo>
                          <a:pt x="33" y="486"/>
                        </a:lnTo>
                        <a:lnTo>
                          <a:pt x="49" y="482"/>
                        </a:lnTo>
                        <a:lnTo>
                          <a:pt x="68" y="490"/>
                        </a:lnTo>
                        <a:lnTo>
                          <a:pt x="78" y="502"/>
                        </a:lnTo>
                        <a:lnTo>
                          <a:pt x="94" y="487"/>
                        </a:lnTo>
                        <a:lnTo>
                          <a:pt x="102" y="496"/>
                        </a:lnTo>
                        <a:lnTo>
                          <a:pt x="106" y="506"/>
                        </a:lnTo>
                        <a:lnTo>
                          <a:pt x="121" y="505"/>
                        </a:lnTo>
                        <a:lnTo>
                          <a:pt x="131" y="496"/>
                        </a:lnTo>
                        <a:lnTo>
                          <a:pt x="145" y="496"/>
                        </a:lnTo>
                        <a:lnTo>
                          <a:pt x="161" y="489"/>
                        </a:lnTo>
                        <a:lnTo>
                          <a:pt x="161" y="477"/>
                        </a:lnTo>
                        <a:lnTo>
                          <a:pt x="151" y="468"/>
                        </a:lnTo>
                        <a:lnTo>
                          <a:pt x="160" y="450"/>
                        </a:lnTo>
                        <a:lnTo>
                          <a:pt x="180" y="461"/>
                        </a:lnTo>
                        <a:lnTo>
                          <a:pt x="186" y="454"/>
                        </a:lnTo>
                        <a:lnTo>
                          <a:pt x="193" y="461"/>
                        </a:lnTo>
                        <a:lnTo>
                          <a:pt x="203" y="451"/>
                        </a:lnTo>
                        <a:lnTo>
                          <a:pt x="215" y="455"/>
                        </a:lnTo>
                        <a:lnTo>
                          <a:pt x="221" y="464"/>
                        </a:lnTo>
                        <a:lnTo>
                          <a:pt x="218" y="476"/>
                        </a:lnTo>
                        <a:lnTo>
                          <a:pt x="228" y="489"/>
                        </a:lnTo>
                        <a:lnTo>
                          <a:pt x="241" y="484"/>
                        </a:lnTo>
                        <a:lnTo>
                          <a:pt x="262" y="493"/>
                        </a:lnTo>
                        <a:lnTo>
                          <a:pt x="276" y="508"/>
                        </a:lnTo>
                        <a:lnTo>
                          <a:pt x="291" y="499"/>
                        </a:lnTo>
                        <a:lnTo>
                          <a:pt x="308" y="506"/>
                        </a:lnTo>
                        <a:lnTo>
                          <a:pt x="318" y="496"/>
                        </a:lnTo>
                        <a:lnTo>
                          <a:pt x="328" y="499"/>
                        </a:lnTo>
                        <a:lnTo>
                          <a:pt x="334" y="506"/>
                        </a:lnTo>
                        <a:lnTo>
                          <a:pt x="344" y="503"/>
                        </a:lnTo>
                        <a:lnTo>
                          <a:pt x="350" y="490"/>
                        </a:lnTo>
                        <a:lnTo>
                          <a:pt x="360" y="490"/>
                        </a:lnTo>
                        <a:lnTo>
                          <a:pt x="384" y="506"/>
                        </a:lnTo>
                        <a:lnTo>
                          <a:pt x="405" y="518"/>
                        </a:lnTo>
                        <a:lnTo>
                          <a:pt x="430" y="527"/>
                        </a:lnTo>
                        <a:lnTo>
                          <a:pt x="464" y="532"/>
                        </a:lnTo>
                        <a:lnTo>
                          <a:pt x="468" y="518"/>
                        </a:lnTo>
                        <a:lnTo>
                          <a:pt x="477" y="509"/>
                        </a:lnTo>
                        <a:lnTo>
                          <a:pt x="481" y="492"/>
                        </a:lnTo>
                        <a:lnTo>
                          <a:pt x="504" y="468"/>
                        </a:lnTo>
                        <a:lnTo>
                          <a:pt x="504" y="455"/>
                        </a:lnTo>
                        <a:lnTo>
                          <a:pt x="513" y="439"/>
                        </a:lnTo>
                        <a:lnTo>
                          <a:pt x="509" y="423"/>
                        </a:lnTo>
                        <a:lnTo>
                          <a:pt x="522" y="399"/>
                        </a:lnTo>
                        <a:lnTo>
                          <a:pt x="542" y="386"/>
                        </a:lnTo>
                        <a:lnTo>
                          <a:pt x="543" y="368"/>
                        </a:lnTo>
                        <a:lnTo>
                          <a:pt x="567" y="354"/>
                        </a:lnTo>
                        <a:lnTo>
                          <a:pt x="564" y="333"/>
                        </a:lnTo>
                        <a:lnTo>
                          <a:pt x="573" y="316"/>
                        </a:lnTo>
                        <a:lnTo>
                          <a:pt x="591" y="297"/>
                        </a:lnTo>
                        <a:lnTo>
                          <a:pt x="607" y="281"/>
                        </a:lnTo>
                        <a:lnTo>
                          <a:pt x="619" y="285"/>
                        </a:lnTo>
                        <a:lnTo>
                          <a:pt x="619" y="301"/>
                        </a:lnTo>
                        <a:lnTo>
                          <a:pt x="637" y="298"/>
                        </a:lnTo>
                        <a:lnTo>
                          <a:pt x="654" y="281"/>
                        </a:lnTo>
                        <a:lnTo>
                          <a:pt x="673" y="271"/>
                        </a:lnTo>
                        <a:lnTo>
                          <a:pt x="683" y="259"/>
                        </a:lnTo>
                        <a:lnTo>
                          <a:pt x="700" y="256"/>
                        </a:lnTo>
                        <a:lnTo>
                          <a:pt x="727" y="257"/>
                        </a:lnTo>
                        <a:lnTo>
                          <a:pt x="727" y="236"/>
                        </a:lnTo>
                        <a:lnTo>
                          <a:pt x="757" y="218"/>
                        </a:lnTo>
                        <a:lnTo>
                          <a:pt x="788" y="212"/>
                        </a:lnTo>
                        <a:lnTo>
                          <a:pt x="821" y="212"/>
                        </a:lnTo>
                        <a:lnTo>
                          <a:pt x="828" y="191"/>
                        </a:lnTo>
                        <a:lnTo>
                          <a:pt x="846" y="191"/>
                        </a:lnTo>
                        <a:lnTo>
                          <a:pt x="863" y="173"/>
                        </a:lnTo>
                        <a:lnTo>
                          <a:pt x="887" y="161"/>
                        </a:lnTo>
                        <a:lnTo>
                          <a:pt x="872" y="147"/>
                        </a:lnTo>
                        <a:lnTo>
                          <a:pt x="889" y="140"/>
                        </a:lnTo>
                        <a:lnTo>
                          <a:pt x="889" y="127"/>
                        </a:lnTo>
                        <a:lnTo>
                          <a:pt x="871" y="116"/>
                        </a:lnTo>
                        <a:lnTo>
                          <a:pt x="873" y="99"/>
                        </a:lnTo>
                        <a:lnTo>
                          <a:pt x="881" y="95"/>
                        </a:lnTo>
                        <a:lnTo>
                          <a:pt x="885" y="84"/>
                        </a:lnTo>
                        <a:lnTo>
                          <a:pt x="875" y="78"/>
                        </a:lnTo>
                        <a:lnTo>
                          <a:pt x="875" y="78"/>
                        </a:lnTo>
                        <a:lnTo>
                          <a:pt x="863" y="78"/>
                        </a:lnTo>
                        <a:lnTo>
                          <a:pt x="844" y="95"/>
                        </a:lnTo>
                        <a:lnTo>
                          <a:pt x="827" y="96"/>
                        </a:lnTo>
                        <a:lnTo>
                          <a:pt x="820" y="113"/>
                        </a:lnTo>
                        <a:lnTo>
                          <a:pt x="794" y="109"/>
                        </a:lnTo>
                        <a:lnTo>
                          <a:pt x="786" y="121"/>
                        </a:lnTo>
                        <a:lnTo>
                          <a:pt x="776" y="132"/>
                        </a:lnTo>
                        <a:lnTo>
                          <a:pt x="764" y="138"/>
                        </a:lnTo>
                        <a:lnTo>
                          <a:pt x="743" y="145"/>
                        </a:lnTo>
                        <a:lnTo>
                          <a:pt x="724" y="150"/>
                        </a:lnTo>
                        <a:lnTo>
                          <a:pt x="702" y="140"/>
                        </a:lnTo>
                        <a:lnTo>
                          <a:pt x="690" y="141"/>
                        </a:lnTo>
                        <a:lnTo>
                          <a:pt x="677" y="131"/>
                        </a:lnTo>
                        <a:lnTo>
                          <a:pt x="653" y="121"/>
                        </a:lnTo>
                        <a:lnTo>
                          <a:pt x="626" y="103"/>
                        </a:lnTo>
                        <a:lnTo>
                          <a:pt x="606" y="96"/>
                        </a:lnTo>
                        <a:lnTo>
                          <a:pt x="575" y="83"/>
                        </a:lnTo>
                        <a:lnTo>
                          <a:pt x="559" y="68"/>
                        </a:lnTo>
                        <a:lnTo>
                          <a:pt x="541" y="65"/>
                        </a:lnTo>
                        <a:lnTo>
                          <a:pt x="510" y="46"/>
                        </a:lnTo>
                        <a:lnTo>
                          <a:pt x="496" y="3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5" name="Freeform 11"/>
                  <p:cNvSpPr>
                    <a:spLocks/>
                  </p:cNvSpPr>
                  <p:nvPr/>
                </p:nvSpPr>
                <p:spPr bwMode="auto">
                  <a:xfrm>
                    <a:off x="2241550" y="1344612"/>
                    <a:ext cx="1131888" cy="665163"/>
                  </a:xfrm>
                  <a:custGeom>
                    <a:avLst/>
                    <a:gdLst>
                      <a:gd name="T0" fmla="*/ 484 w 490"/>
                      <a:gd name="T1" fmla="*/ 197 h 288"/>
                      <a:gd name="T2" fmla="*/ 474 w 490"/>
                      <a:gd name="T3" fmla="*/ 208 h 288"/>
                      <a:gd name="T4" fmla="*/ 482 w 490"/>
                      <a:gd name="T5" fmla="*/ 219 h 288"/>
                      <a:gd name="T6" fmla="*/ 487 w 490"/>
                      <a:gd name="T7" fmla="*/ 231 h 288"/>
                      <a:gd name="T8" fmla="*/ 480 w 490"/>
                      <a:gd name="T9" fmla="*/ 243 h 288"/>
                      <a:gd name="T10" fmla="*/ 465 w 490"/>
                      <a:gd name="T11" fmla="*/ 239 h 288"/>
                      <a:gd name="T12" fmla="*/ 440 w 490"/>
                      <a:gd name="T13" fmla="*/ 251 h 288"/>
                      <a:gd name="T14" fmla="*/ 417 w 490"/>
                      <a:gd name="T15" fmla="*/ 260 h 288"/>
                      <a:gd name="T16" fmla="*/ 405 w 490"/>
                      <a:gd name="T17" fmla="*/ 276 h 288"/>
                      <a:gd name="T18" fmla="*/ 382 w 490"/>
                      <a:gd name="T19" fmla="*/ 285 h 288"/>
                      <a:gd name="T20" fmla="*/ 354 w 490"/>
                      <a:gd name="T21" fmla="*/ 281 h 288"/>
                      <a:gd name="T22" fmla="*/ 337 w 490"/>
                      <a:gd name="T23" fmla="*/ 275 h 288"/>
                      <a:gd name="T24" fmla="*/ 302 w 490"/>
                      <a:gd name="T25" fmla="*/ 256 h 288"/>
                      <a:gd name="T26" fmla="*/ 267 w 490"/>
                      <a:gd name="T27" fmla="*/ 242 h 288"/>
                      <a:gd name="T28" fmla="*/ 243 w 490"/>
                      <a:gd name="T29" fmla="*/ 230 h 288"/>
                      <a:gd name="T30" fmla="*/ 211 w 490"/>
                      <a:gd name="T31" fmla="*/ 206 h 288"/>
                      <a:gd name="T32" fmla="*/ 179 w 490"/>
                      <a:gd name="T33" fmla="*/ 185 h 288"/>
                      <a:gd name="T34" fmla="*/ 154 w 490"/>
                      <a:gd name="T35" fmla="*/ 194 h 288"/>
                      <a:gd name="T36" fmla="*/ 79 w 490"/>
                      <a:gd name="T37" fmla="*/ 189 h 288"/>
                      <a:gd name="T38" fmla="*/ 65 w 490"/>
                      <a:gd name="T39" fmla="*/ 187 h 288"/>
                      <a:gd name="T40" fmla="*/ 47 w 490"/>
                      <a:gd name="T41" fmla="*/ 189 h 288"/>
                      <a:gd name="T42" fmla="*/ 33 w 490"/>
                      <a:gd name="T43" fmla="*/ 174 h 288"/>
                      <a:gd name="T44" fmla="*/ 20 w 490"/>
                      <a:gd name="T45" fmla="*/ 152 h 288"/>
                      <a:gd name="T46" fmla="*/ 10 w 490"/>
                      <a:gd name="T47" fmla="*/ 130 h 288"/>
                      <a:gd name="T48" fmla="*/ 0 w 490"/>
                      <a:gd name="T49" fmla="*/ 113 h 288"/>
                      <a:gd name="T50" fmla="*/ 29 w 490"/>
                      <a:gd name="T51" fmla="*/ 90 h 288"/>
                      <a:gd name="T52" fmla="*/ 35 w 490"/>
                      <a:gd name="T53" fmla="*/ 62 h 288"/>
                      <a:gd name="T54" fmla="*/ 52 w 490"/>
                      <a:gd name="T55" fmla="*/ 43 h 288"/>
                      <a:gd name="T56" fmla="*/ 69 w 490"/>
                      <a:gd name="T57" fmla="*/ 16 h 288"/>
                      <a:gd name="T58" fmla="*/ 77 w 490"/>
                      <a:gd name="T59" fmla="*/ 0 h 288"/>
                      <a:gd name="T60" fmla="*/ 96 w 490"/>
                      <a:gd name="T61" fmla="*/ 23 h 288"/>
                      <a:gd name="T62" fmla="*/ 107 w 490"/>
                      <a:gd name="T63" fmla="*/ 64 h 288"/>
                      <a:gd name="T64" fmla="*/ 97 w 490"/>
                      <a:gd name="T65" fmla="*/ 82 h 288"/>
                      <a:gd name="T66" fmla="*/ 73 w 490"/>
                      <a:gd name="T67" fmla="*/ 69 h 288"/>
                      <a:gd name="T68" fmla="*/ 52 w 490"/>
                      <a:gd name="T69" fmla="*/ 93 h 288"/>
                      <a:gd name="T70" fmla="*/ 57 w 490"/>
                      <a:gd name="T71" fmla="*/ 123 h 288"/>
                      <a:gd name="T72" fmla="*/ 87 w 490"/>
                      <a:gd name="T73" fmla="*/ 133 h 288"/>
                      <a:gd name="T74" fmla="*/ 104 w 490"/>
                      <a:gd name="T75" fmla="*/ 113 h 288"/>
                      <a:gd name="T76" fmla="*/ 138 w 490"/>
                      <a:gd name="T77" fmla="*/ 117 h 288"/>
                      <a:gd name="T78" fmla="*/ 161 w 490"/>
                      <a:gd name="T79" fmla="*/ 111 h 288"/>
                      <a:gd name="T80" fmla="*/ 201 w 490"/>
                      <a:gd name="T81" fmla="*/ 112 h 288"/>
                      <a:gd name="T82" fmla="*/ 223 w 490"/>
                      <a:gd name="T83" fmla="*/ 125 h 288"/>
                      <a:gd name="T84" fmla="*/ 229 w 490"/>
                      <a:gd name="T85" fmla="*/ 113 h 288"/>
                      <a:gd name="T86" fmla="*/ 262 w 490"/>
                      <a:gd name="T87" fmla="*/ 107 h 288"/>
                      <a:gd name="T88" fmla="*/ 254 w 490"/>
                      <a:gd name="T89" fmla="*/ 124 h 288"/>
                      <a:gd name="T90" fmla="*/ 240 w 490"/>
                      <a:gd name="T91" fmla="*/ 139 h 288"/>
                      <a:gd name="T92" fmla="*/ 266 w 490"/>
                      <a:gd name="T93" fmla="*/ 153 h 288"/>
                      <a:gd name="T94" fmla="*/ 305 w 490"/>
                      <a:gd name="T95" fmla="*/ 148 h 288"/>
                      <a:gd name="T96" fmla="*/ 333 w 490"/>
                      <a:gd name="T97" fmla="*/ 162 h 288"/>
                      <a:gd name="T98" fmla="*/ 364 w 490"/>
                      <a:gd name="T99" fmla="*/ 156 h 288"/>
                      <a:gd name="T100" fmla="*/ 369 w 490"/>
                      <a:gd name="T101" fmla="*/ 173 h 288"/>
                      <a:gd name="T102" fmla="*/ 359 w 490"/>
                      <a:gd name="T103" fmla="*/ 191 h 288"/>
                      <a:gd name="T104" fmla="*/ 372 w 490"/>
                      <a:gd name="T105" fmla="*/ 190 h 288"/>
                      <a:gd name="T106" fmla="*/ 391 w 490"/>
                      <a:gd name="T107" fmla="*/ 187 h 288"/>
                      <a:gd name="T108" fmla="*/ 404 w 490"/>
                      <a:gd name="T109" fmla="*/ 175 h 288"/>
                      <a:gd name="T110" fmla="*/ 405 w 490"/>
                      <a:gd name="T111" fmla="*/ 139 h 288"/>
                      <a:gd name="T112" fmla="*/ 427 w 490"/>
                      <a:gd name="T113" fmla="*/ 130 h 288"/>
                      <a:gd name="T114" fmla="*/ 445 w 490"/>
                      <a:gd name="T115" fmla="*/ 137 h 288"/>
                      <a:gd name="T116" fmla="*/ 474 w 490"/>
                      <a:gd name="T117" fmla="*/ 170 h 288"/>
                      <a:gd name="T118" fmla="*/ 490 w 490"/>
                      <a:gd name="T119" fmla="*/ 189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0" h="288">
                        <a:moveTo>
                          <a:pt x="490" y="189"/>
                        </a:moveTo>
                        <a:cubicBezTo>
                          <a:pt x="484" y="197"/>
                          <a:pt x="484" y="197"/>
                          <a:pt x="484" y="197"/>
                        </a:cubicBezTo>
                        <a:cubicBezTo>
                          <a:pt x="478" y="204"/>
                          <a:pt x="478" y="204"/>
                          <a:pt x="478" y="204"/>
                        </a:cubicBezTo>
                        <a:cubicBezTo>
                          <a:pt x="474" y="208"/>
                          <a:pt x="474" y="208"/>
                          <a:pt x="474" y="208"/>
                        </a:cubicBezTo>
                        <a:cubicBezTo>
                          <a:pt x="480" y="214"/>
                          <a:pt x="480" y="214"/>
                          <a:pt x="480" y="214"/>
                        </a:cubicBezTo>
                        <a:cubicBezTo>
                          <a:pt x="482" y="219"/>
                          <a:pt x="482" y="219"/>
                          <a:pt x="482" y="219"/>
                        </a:cubicBezTo>
                        <a:cubicBezTo>
                          <a:pt x="487" y="220"/>
                          <a:pt x="487" y="220"/>
                          <a:pt x="487" y="220"/>
                        </a:cubicBezTo>
                        <a:cubicBezTo>
                          <a:pt x="487" y="231"/>
                          <a:pt x="487" y="231"/>
                          <a:pt x="487" y="231"/>
                        </a:cubicBezTo>
                        <a:cubicBezTo>
                          <a:pt x="487" y="243"/>
                          <a:pt x="487" y="243"/>
                          <a:pt x="487" y="243"/>
                        </a:cubicBezTo>
                        <a:cubicBezTo>
                          <a:pt x="480" y="243"/>
                          <a:pt x="480" y="243"/>
                          <a:pt x="480" y="243"/>
                        </a:cubicBezTo>
                        <a:cubicBezTo>
                          <a:pt x="473" y="239"/>
                          <a:pt x="473" y="239"/>
                          <a:pt x="473" y="239"/>
                        </a:cubicBezTo>
                        <a:cubicBezTo>
                          <a:pt x="465" y="239"/>
                          <a:pt x="465" y="239"/>
                          <a:pt x="465" y="239"/>
                        </a:cubicBezTo>
                        <a:cubicBezTo>
                          <a:pt x="452" y="250"/>
                          <a:pt x="452" y="250"/>
                          <a:pt x="452" y="250"/>
                        </a:cubicBezTo>
                        <a:cubicBezTo>
                          <a:pt x="440" y="251"/>
                          <a:pt x="440" y="251"/>
                          <a:pt x="440" y="251"/>
                        </a:cubicBezTo>
                        <a:cubicBezTo>
                          <a:pt x="435" y="263"/>
                          <a:pt x="435" y="263"/>
                          <a:pt x="435" y="263"/>
                        </a:cubicBezTo>
                        <a:cubicBezTo>
                          <a:pt x="417" y="260"/>
                          <a:pt x="417" y="260"/>
                          <a:pt x="417" y="260"/>
                        </a:cubicBezTo>
                        <a:cubicBezTo>
                          <a:pt x="412" y="268"/>
                          <a:pt x="412" y="268"/>
                          <a:pt x="412" y="268"/>
                        </a:cubicBezTo>
                        <a:cubicBezTo>
                          <a:pt x="405" y="276"/>
                          <a:pt x="405" y="276"/>
                          <a:pt x="405" y="276"/>
                        </a:cubicBezTo>
                        <a:cubicBezTo>
                          <a:pt x="397" y="280"/>
                          <a:pt x="397" y="280"/>
                          <a:pt x="397" y="280"/>
                        </a:cubicBezTo>
                        <a:cubicBezTo>
                          <a:pt x="382" y="285"/>
                          <a:pt x="382" y="285"/>
                          <a:pt x="382" y="285"/>
                        </a:cubicBezTo>
                        <a:cubicBezTo>
                          <a:pt x="369" y="288"/>
                          <a:pt x="369" y="288"/>
                          <a:pt x="369" y="288"/>
                        </a:cubicBezTo>
                        <a:cubicBezTo>
                          <a:pt x="354" y="281"/>
                          <a:pt x="354" y="281"/>
                          <a:pt x="354" y="281"/>
                        </a:cubicBezTo>
                        <a:cubicBezTo>
                          <a:pt x="346" y="282"/>
                          <a:pt x="346" y="282"/>
                          <a:pt x="346" y="282"/>
                        </a:cubicBezTo>
                        <a:cubicBezTo>
                          <a:pt x="337" y="275"/>
                          <a:pt x="337" y="275"/>
                          <a:pt x="337" y="275"/>
                        </a:cubicBezTo>
                        <a:cubicBezTo>
                          <a:pt x="320" y="268"/>
                          <a:pt x="320" y="268"/>
                          <a:pt x="320" y="268"/>
                        </a:cubicBezTo>
                        <a:cubicBezTo>
                          <a:pt x="302" y="256"/>
                          <a:pt x="302" y="256"/>
                          <a:pt x="302" y="256"/>
                        </a:cubicBezTo>
                        <a:cubicBezTo>
                          <a:pt x="288" y="251"/>
                          <a:pt x="288" y="251"/>
                          <a:pt x="288" y="251"/>
                        </a:cubicBezTo>
                        <a:cubicBezTo>
                          <a:pt x="267" y="242"/>
                          <a:pt x="267" y="242"/>
                          <a:pt x="267" y="242"/>
                        </a:cubicBezTo>
                        <a:cubicBezTo>
                          <a:pt x="256" y="232"/>
                          <a:pt x="256" y="232"/>
                          <a:pt x="256" y="232"/>
                        </a:cubicBezTo>
                        <a:cubicBezTo>
                          <a:pt x="243" y="230"/>
                          <a:pt x="243" y="230"/>
                          <a:pt x="243" y="230"/>
                        </a:cubicBezTo>
                        <a:cubicBezTo>
                          <a:pt x="222" y="217"/>
                          <a:pt x="222" y="217"/>
                          <a:pt x="222" y="217"/>
                        </a:cubicBezTo>
                        <a:cubicBezTo>
                          <a:pt x="211" y="206"/>
                          <a:pt x="211" y="206"/>
                          <a:pt x="211" y="206"/>
                        </a:cubicBezTo>
                        <a:cubicBezTo>
                          <a:pt x="195" y="199"/>
                          <a:pt x="195" y="199"/>
                          <a:pt x="195" y="199"/>
                        </a:cubicBezTo>
                        <a:cubicBezTo>
                          <a:pt x="179" y="185"/>
                          <a:pt x="179" y="185"/>
                          <a:pt x="179" y="185"/>
                        </a:cubicBezTo>
                        <a:cubicBezTo>
                          <a:pt x="165" y="187"/>
                          <a:pt x="165" y="187"/>
                          <a:pt x="165" y="187"/>
                        </a:cubicBezTo>
                        <a:cubicBezTo>
                          <a:pt x="154" y="194"/>
                          <a:pt x="154" y="194"/>
                          <a:pt x="154" y="194"/>
                        </a:cubicBezTo>
                        <a:cubicBezTo>
                          <a:pt x="84" y="195"/>
                          <a:pt x="84" y="195"/>
                          <a:pt x="84" y="195"/>
                        </a:cubicBezTo>
                        <a:cubicBezTo>
                          <a:pt x="79" y="189"/>
                          <a:pt x="79" y="189"/>
                          <a:pt x="79" y="189"/>
                        </a:cubicBezTo>
                        <a:cubicBezTo>
                          <a:pt x="66" y="183"/>
                          <a:pt x="66" y="183"/>
                          <a:pt x="66" y="183"/>
                        </a:cubicBezTo>
                        <a:cubicBezTo>
                          <a:pt x="65" y="187"/>
                          <a:pt x="65" y="187"/>
                          <a:pt x="65" y="187"/>
                        </a:cubicBezTo>
                        <a:cubicBezTo>
                          <a:pt x="53" y="191"/>
                          <a:pt x="53" y="191"/>
                          <a:pt x="53" y="191"/>
                        </a:cubicBezTo>
                        <a:cubicBezTo>
                          <a:pt x="47" y="189"/>
                          <a:pt x="47" y="189"/>
                          <a:pt x="47" y="189"/>
                        </a:cubicBezTo>
                        <a:cubicBezTo>
                          <a:pt x="47" y="189"/>
                          <a:pt x="40" y="181"/>
                          <a:pt x="39" y="180"/>
                        </a:cubicBezTo>
                        <a:cubicBezTo>
                          <a:pt x="38" y="178"/>
                          <a:pt x="33" y="174"/>
                          <a:pt x="33" y="174"/>
                        </a:cubicBezTo>
                        <a:cubicBezTo>
                          <a:pt x="30" y="162"/>
                          <a:pt x="30" y="162"/>
                          <a:pt x="30" y="162"/>
                        </a:cubicBezTo>
                        <a:cubicBezTo>
                          <a:pt x="20" y="152"/>
                          <a:pt x="20" y="152"/>
                          <a:pt x="20" y="152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0" y="130"/>
                          <a:pt x="10" y="130"/>
                          <a:pt x="10" y="130"/>
                        </a:cubicBezTo>
                        <a:cubicBezTo>
                          <a:pt x="5" y="119"/>
                          <a:pt x="5" y="119"/>
                          <a:pt x="5" y="119"/>
                        </a:cubicBez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16" y="109"/>
                          <a:pt x="16" y="109"/>
                          <a:pt x="16" y="109"/>
                        </a:cubicBezTo>
                        <a:cubicBezTo>
                          <a:pt x="29" y="90"/>
                          <a:pt x="29" y="90"/>
                          <a:pt x="29" y="90"/>
                        </a:cubicBezTo>
                        <a:cubicBezTo>
                          <a:pt x="29" y="73"/>
                          <a:pt x="29" y="73"/>
                          <a:pt x="29" y="73"/>
                        </a:cubicBezTo>
                        <a:cubicBezTo>
                          <a:pt x="35" y="62"/>
                          <a:pt x="35" y="62"/>
                          <a:pt x="35" y="62"/>
                        </a:cubicBezTo>
                        <a:cubicBezTo>
                          <a:pt x="52" y="53"/>
                          <a:pt x="52" y="53"/>
                          <a:pt x="52" y="53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16"/>
                          <a:pt x="69" y="16"/>
                          <a:pt x="69" y="16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81" y="8"/>
                          <a:pt x="81" y="8"/>
                          <a:pt x="81" y="8"/>
                        </a:cubicBezTo>
                        <a:cubicBezTo>
                          <a:pt x="96" y="23"/>
                          <a:pt x="96" y="23"/>
                          <a:pt x="96" y="23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64"/>
                          <a:pt x="107" y="64"/>
                          <a:pt x="107" y="64"/>
                        </a:cubicBezTo>
                        <a:cubicBezTo>
                          <a:pt x="103" y="76"/>
                          <a:pt x="103" y="76"/>
                          <a:pt x="103" y="76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87" y="72"/>
                          <a:pt x="87" y="72"/>
                          <a:pt x="87" y="72"/>
                        </a:cubicBezTo>
                        <a:cubicBezTo>
                          <a:pt x="73" y="69"/>
                          <a:pt x="73" y="69"/>
                          <a:pt x="73" y="69"/>
                        </a:cubicBezTo>
                        <a:cubicBezTo>
                          <a:pt x="52" y="76"/>
                          <a:pt x="52" y="76"/>
                          <a:pt x="52" y="76"/>
                        </a:cubicBezTo>
                        <a:cubicBezTo>
                          <a:pt x="52" y="93"/>
                          <a:pt x="52" y="93"/>
                          <a:pt x="52" y="93"/>
                        </a:cubicBezTo>
                        <a:cubicBezTo>
                          <a:pt x="57" y="109"/>
                          <a:pt x="57" y="109"/>
                          <a:pt x="57" y="109"/>
                        </a:cubicBezTo>
                        <a:cubicBezTo>
                          <a:pt x="57" y="123"/>
                          <a:pt x="57" y="123"/>
                          <a:pt x="57" y="123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87" y="133"/>
                          <a:pt x="87" y="133"/>
                          <a:pt x="87" y="133"/>
                        </a:cubicBezTo>
                        <a:cubicBezTo>
                          <a:pt x="104" y="125"/>
                          <a:pt x="104" y="125"/>
                          <a:pt x="104" y="125"/>
                        </a:cubicBezTo>
                        <a:cubicBezTo>
                          <a:pt x="104" y="113"/>
                          <a:pt x="104" y="113"/>
                          <a:pt x="104" y="113"/>
                        </a:cubicBezTo>
                        <a:cubicBezTo>
                          <a:pt x="121" y="109"/>
                          <a:pt x="121" y="109"/>
                          <a:pt x="121" y="109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5" y="107"/>
                          <a:pt x="135" y="107"/>
                          <a:pt x="135" y="107"/>
                        </a:cubicBezTo>
                        <a:cubicBezTo>
                          <a:pt x="161" y="111"/>
                          <a:pt x="161" y="111"/>
                          <a:pt x="161" y="111"/>
                        </a:cubicBezTo>
                        <a:cubicBezTo>
                          <a:pt x="175" y="109"/>
                          <a:pt x="175" y="109"/>
                          <a:pt x="175" y="109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15" y="112"/>
                          <a:pt x="215" y="112"/>
                          <a:pt x="215" y="112"/>
                        </a:cubicBezTo>
                        <a:cubicBezTo>
                          <a:pt x="223" y="125"/>
                          <a:pt x="223" y="125"/>
                          <a:pt x="223" y="125"/>
                        </a:cubicBezTo>
                        <a:cubicBezTo>
                          <a:pt x="229" y="125"/>
                          <a:pt x="229" y="125"/>
                          <a:pt x="229" y="125"/>
                        </a:cubicBezTo>
                        <a:cubicBezTo>
                          <a:pt x="229" y="113"/>
                          <a:pt x="229" y="113"/>
                          <a:pt x="229" y="113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62" y="107"/>
                          <a:pt x="262" y="107"/>
                          <a:pt x="262" y="107"/>
                        </a:cubicBezTo>
                        <a:cubicBezTo>
                          <a:pt x="267" y="124"/>
                          <a:pt x="267" y="124"/>
                          <a:pt x="267" y="124"/>
                        </a:cubicBezTo>
                        <a:cubicBezTo>
                          <a:pt x="254" y="124"/>
                          <a:pt x="254" y="124"/>
                          <a:pt x="254" y="124"/>
                        </a:cubicBezTo>
                        <a:cubicBezTo>
                          <a:pt x="250" y="136"/>
                          <a:pt x="250" y="136"/>
                          <a:pt x="250" y="136"/>
                        </a:cubicBezTo>
                        <a:cubicBezTo>
                          <a:pt x="240" y="139"/>
                          <a:pt x="240" y="139"/>
                          <a:pt x="240" y="139"/>
                        </a:cubicBezTo>
                        <a:cubicBezTo>
                          <a:pt x="255" y="153"/>
                          <a:pt x="255" y="153"/>
                          <a:pt x="255" y="153"/>
                        </a:cubicBezTo>
                        <a:cubicBezTo>
                          <a:pt x="266" y="153"/>
                          <a:pt x="266" y="153"/>
                          <a:pt x="266" y="153"/>
                        </a:cubicBezTo>
                        <a:cubicBezTo>
                          <a:pt x="286" y="145"/>
                          <a:pt x="286" y="145"/>
                          <a:pt x="286" y="145"/>
                        </a:cubicBezTo>
                        <a:cubicBezTo>
                          <a:pt x="305" y="148"/>
                          <a:pt x="305" y="148"/>
                          <a:pt x="305" y="148"/>
                        </a:cubicBezTo>
                        <a:cubicBezTo>
                          <a:pt x="326" y="169"/>
                          <a:pt x="326" y="169"/>
                          <a:pt x="326" y="169"/>
                        </a:cubicBezTo>
                        <a:cubicBezTo>
                          <a:pt x="333" y="162"/>
                          <a:pt x="333" y="162"/>
                          <a:pt x="333" y="162"/>
                        </a:cubicBezTo>
                        <a:cubicBezTo>
                          <a:pt x="347" y="162"/>
                          <a:pt x="347" y="162"/>
                          <a:pt x="347" y="162"/>
                        </a:cubicBezTo>
                        <a:cubicBezTo>
                          <a:pt x="364" y="156"/>
                          <a:pt x="364" y="156"/>
                          <a:pt x="364" y="156"/>
                        </a:cubicBezTo>
                        <a:cubicBezTo>
                          <a:pt x="371" y="163"/>
                          <a:pt x="371" y="163"/>
                          <a:pt x="371" y="163"/>
                        </a:cubicBezTo>
                        <a:cubicBezTo>
                          <a:pt x="369" y="173"/>
                          <a:pt x="369" y="173"/>
                          <a:pt x="369" y="173"/>
                        </a:cubicBezTo>
                        <a:cubicBezTo>
                          <a:pt x="359" y="180"/>
                          <a:pt x="359" y="180"/>
                          <a:pt x="359" y="180"/>
                        </a:cubicBezTo>
                        <a:cubicBezTo>
                          <a:pt x="359" y="191"/>
                          <a:pt x="359" y="191"/>
                          <a:pt x="359" y="191"/>
                        </a:cubicBezTo>
                        <a:cubicBezTo>
                          <a:pt x="371" y="202"/>
                          <a:pt x="371" y="202"/>
                          <a:pt x="371" y="202"/>
                        </a:cubicBezTo>
                        <a:cubicBezTo>
                          <a:pt x="372" y="190"/>
                          <a:pt x="372" y="190"/>
                          <a:pt x="372" y="190"/>
                        </a:cubicBezTo>
                        <a:cubicBezTo>
                          <a:pt x="378" y="184"/>
                          <a:pt x="378" y="184"/>
                          <a:pt x="378" y="184"/>
                        </a:cubicBezTo>
                        <a:cubicBezTo>
                          <a:pt x="391" y="187"/>
                          <a:pt x="391" y="187"/>
                          <a:pt x="391" y="187"/>
                        </a:cubicBezTo>
                        <a:cubicBezTo>
                          <a:pt x="391" y="177"/>
                          <a:pt x="391" y="177"/>
                          <a:pt x="391" y="177"/>
                        </a:cubicBezTo>
                        <a:cubicBezTo>
                          <a:pt x="404" y="175"/>
                          <a:pt x="404" y="175"/>
                          <a:pt x="404" y="175"/>
                        </a:cubicBezTo>
                        <a:cubicBezTo>
                          <a:pt x="407" y="159"/>
                          <a:pt x="407" y="159"/>
                          <a:pt x="407" y="159"/>
                        </a:cubicBezTo>
                        <a:cubicBezTo>
                          <a:pt x="405" y="139"/>
                          <a:pt x="405" y="139"/>
                          <a:pt x="405" y="139"/>
                        </a:cubicBezTo>
                        <a:cubicBezTo>
                          <a:pt x="417" y="133"/>
                          <a:pt x="417" y="133"/>
                          <a:pt x="417" y="133"/>
                        </a:cubicBezTo>
                        <a:cubicBezTo>
                          <a:pt x="427" y="130"/>
                          <a:pt x="427" y="130"/>
                          <a:pt x="427" y="130"/>
                        </a:cubicBezTo>
                        <a:cubicBezTo>
                          <a:pt x="439" y="143"/>
                          <a:pt x="439" y="143"/>
                          <a:pt x="439" y="143"/>
                        </a:cubicBezTo>
                        <a:cubicBezTo>
                          <a:pt x="445" y="137"/>
                          <a:pt x="445" y="137"/>
                          <a:pt x="445" y="137"/>
                        </a:cubicBezTo>
                        <a:cubicBezTo>
                          <a:pt x="458" y="154"/>
                          <a:pt x="458" y="154"/>
                          <a:pt x="458" y="154"/>
                        </a:cubicBezTo>
                        <a:cubicBezTo>
                          <a:pt x="474" y="170"/>
                          <a:pt x="474" y="170"/>
                          <a:pt x="474" y="170"/>
                        </a:cubicBezTo>
                        <a:cubicBezTo>
                          <a:pt x="487" y="183"/>
                          <a:pt x="487" y="183"/>
                          <a:pt x="487" y="183"/>
                        </a:cubicBezTo>
                        <a:cubicBezTo>
                          <a:pt x="490" y="189"/>
                          <a:pt x="490" y="189"/>
                          <a:pt x="490" y="18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6" name="Freeform 12"/>
                  <p:cNvSpPr>
                    <a:spLocks/>
                  </p:cNvSpPr>
                  <p:nvPr/>
                </p:nvSpPr>
                <p:spPr bwMode="auto">
                  <a:xfrm>
                    <a:off x="555625" y="1614487"/>
                    <a:ext cx="311150" cy="488950"/>
                  </a:xfrm>
                  <a:custGeom>
                    <a:avLst/>
                    <a:gdLst>
                      <a:gd name="T0" fmla="*/ 171 w 196"/>
                      <a:gd name="T1" fmla="*/ 113 h 308"/>
                      <a:gd name="T2" fmla="*/ 179 w 196"/>
                      <a:gd name="T3" fmla="*/ 106 h 308"/>
                      <a:gd name="T4" fmla="*/ 195 w 196"/>
                      <a:gd name="T5" fmla="*/ 105 h 308"/>
                      <a:gd name="T6" fmla="*/ 190 w 196"/>
                      <a:gd name="T7" fmla="*/ 86 h 308"/>
                      <a:gd name="T8" fmla="*/ 196 w 196"/>
                      <a:gd name="T9" fmla="*/ 68 h 308"/>
                      <a:gd name="T10" fmla="*/ 190 w 196"/>
                      <a:gd name="T11" fmla="*/ 54 h 308"/>
                      <a:gd name="T12" fmla="*/ 189 w 196"/>
                      <a:gd name="T13" fmla="*/ 39 h 308"/>
                      <a:gd name="T14" fmla="*/ 177 w 196"/>
                      <a:gd name="T15" fmla="*/ 28 h 308"/>
                      <a:gd name="T16" fmla="*/ 183 w 196"/>
                      <a:gd name="T17" fmla="*/ 15 h 308"/>
                      <a:gd name="T18" fmla="*/ 171 w 196"/>
                      <a:gd name="T19" fmla="*/ 0 h 308"/>
                      <a:gd name="T20" fmla="*/ 148 w 196"/>
                      <a:gd name="T21" fmla="*/ 0 h 308"/>
                      <a:gd name="T22" fmla="*/ 132 w 196"/>
                      <a:gd name="T23" fmla="*/ 22 h 308"/>
                      <a:gd name="T24" fmla="*/ 112 w 196"/>
                      <a:gd name="T25" fmla="*/ 29 h 308"/>
                      <a:gd name="T26" fmla="*/ 110 w 196"/>
                      <a:gd name="T27" fmla="*/ 44 h 308"/>
                      <a:gd name="T28" fmla="*/ 100 w 196"/>
                      <a:gd name="T29" fmla="*/ 57 h 308"/>
                      <a:gd name="T30" fmla="*/ 76 w 196"/>
                      <a:gd name="T31" fmla="*/ 58 h 308"/>
                      <a:gd name="T32" fmla="*/ 67 w 196"/>
                      <a:gd name="T33" fmla="*/ 70 h 308"/>
                      <a:gd name="T34" fmla="*/ 67 w 196"/>
                      <a:gd name="T35" fmla="*/ 90 h 308"/>
                      <a:gd name="T36" fmla="*/ 44 w 196"/>
                      <a:gd name="T37" fmla="*/ 105 h 308"/>
                      <a:gd name="T38" fmla="*/ 28 w 196"/>
                      <a:gd name="T39" fmla="*/ 108 h 308"/>
                      <a:gd name="T40" fmla="*/ 32 w 196"/>
                      <a:gd name="T41" fmla="*/ 125 h 308"/>
                      <a:gd name="T42" fmla="*/ 22 w 196"/>
                      <a:gd name="T43" fmla="*/ 145 h 308"/>
                      <a:gd name="T44" fmla="*/ 3 w 196"/>
                      <a:gd name="T45" fmla="*/ 163 h 308"/>
                      <a:gd name="T46" fmla="*/ 0 w 196"/>
                      <a:gd name="T47" fmla="*/ 177 h 308"/>
                      <a:gd name="T48" fmla="*/ 9 w 196"/>
                      <a:gd name="T49" fmla="*/ 196 h 308"/>
                      <a:gd name="T50" fmla="*/ 23 w 196"/>
                      <a:gd name="T51" fmla="*/ 210 h 308"/>
                      <a:gd name="T52" fmla="*/ 17 w 196"/>
                      <a:gd name="T53" fmla="*/ 226 h 308"/>
                      <a:gd name="T54" fmla="*/ 12 w 196"/>
                      <a:gd name="T55" fmla="*/ 240 h 308"/>
                      <a:gd name="T56" fmla="*/ 30 w 196"/>
                      <a:gd name="T57" fmla="*/ 244 h 308"/>
                      <a:gd name="T58" fmla="*/ 46 w 196"/>
                      <a:gd name="T59" fmla="*/ 260 h 308"/>
                      <a:gd name="T60" fmla="*/ 46 w 196"/>
                      <a:gd name="T61" fmla="*/ 294 h 308"/>
                      <a:gd name="T62" fmla="*/ 64 w 196"/>
                      <a:gd name="T63" fmla="*/ 292 h 308"/>
                      <a:gd name="T64" fmla="*/ 64 w 196"/>
                      <a:gd name="T65" fmla="*/ 292 h 308"/>
                      <a:gd name="T66" fmla="*/ 77 w 196"/>
                      <a:gd name="T67" fmla="*/ 308 h 308"/>
                      <a:gd name="T68" fmla="*/ 83 w 196"/>
                      <a:gd name="T69" fmla="*/ 291 h 308"/>
                      <a:gd name="T70" fmla="*/ 96 w 196"/>
                      <a:gd name="T71" fmla="*/ 291 h 308"/>
                      <a:gd name="T72" fmla="*/ 102 w 196"/>
                      <a:gd name="T73" fmla="*/ 281 h 308"/>
                      <a:gd name="T74" fmla="*/ 107 w 196"/>
                      <a:gd name="T75" fmla="*/ 269 h 308"/>
                      <a:gd name="T76" fmla="*/ 109 w 196"/>
                      <a:gd name="T77" fmla="*/ 249 h 308"/>
                      <a:gd name="T78" fmla="*/ 118 w 196"/>
                      <a:gd name="T79" fmla="*/ 240 h 308"/>
                      <a:gd name="T80" fmla="*/ 119 w 196"/>
                      <a:gd name="T81" fmla="*/ 228 h 308"/>
                      <a:gd name="T82" fmla="*/ 134 w 196"/>
                      <a:gd name="T83" fmla="*/ 215 h 308"/>
                      <a:gd name="T84" fmla="*/ 126 w 196"/>
                      <a:gd name="T85" fmla="*/ 208 h 308"/>
                      <a:gd name="T86" fmla="*/ 134 w 196"/>
                      <a:gd name="T87" fmla="*/ 199 h 308"/>
                      <a:gd name="T88" fmla="*/ 142 w 196"/>
                      <a:gd name="T89" fmla="*/ 195 h 308"/>
                      <a:gd name="T90" fmla="*/ 142 w 196"/>
                      <a:gd name="T91" fmla="*/ 182 h 308"/>
                      <a:gd name="T92" fmla="*/ 151 w 196"/>
                      <a:gd name="T93" fmla="*/ 177 h 308"/>
                      <a:gd name="T94" fmla="*/ 160 w 196"/>
                      <a:gd name="T95" fmla="*/ 167 h 308"/>
                      <a:gd name="T96" fmla="*/ 173 w 196"/>
                      <a:gd name="T97" fmla="*/ 161 h 308"/>
                      <a:gd name="T98" fmla="*/ 177 w 196"/>
                      <a:gd name="T99" fmla="*/ 148 h 308"/>
                      <a:gd name="T100" fmla="*/ 167 w 196"/>
                      <a:gd name="T101" fmla="*/ 141 h 308"/>
                      <a:gd name="T102" fmla="*/ 164 w 196"/>
                      <a:gd name="T103" fmla="*/ 132 h 308"/>
                      <a:gd name="T104" fmla="*/ 171 w 196"/>
                      <a:gd name="T105" fmla="*/ 125 h 308"/>
                      <a:gd name="T106" fmla="*/ 171 w 196"/>
                      <a:gd name="T107" fmla="*/ 1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6" h="308">
                        <a:moveTo>
                          <a:pt x="171" y="113"/>
                        </a:moveTo>
                        <a:lnTo>
                          <a:pt x="179" y="106"/>
                        </a:lnTo>
                        <a:lnTo>
                          <a:pt x="195" y="105"/>
                        </a:lnTo>
                        <a:lnTo>
                          <a:pt x="190" y="86"/>
                        </a:lnTo>
                        <a:lnTo>
                          <a:pt x="196" y="68"/>
                        </a:lnTo>
                        <a:lnTo>
                          <a:pt x="190" y="54"/>
                        </a:lnTo>
                        <a:lnTo>
                          <a:pt x="189" y="39"/>
                        </a:lnTo>
                        <a:lnTo>
                          <a:pt x="177" y="28"/>
                        </a:lnTo>
                        <a:lnTo>
                          <a:pt x="183" y="15"/>
                        </a:lnTo>
                        <a:lnTo>
                          <a:pt x="171" y="0"/>
                        </a:lnTo>
                        <a:lnTo>
                          <a:pt x="148" y="0"/>
                        </a:lnTo>
                        <a:lnTo>
                          <a:pt x="132" y="22"/>
                        </a:lnTo>
                        <a:lnTo>
                          <a:pt x="112" y="29"/>
                        </a:lnTo>
                        <a:lnTo>
                          <a:pt x="110" y="44"/>
                        </a:lnTo>
                        <a:lnTo>
                          <a:pt x="100" y="57"/>
                        </a:lnTo>
                        <a:lnTo>
                          <a:pt x="76" y="58"/>
                        </a:lnTo>
                        <a:lnTo>
                          <a:pt x="67" y="70"/>
                        </a:lnTo>
                        <a:lnTo>
                          <a:pt x="67" y="90"/>
                        </a:lnTo>
                        <a:lnTo>
                          <a:pt x="44" y="105"/>
                        </a:lnTo>
                        <a:lnTo>
                          <a:pt x="28" y="108"/>
                        </a:lnTo>
                        <a:lnTo>
                          <a:pt x="32" y="125"/>
                        </a:lnTo>
                        <a:lnTo>
                          <a:pt x="22" y="145"/>
                        </a:lnTo>
                        <a:lnTo>
                          <a:pt x="3" y="163"/>
                        </a:lnTo>
                        <a:lnTo>
                          <a:pt x="0" y="177"/>
                        </a:lnTo>
                        <a:lnTo>
                          <a:pt x="9" y="196"/>
                        </a:lnTo>
                        <a:lnTo>
                          <a:pt x="23" y="210"/>
                        </a:lnTo>
                        <a:lnTo>
                          <a:pt x="17" y="226"/>
                        </a:lnTo>
                        <a:lnTo>
                          <a:pt x="12" y="240"/>
                        </a:lnTo>
                        <a:lnTo>
                          <a:pt x="30" y="244"/>
                        </a:lnTo>
                        <a:lnTo>
                          <a:pt x="46" y="260"/>
                        </a:lnTo>
                        <a:lnTo>
                          <a:pt x="46" y="294"/>
                        </a:lnTo>
                        <a:lnTo>
                          <a:pt x="64" y="292"/>
                        </a:lnTo>
                        <a:lnTo>
                          <a:pt x="64" y="292"/>
                        </a:lnTo>
                        <a:lnTo>
                          <a:pt x="77" y="308"/>
                        </a:lnTo>
                        <a:lnTo>
                          <a:pt x="83" y="291"/>
                        </a:lnTo>
                        <a:lnTo>
                          <a:pt x="96" y="291"/>
                        </a:lnTo>
                        <a:lnTo>
                          <a:pt x="102" y="281"/>
                        </a:lnTo>
                        <a:lnTo>
                          <a:pt x="107" y="269"/>
                        </a:lnTo>
                        <a:lnTo>
                          <a:pt x="109" y="249"/>
                        </a:lnTo>
                        <a:lnTo>
                          <a:pt x="118" y="240"/>
                        </a:lnTo>
                        <a:lnTo>
                          <a:pt x="119" y="228"/>
                        </a:lnTo>
                        <a:lnTo>
                          <a:pt x="134" y="215"/>
                        </a:lnTo>
                        <a:lnTo>
                          <a:pt x="126" y="208"/>
                        </a:lnTo>
                        <a:lnTo>
                          <a:pt x="134" y="199"/>
                        </a:lnTo>
                        <a:lnTo>
                          <a:pt x="142" y="195"/>
                        </a:lnTo>
                        <a:lnTo>
                          <a:pt x="142" y="182"/>
                        </a:lnTo>
                        <a:lnTo>
                          <a:pt x="151" y="177"/>
                        </a:lnTo>
                        <a:lnTo>
                          <a:pt x="160" y="167"/>
                        </a:lnTo>
                        <a:lnTo>
                          <a:pt x="173" y="161"/>
                        </a:lnTo>
                        <a:lnTo>
                          <a:pt x="177" y="148"/>
                        </a:lnTo>
                        <a:lnTo>
                          <a:pt x="167" y="141"/>
                        </a:lnTo>
                        <a:lnTo>
                          <a:pt x="164" y="132"/>
                        </a:lnTo>
                        <a:lnTo>
                          <a:pt x="171" y="125"/>
                        </a:lnTo>
                        <a:lnTo>
                          <a:pt x="171" y="11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Freeform 74"/>
                  <p:cNvSpPr>
                    <a:spLocks/>
                  </p:cNvSpPr>
                  <p:nvPr/>
                </p:nvSpPr>
                <p:spPr bwMode="auto">
                  <a:xfrm>
                    <a:off x="755650" y="1765300"/>
                    <a:ext cx="434975" cy="320675"/>
                  </a:xfrm>
                  <a:custGeom>
                    <a:avLst/>
                    <a:gdLst>
                      <a:gd name="T0" fmla="*/ 156 w 274"/>
                      <a:gd name="T1" fmla="*/ 21 h 202"/>
                      <a:gd name="T2" fmla="*/ 125 w 274"/>
                      <a:gd name="T3" fmla="*/ 13 h 202"/>
                      <a:gd name="T4" fmla="*/ 96 w 274"/>
                      <a:gd name="T5" fmla="*/ 0 h 202"/>
                      <a:gd name="T6" fmla="*/ 82 w 274"/>
                      <a:gd name="T7" fmla="*/ 11 h 202"/>
                      <a:gd name="T8" fmla="*/ 53 w 274"/>
                      <a:gd name="T9" fmla="*/ 11 h 202"/>
                      <a:gd name="T10" fmla="*/ 45 w 274"/>
                      <a:gd name="T11" fmla="*/ 30 h 202"/>
                      <a:gd name="T12" fmla="*/ 41 w 274"/>
                      <a:gd name="T13" fmla="*/ 46 h 202"/>
                      <a:gd name="T14" fmla="*/ 47 w 274"/>
                      <a:gd name="T15" fmla="*/ 66 h 202"/>
                      <a:gd name="T16" fmla="*/ 25 w 274"/>
                      <a:gd name="T17" fmla="*/ 82 h 202"/>
                      <a:gd name="T18" fmla="*/ 16 w 274"/>
                      <a:gd name="T19" fmla="*/ 100 h 202"/>
                      <a:gd name="T20" fmla="*/ 0 w 274"/>
                      <a:gd name="T21" fmla="*/ 113 h 202"/>
                      <a:gd name="T22" fmla="*/ 13 w 274"/>
                      <a:gd name="T23" fmla="*/ 133 h 202"/>
                      <a:gd name="T24" fmla="*/ 40 w 274"/>
                      <a:gd name="T25" fmla="*/ 142 h 202"/>
                      <a:gd name="T26" fmla="*/ 63 w 274"/>
                      <a:gd name="T27" fmla="*/ 149 h 202"/>
                      <a:gd name="T28" fmla="*/ 95 w 274"/>
                      <a:gd name="T29" fmla="*/ 157 h 202"/>
                      <a:gd name="T30" fmla="*/ 120 w 274"/>
                      <a:gd name="T31" fmla="*/ 170 h 202"/>
                      <a:gd name="T32" fmla="*/ 144 w 274"/>
                      <a:gd name="T33" fmla="*/ 161 h 202"/>
                      <a:gd name="T34" fmla="*/ 167 w 274"/>
                      <a:gd name="T35" fmla="*/ 151 h 202"/>
                      <a:gd name="T36" fmla="*/ 185 w 274"/>
                      <a:gd name="T37" fmla="*/ 164 h 202"/>
                      <a:gd name="T38" fmla="*/ 202 w 274"/>
                      <a:gd name="T39" fmla="*/ 179 h 202"/>
                      <a:gd name="T40" fmla="*/ 224 w 274"/>
                      <a:gd name="T41" fmla="*/ 190 h 202"/>
                      <a:gd name="T42" fmla="*/ 236 w 274"/>
                      <a:gd name="T43" fmla="*/ 190 h 202"/>
                      <a:gd name="T44" fmla="*/ 265 w 274"/>
                      <a:gd name="T45" fmla="*/ 202 h 202"/>
                      <a:gd name="T46" fmla="*/ 272 w 274"/>
                      <a:gd name="T47" fmla="*/ 195 h 202"/>
                      <a:gd name="T48" fmla="*/ 262 w 274"/>
                      <a:gd name="T49" fmla="*/ 161 h 202"/>
                      <a:gd name="T50" fmla="*/ 252 w 274"/>
                      <a:gd name="T51" fmla="*/ 147 h 202"/>
                      <a:gd name="T52" fmla="*/ 253 w 274"/>
                      <a:gd name="T53" fmla="*/ 120 h 202"/>
                      <a:gd name="T54" fmla="*/ 243 w 274"/>
                      <a:gd name="T55" fmla="*/ 99 h 202"/>
                      <a:gd name="T56" fmla="*/ 237 w 274"/>
                      <a:gd name="T57" fmla="*/ 82 h 202"/>
                      <a:gd name="T58" fmla="*/ 226 w 274"/>
                      <a:gd name="T59" fmla="*/ 65 h 202"/>
                      <a:gd name="T60" fmla="*/ 210 w 274"/>
                      <a:gd name="T61" fmla="*/ 52 h 202"/>
                      <a:gd name="T62" fmla="*/ 191 w 274"/>
                      <a:gd name="T63" fmla="*/ 48 h 202"/>
                      <a:gd name="T64" fmla="*/ 185 w 274"/>
                      <a:gd name="T65" fmla="*/ 20 h 202"/>
                      <a:gd name="T66" fmla="*/ 166 w 274"/>
                      <a:gd name="T67" fmla="*/ 18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4" h="202">
                        <a:moveTo>
                          <a:pt x="166" y="18"/>
                        </a:moveTo>
                        <a:lnTo>
                          <a:pt x="156" y="21"/>
                        </a:lnTo>
                        <a:lnTo>
                          <a:pt x="141" y="14"/>
                        </a:lnTo>
                        <a:lnTo>
                          <a:pt x="125" y="13"/>
                        </a:lnTo>
                        <a:lnTo>
                          <a:pt x="104" y="13"/>
                        </a:lnTo>
                        <a:lnTo>
                          <a:pt x="96" y="0"/>
                        </a:lnTo>
                        <a:lnTo>
                          <a:pt x="89" y="4"/>
                        </a:lnTo>
                        <a:lnTo>
                          <a:pt x="82" y="11"/>
                        </a:lnTo>
                        <a:lnTo>
                          <a:pt x="69" y="10"/>
                        </a:lnTo>
                        <a:lnTo>
                          <a:pt x="53" y="11"/>
                        </a:lnTo>
                        <a:lnTo>
                          <a:pt x="45" y="18"/>
                        </a:lnTo>
                        <a:lnTo>
                          <a:pt x="45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51" y="53"/>
                        </a:lnTo>
                        <a:lnTo>
                          <a:pt x="47" y="66"/>
                        </a:lnTo>
                        <a:lnTo>
                          <a:pt x="34" y="72"/>
                        </a:lnTo>
                        <a:lnTo>
                          <a:pt x="25" y="82"/>
                        </a:lnTo>
                        <a:lnTo>
                          <a:pt x="16" y="87"/>
                        </a:lnTo>
                        <a:lnTo>
                          <a:pt x="16" y="100"/>
                        </a:lnTo>
                        <a:lnTo>
                          <a:pt x="8" y="104"/>
                        </a:lnTo>
                        <a:lnTo>
                          <a:pt x="0" y="113"/>
                        </a:lnTo>
                        <a:lnTo>
                          <a:pt x="8" y="120"/>
                        </a:lnTo>
                        <a:lnTo>
                          <a:pt x="13" y="133"/>
                        </a:lnTo>
                        <a:lnTo>
                          <a:pt x="22" y="142"/>
                        </a:lnTo>
                        <a:lnTo>
                          <a:pt x="40" y="142"/>
                        </a:lnTo>
                        <a:lnTo>
                          <a:pt x="48" y="151"/>
                        </a:lnTo>
                        <a:lnTo>
                          <a:pt x="63" y="149"/>
                        </a:lnTo>
                        <a:lnTo>
                          <a:pt x="75" y="157"/>
                        </a:lnTo>
                        <a:lnTo>
                          <a:pt x="95" y="157"/>
                        </a:lnTo>
                        <a:lnTo>
                          <a:pt x="106" y="168"/>
                        </a:lnTo>
                        <a:lnTo>
                          <a:pt x="120" y="170"/>
                        </a:lnTo>
                        <a:lnTo>
                          <a:pt x="127" y="161"/>
                        </a:lnTo>
                        <a:lnTo>
                          <a:pt x="144" y="161"/>
                        </a:lnTo>
                        <a:lnTo>
                          <a:pt x="154" y="151"/>
                        </a:lnTo>
                        <a:lnTo>
                          <a:pt x="167" y="151"/>
                        </a:lnTo>
                        <a:lnTo>
                          <a:pt x="178" y="157"/>
                        </a:lnTo>
                        <a:lnTo>
                          <a:pt x="185" y="164"/>
                        </a:lnTo>
                        <a:lnTo>
                          <a:pt x="189" y="179"/>
                        </a:lnTo>
                        <a:lnTo>
                          <a:pt x="202" y="179"/>
                        </a:lnTo>
                        <a:lnTo>
                          <a:pt x="213" y="190"/>
                        </a:lnTo>
                        <a:lnTo>
                          <a:pt x="224" y="190"/>
                        </a:lnTo>
                        <a:lnTo>
                          <a:pt x="227" y="181"/>
                        </a:lnTo>
                        <a:lnTo>
                          <a:pt x="236" y="190"/>
                        </a:lnTo>
                        <a:lnTo>
                          <a:pt x="249" y="196"/>
                        </a:lnTo>
                        <a:lnTo>
                          <a:pt x="265" y="202"/>
                        </a:lnTo>
                        <a:lnTo>
                          <a:pt x="265" y="202"/>
                        </a:lnTo>
                        <a:lnTo>
                          <a:pt x="272" y="195"/>
                        </a:lnTo>
                        <a:lnTo>
                          <a:pt x="274" y="180"/>
                        </a:lnTo>
                        <a:lnTo>
                          <a:pt x="262" y="161"/>
                        </a:lnTo>
                        <a:lnTo>
                          <a:pt x="247" y="155"/>
                        </a:lnTo>
                        <a:lnTo>
                          <a:pt x="252" y="147"/>
                        </a:lnTo>
                        <a:lnTo>
                          <a:pt x="258" y="135"/>
                        </a:lnTo>
                        <a:lnTo>
                          <a:pt x="253" y="120"/>
                        </a:lnTo>
                        <a:lnTo>
                          <a:pt x="250" y="106"/>
                        </a:lnTo>
                        <a:lnTo>
                          <a:pt x="243" y="99"/>
                        </a:lnTo>
                        <a:lnTo>
                          <a:pt x="231" y="94"/>
                        </a:lnTo>
                        <a:lnTo>
                          <a:pt x="237" y="82"/>
                        </a:lnTo>
                        <a:lnTo>
                          <a:pt x="237" y="71"/>
                        </a:lnTo>
                        <a:lnTo>
                          <a:pt x="226" y="65"/>
                        </a:lnTo>
                        <a:lnTo>
                          <a:pt x="224" y="53"/>
                        </a:lnTo>
                        <a:lnTo>
                          <a:pt x="210" y="52"/>
                        </a:lnTo>
                        <a:lnTo>
                          <a:pt x="201" y="61"/>
                        </a:lnTo>
                        <a:lnTo>
                          <a:pt x="191" y="48"/>
                        </a:lnTo>
                        <a:lnTo>
                          <a:pt x="194" y="23"/>
                        </a:lnTo>
                        <a:lnTo>
                          <a:pt x="185" y="20"/>
                        </a:lnTo>
                        <a:lnTo>
                          <a:pt x="176" y="11"/>
                        </a:lnTo>
                        <a:lnTo>
                          <a:pt x="166" y="1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40000"/>
                      <a:lumOff val="6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8" name="Freeform 103"/>
                  <p:cNvSpPr>
                    <a:spLocks/>
                  </p:cNvSpPr>
                  <p:nvPr/>
                </p:nvSpPr>
                <p:spPr bwMode="auto">
                  <a:xfrm>
                    <a:off x="1147763" y="1808162"/>
                    <a:ext cx="796925" cy="644525"/>
                  </a:xfrm>
                  <a:custGeom>
                    <a:avLst/>
                    <a:gdLst>
                      <a:gd name="T0" fmla="*/ 166 w 502"/>
                      <a:gd name="T1" fmla="*/ 0 h 406"/>
                      <a:gd name="T2" fmla="*/ 195 w 502"/>
                      <a:gd name="T3" fmla="*/ 9 h 406"/>
                      <a:gd name="T4" fmla="*/ 224 w 502"/>
                      <a:gd name="T5" fmla="*/ 13 h 406"/>
                      <a:gd name="T6" fmla="*/ 239 w 502"/>
                      <a:gd name="T7" fmla="*/ 38 h 406"/>
                      <a:gd name="T8" fmla="*/ 226 w 502"/>
                      <a:gd name="T9" fmla="*/ 76 h 406"/>
                      <a:gd name="T10" fmla="*/ 224 w 502"/>
                      <a:gd name="T11" fmla="*/ 111 h 406"/>
                      <a:gd name="T12" fmla="*/ 234 w 502"/>
                      <a:gd name="T13" fmla="*/ 130 h 406"/>
                      <a:gd name="T14" fmla="*/ 253 w 502"/>
                      <a:gd name="T15" fmla="*/ 147 h 406"/>
                      <a:gd name="T16" fmla="*/ 269 w 502"/>
                      <a:gd name="T17" fmla="*/ 160 h 406"/>
                      <a:gd name="T18" fmla="*/ 287 w 502"/>
                      <a:gd name="T19" fmla="*/ 169 h 406"/>
                      <a:gd name="T20" fmla="*/ 310 w 502"/>
                      <a:gd name="T21" fmla="*/ 181 h 406"/>
                      <a:gd name="T22" fmla="*/ 332 w 502"/>
                      <a:gd name="T23" fmla="*/ 191 h 406"/>
                      <a:gd name="T24" fmla="*/ 348 w 502"/>
                      <a:gd name="T25" fmla="*/ 205 h 406"/>
                      <a:gd name="T26" fmla="*/ 367 w 502"/>
                      <a:gd name="T27" fmla="*/ 223 h 406"/>
                      <a:gd name="T28" fmla="*/ 375 w 502"/>
                      <a:gd name="T29" fmla="*/ 236 h 406"/>
                      <a:gd name="T30" fmla="*/ 391 w 502"/>
                      <a:gd name="T31" fmla="*/ 229 h 406"/>
                      <a:gd name="T32" fmla="*/ 410 w 502"/>
                      <a:gd name="T33" fmla="*/ 232 h 406"/>
                      <a:gd name="T34" fmla="*/ 416 w 502"/>
                      <a:gd name="T35" fmla="*/ 250 h 406"/>
                      <a:gd name="T36" fmla="*/ 422 w 502"/>
                      <a:gd name="T37" fmla="*/ 259 h 406"/>
                      <a:gd name="T38" fmla="*/ 441 w 502"/>
                      <a:gd name="T39" fmla="*/ 272 h 406"/>
                      <a:gd name="T40" fmla="*/ 454 w 502"/>
                      <a:gd name="T41" fmla="*/ 253 h 406"/>
                      <a:gd name="T42" fmla="*/ 473 w 502"/>
                      <a:gd name="T43" fmla="*/ 271 h 406"/>
                      <a:gd name="T44" fmla="*/ 476 w 502"/>
                      <a:gd name="T45" fmla="*/ 285 h 406"/>
                      <a:gd name="T46" fmla="*/ 483 w 502"/>
                      <a:gd name="T47" fmla="*/ 291 h 406"/>
                      <a:gd name="T48" fmla="*/ 489 w 502"/>
                      <a:gd name="T49" fmla="*/ 300 h 406"/>
                      <a:gd name="T50" fmla="*/ 480 w 502"/>
                      <a:gd name="T51" fmla="*/ 336 h 406"/>
                      <a:gd name="T52" fmla="*/ 448 w 502"/>
                      <a:gd name="T53" fmla="*/ 342 h 406"/>
                      <a:gd name="T54" fmla="*/ 460 w 502"/>
                      <a:gd name="T55" fmla="*/ 373 h 406"/>
                      <a:gd name="T56" fmla="*/ 447 w 502"/>
                      <a:gd name="T57" fmla="*/ 397 h 406"/>
                      <a:gd name="T58" fmla="*/ 418 w 502"/>
                      <a:gd name="T59" fmla="*/ 384 h 406"/>
                      <a:gd name="T60" fmla="*/ 384 w 502"/>
                      <a:gd name="T61" fmla="*/ 397 h 406"/>
                      <a:gd name="T62" fmla="*/ 362 w 502"/>
                      <a:gd name="T63" fmla="*/ 387 h 406"/>
                      <a:gd name="T64" fmla="*/ 326 w 502"/>
                      <a:gd name="T65" fmla="*/ 368 h 406"/>
                      <a:gd name="T66" fmla="*/ 300 w 502"/>
                      <a:gd name="T67" fmla="*/ 331 h 406"/>
                      <a:gd name="T68" fmla="*/ 262 w 502"/>
                      <a:gd name="T69" fmla="*/ 300 h 406"/>
                      <a:gd name="T70" fmla="*/ 221 w 502"/>
                      <a:gd name="T71" fmla="*/ 300 h 406"/>
                      <a:gd name="T72" fmla="*/ 176 w 502"/>
                      <a:gd name="T73" fmla="*/ 315 h 406"/>
                      <a:gd name="T74" fmla="*/ 154 w 502"/>
                      <a:gd name="T75" fmla="*/ 271 h 406"/>
                      <a:gd name="T76" fmla="*/ 136 w 502"/>
                      <a:gd name="T77" fmla="*/ 234 h 406"/>
                      <a:gd name="T78" fmla="*/ 102 w 502"/>
                      <a:gd name="T79" fmla="*/ 227 h 406"/>
                      <a:gd name="T80" fmla="*/ 75 w 502"/>
                      <a:gd name="T81" fmla="*/ 220 h 406"/>
                      <a:gd name="T82" fmla="*/ 61 w 502"/>
                      <a:gd name="T83" fmla="*/ 221 h 406"/>
                      <a:gd name="T84" fmla="*/ 67 w 502"/>
                      <a:gd name="T85" fmla="*/ 185 h 406"/>
                      <a:gd name="T86" fmla="*/ 38 w 502"/>
                      <a:gd name="T87" fmla="*/ 185 h 406"/>
                      <a:gd name="T88" fmla="*/ 25 w 502"/>
                      <a:gd name="T89" fmla="*/ 168 h 406"/>
                      <a:gd name="T90" fmla="*/ 15 w 502"/>
                      <a:gd name="T91" fmla="*/ 134 h 406"/>
                      <a:gd name="T92" fmla="*/ 11 w 502"/>
                      <a:gd name="T93" fmla="*/ 108 h 406"/>
                      <a:gd name="T94" fmla="*/ 40 w 502"/>
                      <a:gd name="T95" fmla="*/ 101 h 406"/>
                      <a:gd name="T96" fmla="*/ 59 w 502"/>
                      <a:gd name="T97" fmla="*/ 88 h 406"/>
                      <a:gd name="T98" fmla="*/ 76 w 502"/>
                      <a:gd name="T99" fmla="*/ 58 h 406"/>
                      <a:gd name="T100" fmla="*/ 107 w 502"/>
                      <a:gd name="T101" fmla="*/ 31 h 406"/>
                      <a:gd name="T102" fmla="*/ 131 w 502"/>
                      <a:gd name="T103" fmla="*/ 15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02" h="406">
                        <a:moveTo>
                          <a:pt x="150" y="6"/>
                        </a:moveTo>
                        <a:lnTo>
                          <a:pt x="166" y="0"/>
                        </a:lnTo>
                        <a:lnTo>
                          <a:pt x="182" y="3"/>
                        </a:lnTo>
                        <a:lnTo>
                          <a:pt x="195" y="9"/>
                        </a:lnTo>
                        <a:lnTo>
                          <a:pt x="211" y="6"/>
                        </a:lnTo>
                        <a:lnTo>
                          <a:pt x="224" y="13"/>
                        </a:lnTo>
                        <a:lnTo>
                          <a:pt x="226" y="22"/>
                        </a:lnTo>
                        <a:lnTo>
                          <a:pt x="239" y="38"/>
                        </a:lnTo>
                        <a:lnTo>
                          <a:pt x="224" y="67"/>
                        </a:lnTo>
                        <a:lnTo>
                          <a:pt x="226" y="76"/>
                        </a:lnTo>
                        <a:lnTo>
                          <a:pt x="218" y="85"/>
                        </a:lnTo>
                        <a:lnTo>
                          <a:pt x="224" y="111"/>
                        </a:lnTo>
                        <a:lnTo>
                          <a:pt x="234" y="118"/>
                        </a:lnTo>
                        <a:lnTo>
                          <a:pt x="234" y="130"/>
                        </a:lnTo>
                        <a:lnTo>
                          <a:pt x="250" y="137"/>
                        </a:lnTo>
                        <a:lnTo>
                          <a:pt x="253" y="147"/>
                        </a:lnTo>
                        <a:lnTo>
                          <a:pt x="261" y="152"/>
                        </a:lnTo>
                        <a:lnTo>
                          <a:pt x="269" y="160"/>
                        </a:lnTo>
                        <a:lnTo>
                          <a:pt x="279" y="160"/>
                        </a:lnTo>
                        <a:lnTo>
                          <a:pt x="287" y="169"/>
                        </a:lnTo>
                        <a:lnTo>
                          <a:pt x="291" y="179"/>
                        </a:lnTo>
                        <a:lnTo>
                          <a:pt x="310" y="181"/>
                        </a:lnTo>
                        <a:lnTo>
                          <a:pt x="325" y="184"/>
                        </a:lnTo>
                        <a:lnTo>
                          <a:pt x="332" y="191"/>
                        </a:lnTo>
                        <a:lnTo>
                          <a:pt x="343" y="194"/>
                        </a:lnTo>
                        <a:lnTo>
                          <a:pt x="348" y="205"/>
                        </a:lnTo>
                        <a:lnTo>
                          <a:pt x="359" y="217"/>
                        </a:lnTo>
                        <a:lnTo>
                          <a:pt x="367" y="223"/>
                        </a:lnTo>
                        <a:lnTo>
                          <a:pt x="367" y="233"/>
                        </a:lnTo>
                        <a:lnTo>
                          <a:pt x="375" y="236"/>
                        </a:lnTo>
                        <a:lnTo>
                          <a:pt x="391" y="236"/>
                        </a:lnTo>
                        <a:lnTo>
                          <a:pt x="391" y="229"/>
                        </a:lnTo>
                        <a:lnTo>
                          <a:pt x="400" y="232"/>
                        </a:lnTo>
                        <a:lnTo>
                          <a:pt x="410" y="232"/>
                        </a:lnTo>
                        <a:lnTo>
                          <a:pt x="410" y="245"/>
                        </a:lnTo>
                        <a:lnTo>
                          <a:pt x="416" y="250"/>
                        </a:lnTo>
                        <a:lnTo>
                          <a:pt x="422" y="250"/>
                        </a:lnTo>
                        <a:lnTo>
                          <a:pt x="422" y="259"/>
                        </a:lnTo>
                        <a:lnTo>
                          <a:pt x="434" y="265"/>
                        </a:lnTo>
                        <a:lnTo>
                          <a:pt x="441" y="272"/>
                        </a:lnTo>
                        <a:lnTo>
                          <a:pt x="451" y="262"/>
                        </a:lnTo>
                        <a:lnTo>
                          <a:pt x="454" y="253"/>
                        </a:lnTo>
                        <a:lnTo>
                          <a:pt x="466" y="258"/>
                        </a:lnTo>
                        <a:lnTo>
                          <a:pt x="473" y="271"/>
                        </a:lnTo>
                        <a:lnTo>
                          <a:pt x="464" y="278"/>
                        </a:lnTo>
                        <a:lnTo>
                          <a:pt x="476" y="285"/>
                        </a:lnTo>
                        <a:lnTo>
                          <a:pt x="476" y="291"/>
                        </a:lnTo>
                        <a:lnTo>
                          <a:pt x="483" y="291"/>
                        </a:lnTo>
                        <a:lnTo>
                          <a:pt x="495" y="296"/>
                        </a:lnTo>
                        <a:lnTo>
                          <a:pt x="489" y="300"/>
                        </a:lnTo>
                        <a:lnTo>
                          <a:pt x="502" y="316"/>
                        </a:lnTo>
                        <a:lnTo>
                          <a:pt x="480" y="336"/>
                        </a:lnTo>
                        <a:lnTo>
                          <a:pt x="467" y="349"/>
                        </a:lnTo>
                        <a:lnTo>
                          <a:pt x="448" y="342"/>
                        </a:lnTo>
                        <a:lnTo>
                          <a:pt x="438" y="351"/>
                        </a:lnTo>
                        <a:lnTo>
                          <a:pt x="460" y="373"/>
                        </a:lnTo>
                        <a:lnTo>
                          <a:pt x="447" y="380"/>
                        </a:lnTo>
                        <a:lnTo>
                          <a:pt x="447" y="397"/>
                        </a:lnTo>
                        <a:lnTo>
                          <a:pt x="439" y="405"/>
                        </a:lnTo>
                        <a:lnTo>
                          <a:pt x="418" y="384"/>
                        </a:lnTo>
                        <a:lnTo>
                          <a:pt x="406" y="403"/>
                        </a:lnTo>
                        <a:lnTo>
                          <a:pt x="384" y="397"/>
                        </a:lnTo>
                        <a:lnTo>
                          <a:pt x="375" y="406"/>
                        </a:lnTo>
                        <a:lnTo>
                          <a:pt x="362" y="387"/>
                        </a:lnTo>
                        <a:lnTo>
                          <a:pt x="342" y="377"/>
                        </a:lnTo>
                        <a:lnTo>
                          <a:pt x="326" y="368"/>
                        </a:lnTo>
                        <a:lnTo>
                          <a:pt x="320" y="351"/>
                        </a:lnTo>
                        <a:lnTo>
                          <a:pt x="300" y="331"/>
                        </a:lnTo>
                        <a:lnTo>
                          <a:pt x="275" y="326"/>
                        </a:lnTo>
                        <a:lnTo>
                          <a:pt x="262" y="300"/>
                        </a:lnTo>
                        <a:lnTo>
                          <a:pt x="243" y="309"/>
                        </a:lnTo>
                        <a:lnTo>
                          <a:pt x="221" y="300"/>
                        </a:lnTo>
                        <a:lnTo>
                          <a:pt x="198" y="306"/>
                        </a:lnTo>
                        <a:lnTo>
                          <a:pt x="176" y="315"/>
                        </a:lnTo>
                        <a:lnTo>
                          <a:pt x="154" y="291"/>
                        </a:lnTo>
                        <a:lnTo>
                          <a:pt x="154" y="271"/>
                        </a:lnTo>
                        <a:lnTo>
                          <a:pt x="154" y="253"/>
                        </a:lnTo>
                        <a:lnTo>
                          <a:pt x="136" y="234"/>
                        </a:lnTo>
                        <a:lnTo>
                          <a:pt x="127" y="245"/>
                        </a:lnTo>
                        <a:lnTo>
                          <a:pt x="102" y="227"/>
                        </a:lnTo>
                        <a:lnTo>
                          <a:pt x="92" y="217"/>
                        </a:lnTo>
                        <a:lnTo>
                          <a:pt x="75" y="220"/>
                        </a:lnTo>
                        <a:lnTo>
                          <a:pt x="61" y="221"/>
                        </a:lnTo>
                        <a:lnTo>
                          <a:pt x="61" y="221"/>
                        </a:lnTo>
                        <a:lnTo>
                          <a:pt x="61" y="202"/>
                        </a:lnTo>
                        <a:lnTo>
                          <a:pt x="67" y="185"/>
                        </a:lnTo>
                        <a:lnTo>
                          <a:pt x="53" y="181"/>
                        </a:lnTo>
                        <a:lnTo>
                          <a:pt x="38" y="185"/>
                        </a:lnTo>
                        <a:lnTo>
                          <a:pt x="18" y="175"/>
                        </a:lnTo>
                        <a:lnTo>
                          <a:pt x="25" y="168"/>
                        </a:lnTo>
                        <a:lnTo>
                          <a:pt x="27" y="153"/>
                        </a:lnTo>
                        <a:lnTo>
                          <a:pt x="15" y="134"/>
                        </a:lnTo>
                        <a:lnTo>
                          <a:pt x="0" y="128"/>
                        </a:lnTo>
                        <a:lnTo>
                          <a:pt x="11" y="108"/>
                        </a:lnTo>
                        <a:lnTo>
                          <a:pt x="21" y="98"/>
                        </a:lnTo>
                        <a:lnTo>
                          <a:pt x="40" y="101"/>
                        </a:lnTo>
                        <a:lnTo>
                          <a:pt x="45" y="92"/>
                        </a:lnTo>
                        <a:lnTo>
                          <a:pt x="59" y="88"/>
                        </a:lnTo>
                        <a:lnTo>
                          <a:pt x="70" y="72"/>
                        </a:lnTo>
                        <a:lnTo>
                          <a:pt x="76" y="58"/>
                        </a:lnTo>
                        <a:lnTo>
                          <a:pt x="85" y="42"/>
                        </a:lnTo>
                        <a:lnTo>
                          <a:pt x="107" y="31"/>
                        </a:lnTo>
                        <a:lnTo>
                          <a:pt x="121" y="9"/>
                        </a:lnTo>
                        <a:lnTo>
                          <a:pt x="131" y="15"/>
                        </a:lnTo>
                        <a:lnTo>
                          <a:pt x="150" y="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Freeform 58"/>
                  <p:cNvSpPr>
                    <a:spLocks/>
                  </p:cNvSpPr>
                  <p:nvPr/>
                </p:nvSpPr>
                <p:spPr bwMode="auto">
                  <a:xfrm>
                    <a:off x="1493838" y="1468437"/>
                    <a:ext cx="941388" cy="892175"/>
                  </a:xfrm>
                  <a:custGeom>
                    <a:avLst/>
                    <a:gdLst>
                      <a:gd name="T0" fmla="*/ 185 w 593"/>
                      <a:gd name="T1" fmla="*/ 34 h 562"/>
                      <a:gd name="T2" fmla="*/ 191 w 593"/>
                      <a:gd name="T3" fmla="*/ 92 h 562"/>
                      <a:gd name="T4" fmla="*/ 125 w 593"/>
                      <a:gd name="T5" fmla="*/ 69 h 562"/>
                      <a:gd name="T6" fmla="*/ 102 w 593"/>
                      <a:gd name="T7" fmla="*/ 79 h 562"/>
                      <a:gd name="T8" fmla="*/ 85 w 593"/>
                      <a:gd name="T9" fmla="*/ 80 h 562"/>
                      <a:gd name="T10" fmla="*/ 67 w 593"/>
                      <a:gd name="T11" fmla="*/ 115 h 562"/>
                      <a:gd name="T12" fmla="*/ 79 w 593"/>
                      <a:gd name="T13" fmla="*/ 169 h 562"/>
                      <a:gd name="T14" fmla="*/ 57 w 593"/>
                      <a:gd name="T15" fmla="*/ 207 h 562"/>
                      <a:gd name="T16" fmla="*/ 28 w 593"/>
                      <a:gd name="T17" fmla="*/ 243 h 562"/>
                      <a:gd name="T18" fmla="*/ 8 w 593"/>
                      <a:gd name="T19" fmla="*/ 290 h 562"/>
                      <a:gd name="T20" fmla="*/ 16 w 593"/>
                      <a:gd name="T21" fmla="*/ 332 h 562"/>
                      <a:gd name="T22" fmla="*/ 35 w 593"/>
                      <a:gd name="T23" fmla="*/ 361 h 562"/>
                      <a:gd name="T24" fmla="*/ 61 w 593"/>
                      <a:gd name="T25" fmla="*/ 374 h 562"/>
                      <a:gd name="T26" fmla="*/ 92 w 593"/>
                      <a:gd name="T27" fmla="*/ 395 h 562"/>
                      <a:gd name="T28" fmla="*/ 125 w 593"/>
                      <a:gd name="T29" fmla="*/ 408 h 562"/>
                      <a:gd name="T30" fmla="*/ 149 w 593"/>
                      <a:gd name="T31" fmla="*/ 437 h 562"/>
                      <a:gd name="T32" fmla="*/ 173 w 593"/>
                      <a:gd name="T33" fmla="*/ 450 h 562"/>
                      <a:gd name="T34" fmla="*/ 192 w 593"/>
                      <a:gd name="T35" fmla="*/ 446 h 562"/>
                      <a:gd name="T36" fmla="*/ 204 w 593"/>
                      <a:gd name="T37" fmla="*/ 464 h 562"/>
                      <a:gd name="T38" fmla="*/ 223 w 593"/>
                      <a:gd name="T39" fmla="*/ 486 h 562"/>
                      <a:gd name="T40" fmla="*/ 248 w 593"/>
                      <a:gd name="T41" fmla="*/ 472 h 562"/>
                      <a:gd name="T42" fmla="*/ 258 w 593"/>
                      <a:gd name="T43" fmla="*/ 499 h 562"/>
                      <a:gd name="T44" fmla="*/ 277 w 593"/>
                      <a:gd name="T45" fmla="*/ 510 h 562"/>
                      <a:gd name="T46" fmla="*/ 284 w 593"/>
                      <a:gd name="T47" fmla="*/ 530 h 562"/>
                      <a:gd name="T48" fmla="*/ 307 w 593"/>
                      <a:gd name="T49" fmla="*/ 531 h 562"/>
                      <a:gd name="T50" fmla="*/ 316 w 593"/>
                      <a:gd name="T51" fmla="*/ 555 h 562"/>
                      <a:gd name="T52" fmla="*/ 336 w 593"/>
                      <a:gd name="T53" fmla="*/ 549 h 562"/>
                      <a:gd name="T54" fmla="*/ 362 w 593"/>
                      <a:gd name="T55" fmla="*/ 559 h 562"/>
                      <a:gd name="T56" fmla="*/ 390 w 593"/>
                      <a:gd name="T57" fmla="*/ 545 h 562"/>
                      <a:gd name="T58" fmla="*/ 394 w 593"/>
                      <a:gd name="T59" fmla="*/ 512 h 562"/>
                      <a:gd name="T60" fmla="*/ 422 w 593"/>
                      <a:gd name="T61" fmla="*/ 486 h 562"/>
                      <a:gd name="T62" fmla="*/ 455 w 593"/>
                      <a:gd name="T63" fmla="*/ 459 h 562"/>
                      <a:gd name="T64" fmla="*/ 437 w 593"/>
                      <a:gd name="T65" fmla="*/ 441 h 562"/>
                      <a:gd name="T66" fmla="*/ 409 w 593"/>
                      <a:gd name="T67" fmla="*/ 438 h 562"/>
                      <a:gd name="T68" fmla="*/ 389 w 593"/>
                      <a:gd name="T69" fmla="*/ 460 h 562"/>
                      <a:gd name="T70" fmla="*/ 361 w 593"/>
                      <a:gd name="T71" fmla="*/ 444 h 562"/>
                      <a:gd name="T72" fmla="*/ 370 w 593"/>
                      <a:gd name="T73" fmla="*/ 411 h 562"/>
                      <a:gd name="T74" fmla="*/ 389 w 593"/>
                      <a:gd name="T75" fmla="*/ 395 h 562"/>
                      <a:gd name="T76" fmla="*/ 403 w 593"/>
                      <a:gd name="T77" fmla="*/ 373 h 562"/>
                      <a:gd name="T78" fmla="*/ 413 w 593"/>
                      <a:gd name="T79" fmla="*/ 344 h 562"/>
                      <a:gd name="T80" fmla="*/ 406 w 593"/>
                      <a:gd name="T81" fmla="*/ 306 h 562"/>
                      <a:gd name="T82" fmla="*/ 394 w 593"/>
                      <a:gd name="T83" fmla="*/ 267 h 562"/>
                      <a:gd name="T84" fmla="*/ 431 w 593"/>
                      <a:gd name="T85" fmla="*/ 280 h 562"/>
                      <a:gd name="T86" fmla="*/ 470 w 593"/>
                      <a:gd name="T87" fmla="*/ 300 h 562"/>
                      <a:gd name="T88" fmla="*/ 499 w 593"/>
                      <a:gd name="T89" fmla="*/ 325 h 562"/>
                      <a:gd name="T90" fmla="*/ 535 w 593"/>
                      <a:gd name="T91" fmla="*/ 329 h 562"/>
                      <a:gd name="T92" fmla="*/ 563 w 593"/>
                      <a:gd name="T93" fmla="*/ 345 h 562"/>
                      <a:gd name="T94" fmla="*/ 572 w 593"/>
                      <a:gd name="T95" fmla="*/ 315 h 562"/>
                      <a:gd name="T96" fmla="*/ 570 w 593"/>
                      <a:gd name="T97" fmla="*/ 278 h 562"/>
                      <a:gd name="T98" fmla="*/ 564 w 593"/>
                      <a:gd name="T99" fmla="*/ 251 h 562"/>
                      <a:gd name="T100" fmla="*/ 577 w 593"/>
                      <a:gd name="T101" fmla="*/ 230 h 562"/>
                      <a:gd name="T102" fmla="*/ 586 w 593"/>
                      <a:gd name="T103" fmla="*/ 197 h 562"/>
                      <a:gd name="T104" fmla="*/ 548 w 593"/>
                      <a:gd name="T105" fmla="*/ 200 h 562"/>
                      <a:gd name="T106" fmla="*/ 519 w 593"/>
                      <a:gd name="T107" fmla="*/ 175 h 562"/>
                      <a:gd name="T108" fmla="*/ 492 w 593"/>
                      <a:gd name="T109" fmla="*/ 131 h 562"/>
                      <a:gd name="T110" fmla="*/ 471 w 593"/>
                      <a:gd name="T111" fmla="*/ 86 h 562"/>
                      <a:gd name="T112" fmla="*/ 442 w 593"/>
                      <a:gd name="T113" fmla="*/ 118 h 562"/>
                      <a:gd name="T114" fmla="*/ 439 w 593"/>
                      <a:gd name="T115" fmla="*/ 57 h 562"/>
                      <a:gd name="T116" fmla="*/ 384 w 593"/>
                      <a:gd name="T117" fmla="*/ 54 h 562"/>
                      <a:gd name="T118" fmla="*/ 303 w 593"/>
                      <a:gd name="T119" fmla="*/ 48 h 562"/>
                      <a:gd name="T120" fmla="*/ 293 w 593"/>
                      <a:gd name="T121" fmla="*/ 112 h 562"/>
                      <a:gd name="T122" fmla="*/ 246 w 593"/>
                      <a:gd name="T123" fmla="*/ 89 h 562"/>
                      <a:gd name="T124" fmla="*/ 217 w 593"/>
                      <a:gd name="T125" fmla="*/ 0 h 5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93" h="562">
                        <a:moveTo>
                          <a:pt x="201" y="0"/>
                        </a:moveTo>
                        <a:lnTo>
                          <a:pt x="185" y="18"/>
                        </a:lnTo>
                        <a:lnTo>
                          <a:pt x="185" y="34"/>
                        </a:lnTo>
                        <a:lnTo>
                          <a:pt x="182" y="56"/>
                        </a:lnTo>
                        <a:lnTo>
                          <a:pt x="195" y="69"/>
                        </a:lnTo>
                        <a:lnTo>
                          <a:pt x="191" y="92"/>
                        </a:lnTo>
                        <a:lnTo>
                          <a:pt x="166" y="109"/>
                        </a:lnTo>
                        <a:lnTo>
                          <a:pt x="144" y="89"/>
                        </a:lnTo>
                        <a:lnTo>
                          <a:pt x="125" y="69"/>
                        </a:lnTo>
                        <a:lnTo>
                          <a:pt x="120" y="75"/>
                        </a:lnTo>
                        <a:lnTo>
                          <a:pt x="112" y="86"/>
                        </a:lnTo>
                        <a:lnTo>
                          <a:pt x="102" y="79"/>
                        </a:lnTo>
                        <a:lnTo>
                          <a:pt x="98" y="83"/>
                        </a:lnTo>
                        <a:lnTo>
                          <a:pt x="91" y="75"/>
                        </a:lnTo>
                        <a:lnTo>
                          <a:pt x="85" y="80"/>
                        </a:lnTo>
                        <a:lnTo>
                          <a:pt x="86" y="96"/>
                        </a:lnTo>
                        <a:lnTo>
                          <a:pt x="80" y="109"/>
                        </a:lnTo>
                        <a:lnTo>
                          <a:pt x="67" y="115"/>
                        </a:lnTo>
                        <a:lnTo>
                          <a:pt x="63" y="127"/>
                        </a:lnTo>
                        <a:lnTo>
                          <a:pt x="60" y="150"/>
                        </a:lnTo>
                        <a:lnTo>
                          <a:pt x="79" y="169"/>
                        </a:lnTo>
                        <a:lnTo>
                          <a:pt x="72" y="189"/>
                        </a:lnTo>
                        <a:lnTo>
                          <a:pt x="56" y="194"/>
                        </a:lnTo>
                        <a:lnTo>
                          <a:pt x="57" y="207"/>
                        </a:lnTo>
                        <a:lnTo>
                          <a:pt x="54" y="223"/>
                        </a:lnTo>
                        <a:lnTo>
                          <a:pt x="35" y="242"/>
                        </a:lnTo>
                        <a:lnTo>
                          <a:pt x="28" y="243"/>
                        </a:lnTo>
                        <a:lnTo>
                          <a:pt x="21" y="252"/>
                        </a:lnTo>
                        <a:lnTo>
                          <a:pt x="6" y="281"/>
                        </a:lnTo>
                        <a:lnTo>
                          <a:pt x="8" y="290"/>
                        </a:lnTo>
                        <a:lnTo>
                          <a:pt x="0" y="299"/>
                        </a:lnTo>
                        <a:lnTo>
                          <a:pt x="6" y="325"/>
                        </a:lnTo>
                        <a:lnTo>
                          <a:pt x="16" y="332"/>
                        </a:lnTo>
                        <a:lnTo>
                          <a:pt x="16" y="344"/>
                        </a:lnTo>
                        <a:lnTo>
                          <a:pt x="32" y="351"/>
                        </a:lnTo>
                        <a:lnTo>
                          <a:pt x="35" y="361"/>
                        </a:lnTo>
                        <a:lnTo>
                          <a:pt x="43" y="366"/>
                        </a:lnTo>
                        <a:lnTo>
                          <a:pt x="51" y="374"/>
                        </a:lnTo>
                        <a:lnTo>
                          <a:pt x="61" y="374"/>
                        </a:lnTo>
                        <a:lnTo>
                          <a:pt x="69" y="383"/>
                        </a:lnTo>
                        <a:lnTo>
                          <a:pt x="73" y="393"/>
                        </a:lnTo>
                        <a:lnTo>
                          <a:pt x="92" y="395"/>
                        </a:lnTo>
                        <a:lnTo>
                          <a:pt x="107" y="398"/>
                        </a:lnTo>
                        <a:lnTo>
                          <a:pt x="114" y="405"/>
                        </a:lnTo>
                        <a:lnTo>
                          <a:pt x="125" y="408"/>
                        </a:lnTo>
                        <a:lnTo>
                          <a:pt x="130" y="419"/>
                        </a:lnTo>
                        <a:lnTo>
                          <a:pt x="141" y="431"/>
                        </a:lnTo>
                        <a:lnTo>
                          <a:pt x="149" y="437"/>
                        </a:lnTo>
                        <a:lnTo>
                          <a:pt x="149" y="447"/>
                        </a:lnTo>
                        <a:lnTo>
                          <a:pt x="157" y="450"/>
                        </a:lnTo>
                        <a:lnTo>
                          <a:pt x="173" y="450"/>
                        </a:lnTo>
                        <a:lnTo>
                          <a:pt x="173" y="443"/>
                        </a:lnTo>
                        <a:lnTo>
                          <a:pt x="182" y="446"/>
                        </a:lnTo>
                        <a:lnTo>
                          <a:pt x="192" y="446"/>
                        </a:lnTo>
                        <a:lnTo>
                          <a:pt x="192" y="459"/>
                        </a:lnTo>
                        <a:lnTo>
                          <a:pt x="198" y="464"/>
                        </a:lnTo>
                        <a:lnTo>
                          <a:pt x="204" y="464"/>
                        </a:lnTo>
                        <a:lnTo>
                          <a:pt x="204" y="473"/>
                        </a:lnTo>
                        <a:lnTo>
                          <a:pt x="216" y="479"/>
                        </a:lnTo>
                        <a:lnTo>
                          <a:pt x="223" y="486"/>
                        </a:lnTo>
                        <a:lnTo>
                          <a:pt x="233" y="476"/>
                        </a:lnTo>
                        <a:lnTo>
                          <a:pt x="236" y="467"/>
                        </a:lnTo>
                        <a:lnTo>
                          <a:pt x="248" y="472"/>
                        </a:lnTo>
                        <a:lnTo>
                          <a:pt x="255" y="485"/>
                        </a:lnTo>
                        <a:lnTo>
                          <a:pt x="246" y="492"/>
                        </a:lnTo>
                        <a:lnTo>
                          <a:pt x="258" y="499"/>
                        </a:lnTo>
                        <a:lnTo>
                          <a:pt x="258" y="505"/>
                        </a:lnTo>
                        <a:lnTo>
                          <a:pt x="265" y="505"/>
                        </a:lnTo>
                        <a:lnTo>
                          <a:pt x="277" y="510"/>
                        </a:lnTo>
                        <a:lnTo>
                          <a:pt x="271" y="514"/>
                        </a:lnTo>
                        <a:lnTo>
                          <a:pt x="278" y="523"/>
                        </a:lnTo>
                        <a:lnTo>
                          <a:pt x="284" y="530"/>
                        </a:lnTo>
                        <a:lnTo>
                          <a:pt x="294" y="520"/>
                        </a:lnTo>
                        <a:lnTo>
                          <a:pt x="301" y="523"/>
                        </a:lnTo>
                        <a:lnTo>
                          <a:pt x="307" y="531"/>
                        </a:lnTo>
                        <a:lnTo>
                          <a:pt x="310" y="536"/>
                        </a:lnTo>
                        <a:lnTo>
                          <a:pt x="320" y="545"/>
                        </a:lnTo>
                        <a:lnTo>
                          <a:pt x="316" y="555"/>
                        </a:lnTo>
                        <a:lnTo>
                          <a:pt x="325" y="559"/>
                        </a:lnTo>
                        <a:lnTo>
                          <a:pt x="338" y="556"/>
                        </a:lnTo>
                        <a:lnTo>
                          <a:pt x="336" y="549"/>
                        </a:lnTo>
                        <a:lnTo>
                          <a:pt x="345" y="552"/>
                        </a:lnTo>
                        <a:lnTo>
                          <a:pt x="359" y="552"/>
                        </a:lnTo>
                        <a:lnTo>
                          <a:pt x="362" y="559"/>
                        </a:lnTo>
                        <a:lnTo>
                          <a:pt x="371" y="562"/>
                        </a:lnTo>
                        <a:lnTo>
                          <a:pt x="380" y="552"/>
                        </a:lnTo>
                        <a:lnTo>
                          <a:pt x="390" y="545"/>
                        </a:lnTo>
                        <a:lnTo>
                          <a:pt x="397" y="530"/>
                        </a:lnTo>
                        <a:lnTo>
                          <a:pt x="387" y="520"/>
                        </a:lnTo>
                        <a:lnTo>
                          <a:pt x="394" y="512"/>
                        </a:lnTo>
                        <a:lnTo>
                          <a:pt x="406" y="505"/>
                        </a:lnTo>
                        <a:lnTo>
                          <a:pt x="407" y="496"/>
                        </a:lnTo>
                        <a:lnTo>
                          <a:pt x="422" y="486"/>
                        </a:lnTo>
                        <a:lnTo>
                          <a:pt x="435" y="475"/>
                        </a:lnTo>
                        <a:lnTo>
                          <a:pt x="444" y="470"/>
                        </a:lnTo>
                        <a:lnTo>
                          <a:pt x="455" y="459"/>
                        </a:lnTo>
                        <a:lnTo>
                          <a:pt x="448" y="450"/>
                        </a:lnTo>
                        <a:lnTo>
                          <a:pt x="447" y="437"/>
                        </a:lnTo>
                        <a:lnTo>
                          <a:pt x="437" y="441"/>
                        </a:lnTo>
                        <a:lnTo>
                          <a:pt x="431" y="435"/>
                        </a:lnTo>
                        <a:lnTo>
                          <a:pt x="422" y="435"/>
                        </a:lnTo>
                        <a:lnTo>
                          <a:pt x="409" y="438"/>
                        </a:lnTo>
                        <a:lnTo>
                          <a:pt x="405" y="450"/>
                        </a:lnTo>
                        <a:lnTo>
                          <a:pt x="397" y="448"/>
                        </a:lnTo>
                        <a:lnTo>
                          <a:pt x="389" y="460"/>
                        </a:lnTo>
                        <a:lnTo>
                          <a:pt x="381" y="453"/>
                        </a:lnTo>
                        <a:lnTo>
                          <a:pt x="371" y="448"/>
                        </a:lnTo>
                        <a:lnTo>
                          <a:pt x="361" y="444"/>
                        </a:lnTo>
                        <a:lnTo>
                          <a:pt x="359" y="428"/>
                        </a:lnTo>
                        <a:lnTo>
                          <a:pt x="371" y="422"/>
                        </a:lnTo>
                        <a:lnTo>
                          <a:pt x="370" y="411"/>
                        </a:lnTo>
                        <a:lnTo>
                          <a:pt x="374" y="406"/>
                        </a:lnTo>
                        <a:lnTo>
                          <a:pt x="378" y="398"/>
                        </a:lnTo>
                        <a:lnTo>
                          <a:pt x="389" y="395"/>
                        </a:lnTo>
                        <a:lnTo>
                          <a:pt x="403" y="398"/>
                        </a:lnTo>
                        <a:lnTo>
                          <a:pt x="405" y="389"/>
                        </a:lnTo>
                        <a:lnTo>
                          <a:pt x="403" y="373"/>
                        </a:lnTo>
                        <a:lnTo>
                          <a:pt x="396" y="367"/>
                        </a:lnTo>
                        <a:lnTo>
                          <a:pt x="400" y="351"/>
                        </a:lnTo>
                        <a:lnTo>
                          <a:pt x="413" y="344"/>
                        </a:lnTo>
                        <a:lnTo>
                          <a:pt x="413" y="329"/>
                        </a:lnTo>
                        <a:lnTo>
                          <a:pt x="416" y="316"/>
                        </a:lnTo>
                        <a:lnTo>
                          <a:pt x="406" y="306"/>
                        </a:lnTo>
                        <a:lnTo>
                          <a:pt x="396" y="291"/>
                        </a:lnTo>
                        <a:lnTo>
                          <a:pt x="396" y="280"/>
                        </a:lnTo>
                        <a:lnTo>
                          <a:pt x="394" y="267"/>
                        </a:lnTo>
                        <a:lnTo>
                          <a:pt x="406" y="267"/>
                        </a:lnTo>
                        <a:lnTo>
                          <a:pt x="419" y="277"/>
                        </a:lnTo>
                        <a:lnTo>
                          <a:pt x="431" y="280"/>
                        </a:lnTo>
                        <a:lnTo>
                          <a:pt x="439" y="288"/>
                        </a:lnTo>
                        <a:lnTo>
                          <a:pt x="455" y="291"/>
                        </a:lnTo>
                        <a:lnTo>
                          <a:pt x="470" y="300"/>
                        </a:lnTo>
                        <a:lnTo>
                          <a:pt x="486" y="316"/>
                        </a:lnTo>
                        <a:lnTo>
                          <a:pt x="489" y="331"/>
                        </a:lnTo>
                        <a:lnTo>
                          <a:pt x="499" y="325"/>
                        </a:lnTo>
                        <a:lnTo>
                          <a:pt x="512" y="320"/>
                        </a:lnTo>
                        <a:lnTo>
                          <a:pt x="522" y="326"/>
                        </a:lnTo>
                        <a:lnTo>
                          <a:pt x="535" y="329"/>
                        </a:lnTo>
                        <a:lnTo>
                          <a:pt x="547" y="339"/>
                        </a:lnTo>
                        <a:lnTo>
                          <a:pt x="556" y="339"/>
                        </a:lnTo>
                        <a:lnTo>
                          <a:pt x="563" y="345"/>
                        </a:lnTo>
                        <a:lnTo>
                          <a:pt x="570" y="336"/>
                        </a:lnTo>
                        <a:lnTo>
                          <a:pt x="579" y="322"/>
                        </a:lnTo>
                        <a:lnTo>
                          <a:pt x="572" y="315"/>
                        </a:lnTo>
                        <a:lnTo>
                          <a:pt x="569" y="302"/>
                        </a:lnTo>
                        <a:lnTo>
                          <a:pt x="576" y="288"/>
                        </a:lnTo>
                        <a:lnTo>
                          <a:pt x="570" y="278"/>
                        </a:lnTo>
                        <a:lnTo>
                          <a:pt x="560" y="268"/>
                        </a:lnTo>
                        <a:lnTo>
                          <a:pt x="556" y="259"/>
                        </a:lnTo>
                        <a:lnTo>
                          <a:pt x="564" y="251"/>
                        </a:lnTo>
                        <a:lnTo>
                          <a:pt x="572" y="243"/>
                        </a:lnTo>
                        <a:lnTo>
                          <a:pt x="572" y="237"/>
                        </a:lnTo>
                        <a:lnTo>
                          <a:pt x="577" y="230"/>
                        </a:lnTo>
                        <a:lnTo>
                          <a:pt x="583" y="216"/>
                        </a:lnTo>
                        <a:lnTo>
                          <a:pt x="593" y="205"/>
                        </a:lnTo>
                        <a:lnTo>
                          <a:pt x="586" y="197"/>
                        </a:lnTo>
                        <a:lnTo>
                          <a:pt x="567" y="188"/>
                        </a:lnTo>
                        <a:lnTo>
                          <a:pt x="566" y="194"/>
                        </a:lnTo>
                        <a:lnTo>
                          <a:pt x="548" y="200"/>
                        </a:lnTo>
                        <a:lnTo>
                          <a:pt x="540" y="197"/>
                        </a:lnTo>
                        <a:lnTo>
                          <a:pt x="528" y="184"/>
                        </a:lnTo>
                        <a:lnTo>
                          <a:pt x="519" y="175"/>
                        </a:lnTo>
                        <a:lnTo>
                          <a:pt x="515" y="157"/>
                        </a:lnTo>
                        <a:lnTo>
                          <a:pt x="500" y="143"/>
                        </a:lnTo>
                        <a:lnTo>
                          <a:pt x="492" y="131"/>
                        </a:lnTo>
                        <a:lnTo>
                          <a:pt x="486" y="111"/>
                        </a:lnTo>
                        <a:lnTo>
                          <a:pt x="479" y="95"/>
                        </a:lnTo>
                        <a:lnTo>
                          <a:pt x="471" y="86"/>
                        </a:lnTo>
                        <a:lnTo>
                          <a:pt x="471" y="86"/>
                        </a:lnTo>
                        <a:lnTo>
                          <a:pt x="454" y="102"/>
                        </a:lnTo>
                        <a:lnTo>
                          <a:pt x="442" y="118"/>
                        </a:lnTo>
                        <a:lnTo>
                          <a:pt x="442" y="96"/>
                        </a:lnTo>
                        <a:lnTo>
                          <a:pt x="455" y="83"/>
                        </a:lnTo>
                        <a:lnTo>
                          <a:pt x="439" y="57"/>
                        </a:lnTo>
                        <a:lnTo>
                          <a:pt x="428" y="47"/>
                        </a:lnTo>
                        <a:lnTo>
                          <a:pt x="410" y="47"/>
                        </a:lnTo>
                        <a:lnTo>
                          <a:pt x="384" y="54"/>
                        </a:lnTo>
                        <a:lnTo>
                          <a:pt x="361" y="43"/>
                        </a:lnTo>
                        <a:lnTo>
                          <a:pt x="333" y="53"/>
                        </a:lnTo>
                        <a:lnTo>
                          <a:pt x="303" y="48"/>
                        </a:lnTo>
                        <a:lnTo>
                          <a:pt x="301" y="82"/>
                        </a:lnTo>
                        <a:lnTo>
                          <a:pt x="285" y="95"/>
                        </a:lnTo>
                        <a:lnTo>
                          <a:pt x="293" y="112"/>
                        </a:lnTo>
                        <a:lnTo>
                          <a:pt x="284" y="120"/>
                        </a:lnTo>
                        <a:lnTo>
                          <a:pt x="256" y="112"/>
                        </a:lnTo>
                        <a:lnTo>
                          <a:pt x="246" y="89"/>
                        </a:lnTo>
                        <a:lnTo>
                          <a:pt x="229" y="73"/>
                        </a:lnTo>
                        <a:lnTo>
                          <a:pt x="223" y="44"/>
                        </a:lnTo>
                        <a:lnTo>
                          <a:pt x="217" y="0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2" name="Овал 11"/>
            <p:cNvSpPr/>
            <p:nvPr/>
          </p:nvSpPr>
          <p:spPr>
            <a:xfrm>
              <a:off x="1663174" y="2751841"/>
              <a:ext cx="45719" cy="45719"/>
            </a:xfrm>
            <a:prstGeom prst="ellipse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654025" y="2707044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Box 74"/>
            <p:cNvSpPr txBox="1"/>
            <p:nvPr/>
          </p:nvSpPr>
          <p:spPr>
            <a:xfrm>
              <a:off x="1495683" y="2985769"/>
              <a:ext cx="281399" cy="35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Box 75"/>
            <p:cNvSpPr txBox="1"/>
            <p:nvPr/>
          </p:nvSpPr>
          <p:spPr>
            <a:xfrm>
              <a:off x="3111591" y="1642457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Box 76"/>
            <p:cNvSpPr txBox="1"/>
            <p:nvPr/>
          </p:nvSpPr>
          <p:spPr>
            <a:xfrm>
              <a:off x="2382452" y="2354274"/>
              <a:ext cx="279035" cy="35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Box 77"/>
            <p:cNvSpPr txBox="1"/>
            <p:nvPr/>
          </p:nvSpPr>
          <p:spPr>
            <a:xfrm>
              <a:off x="4160004" y="3501860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6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Box 78"/>
            <p:cNvSpPr txBox="1"/>
            <p:nvPr/>
          </p:nvSpPr>
          <p:spPr>
            <a:xfrm>
              <a:off x="11" y="2463536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7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Box 79"/>
            <p:cNvSpPr txBox="1"/>
            <p:nvPr/>
          </p:nvSpPr>
          <p:spPr>
            <a:xfrm>
              <a:off x="929746" y="2836448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8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Box 80"/>
            <p:cNvSpPr txBox="1"/>
            <p:nvPr/>
          </p:nvSpPr>
          <p:spPr>
            <a:xfrm>
              <a:off x="3044638" y="2965722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9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82"/>
            <p:cNvSpPr txBox="1"/>
            <p:nvPr/>
          </p:nvSpPr>
          <p:spPr>
            <a:xfrm>
              <a:off x="2232144" y="3398738"/>
              <a:ext cx="525670" cy="35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10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10623" y="1031736"/>
            <a:ext cx="878497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Изменение внутренних затрат на исследования и разработки в ВРП регионов СЗФО в случае принятия решения о реализации возможностей по созданию региональных фондов поддержки научной, научно-технической и инновационной деятельности, предусмотренных ст. 262 НК РФ и Федеральным законом №127-ФЗ ФЗ (в %)</a:t>
            </a:r>
          </a:p>
        </p:txBody>
      </p:sp>
      <p:grpSp>
        <p:nvGrpSpPr>
          <p:cNvPr id="114" name="Группа 113"/>
          <p:cNvGrpSpPr/>
          <p:nvPr/>
        </p:nvGrpSpPr>
        <p:grpSpPr>
          <a:xfrm>
            <a:off x="223260" y="4221088"/>
            <a:ext cx="3761895" cy="2200968"/>
            <a:chOff x="0" y="2"/>
            <a:chExt cx="6536445" cy="4291663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0" y="2"/>
              <a:ext cx="6536445" cy="4291663"/>
              <a:chOff x="0" y="0"/>
              <a:chExt cx="3984626" cy="2616200"/>
            </a:xfrm>
            <a:solidFill>
              <a:srgbClr val="ED7D31">
                <a:lumMod val="20000"/>
                <a:lumOff val="80000"/>
              </a:srgbClr>
            </a:solidFill>
          </p:grpSpPr>
          <p:sp>
            <p:nvSpPr>
              <p:cNvPr id="126" name="Freeform 10"/>
              <p:cNvSpPr>
                <a:spLocks/>
              </p:cNvSpPr>
              <p:nvPr/>
            </p:nvSpPr>
            <p:spPr bwMode="auto">
              <a:xfrm>
                <a:off x="2616200" y="1406525"/>
                <a:ext cx="107950" cy="95250"/>
              </a:xfrm>
              <a:custGeom>
                <a:avLst/>
                <a:gdLst>
                  <a:gd name="T0" fmla="*/ 61 w 68"/>
                  <a:gd name="T1" fmla="*/ 54 h 60"/>
                  <a:gd name="T2" fmla="*/ 68 w 68"/>
                  <a:gd name="T3" fmla="*/ 35 h 60"/>
                  <a:gd name="T4" fmla="*/ 57 w 68"/>
                  <a:gd name="T5" fmla="*/ 19 h 60"/>
                  <a:gd name="T6" fmla="*/ 55 w 68"/>
                  <a:gd name="T7" fmla="*/ 6 h 60"/>
                  <a:gd name="T8" fmla="*/ 39 w 68"/>
                  <a:gd name="T9" fmla="*/ 0 h 60"/>
                  <a:gd name="T10" fmla="*/ 39 w 68"/>
                  <a:gd name="T11" fmla="*/ 0 h 60"/>
                  <a:gd name="T12" fmla="*/ 20 w 68"/>
                  <a:gd name="T13" fmla="*/ 6 h 60"/>
                  <a:gd name="T14" fmla="*/ 9 w 68"/>
                  <a:gd name="T15" fmla="*/ 20 h 60"/>
                  <a:gd name="T16" fmla="*/ 0 w 68"/>
                  <a:gd name="T17" fmla="*/ 32 h 60"/>
                  <a:gd name="T18" fmla="*/ 6 w 68"/>
                  <a:gd name="T19" fmla="*/ 49 h 60"/>
                  <a:gd name="T20" fmla="*/ 20 w 68"/>
                  <a:gd name="T21" fmla="*/ 54 h 60"/>
                  <a:gd name="T22" fmla="*/ 33 w 68"/>
                  <a:gd name="T23" fmla="*/ 60 h 60"/>
                  <a:gd name="T24" fmla="*/ 46 w 68"/>
                  <a:gd name="T25" fmla="*/ 51 h 60"/>
                  <a:gd name="T26" fmla="*/ 61 w 68"/>
                  <a:gd name="T27" fmla="*/ 5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60">
                    <a:moveTo>
                      <a:pt x="61" y="54"/>
                    </a:moveTo>
                    <a:lnTo>
                      <a:pt x="68" y="35"/>
                    </a:lnTo>
                    <a:lnTo>
                      <a:pt x="57" y="19"/>
                    </a:lnTo>
                    <a:lnTo>
                      <a:pt x="55" y="6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20" y="6"/>
                    </a:lnTo>
                    <a:lnTo>
                      <a:pt x="9" y="20"/>
                    </a:lnTo>
                    <a:lnTo>
                      <a:pt x="0" y="32"/>
                    </a:lnTo>
                    <a:lnTo>
                      <a:pt x="6" y="49"/>
                    </a:lnTo>
                    <a:lnTo>
                      <a:pt x="20" y="54"/>
                    </a:lnTo>
                    <a:lnTo>
                      <a:pt x="33" y="60"/>
                    </a:lnTo>
                    <a:lnTo>
                      <a:pt x="46" y="51"/>
                    </a:lnTo>
                    <a:lnTo>
                      <a:pt x="61" y="54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27" name="Группа 126"/>
              <p:cNvGrpSpPr/>
              <p:nvPr/>
            </p:nvGrpSpPr>
            <p:grpSpPr>
              <a:xfrm>
                <a:off x="0" y="0"/>
                <a:ext cx="3984626" cy="2616200"/>
                <a:chOff x="0" y="0"/>
                <a:chExt cx="3984626" cy="2616200"/>
              </a:xfrm>
              <a:grpFill/>
            </p:grpSpPr>
            <p:sp>
              <p:nvSpPr>
                <p:cNvPr id="128" name="Freeform 34"/>
                <p:cNvSpPr>
                  <a:spLocks/>
                </p:cNvSpPr>
                <p:nvPr/>
              </p:nvSpPr>
              <p:spPr bwMode="auto">
                <a:xfrm>
                  <a:off x="1768475" y="1427162"/>
                  <a:ext cx="23813" cy="20638"/>
                </a:xfrm>
                <a:custGeom>
                  <a:avLst/>
                  <a:gdLst>
                    <a:gd name="T0" fmla="*/ 0 w 15"/>
                    <a:gd name="T1" fmla="*/ 4 h 13"/>
                    <a:gd name="T2" fmla="*/ 6 w 15"/>
                    <a:gd name="T3" fmla="*/ 13 h 13"/>
                    <a:gd name="T4" fmla="*/ 15 w 15"/>
                    <a:gd name="T5" fmla="*/ 4 h 13"/>
                    <a:gd name="T6" fmla="*/ 3 w 15"/>
                    <a:gd name="T7" fmla="*/ 0 h 13"/>
                    <a:gd name="T8" fmla="*/ 3 w 15"/>
                    <a:gd name="T9" fmla="*/ 0 h 13"/>
                    <a:gd name="T10" fmla="*/ 0 w 15"/>
                    <a:gd name="T11" fmla="*/ 4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3">
                      <a:moveTo>
                        <a:pt x="0" y="4"/>
                      </a:moveTo>
                      <a:lnTo>
                        <a:pt x="6" y="13"/>
                      </a:lnTo>
                      <a:lnTo>
                        <a:pt x="15" y="4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29" name="Группа 128"/>
                <p:cNvGrpSpPr/>
                <p:nvPr/>
              </p:nvGrpSpPr>
              <p:grpSpPr>
                <a:xfrm>
                  <a:off x="0" y="0"/>
                  <a:ext cx="3984626" cy="2616200"/>
                  <a:chOff x="0" y="0"/>
                  <a:chExt cx="3984626" cy="2616200"/>
                </a:xfrm>
                <a:grpFill/>
              </p:grpSpPr>
              <p:sp>
                <p:nvSpPr>
                  <p:cNvPr id="130" name="Freeform 9"/>
                  <p:cNvSpPr>
                    <a:spLocks/>
                  </p:cNvSpPr>
                  <p:nvPr/>
                </p:nvSpPr>
                <p:spPr bwMode="auto">
                  <a:xfrm>
                    <a:off x="3135313" y="1528762"/>
                    <a:ext cx="66675" cy="109538"/>
                  </a:xfrm>
                  <a:custGeom>
                    <a:avLst/>
                    <a:gdLst>
                      <a:gd name="T0" fmla="*/ 33 w 42"/>
                      <a:gd name="T1" fmla="*/ 38 h 69"/>
                      <a:gd name="T2" fmla="*/ 33 w 42"/>
                      <a:gd name="T3" fmla="*/ 22 h 69"/>
                      <a:gd name="T4" fmla="*/ 23 w 42"/>
                      <a:gd name="T5" fmla="*/ 0 h 69"/>
                      <a:gd name="T6" fmla="*/ 23 w 42"/>
                      <a:gd name="T7" fmla="*/ 0 h 69"/>
                      <a:gd name="T8" fmla="*/ 10 w 42"/>
                      <a:gd name="T9" fmla="*/ 7 h 69"/>
                      <a:gd name="T10" fmla="*/ 0 w 42"/>
                      <a:gd name="T11" fmla="*/ 10 h 69"/>
                      <a:gd name="T12" fmla="*/ 1 w 42"/>
                      <a:gd name="T13" fmla="*/ 34 h 69"/>
                      <a:gd name="T14" fmla="*/ 4 w 42"/>
                      <a:gd name="T15" fmla="*/ 45 h 69"/>
                      <a:gd name="T16" fmla="*/ 13 w 42"/>
                      <a:gd name="T17" fmla="*/ 48 h 69"/>
                      <a:gd name="T18" fmla="*/ 17 w 42"/>
                      <a:gd name="T19" fmla="*/ 67 h 69"/>
                      <a:gd name="T20" fmla="*/ 35 w 42"/>
                      <a:gd name="T21" fmla="*/ 69 h 69"/>
                      <a:gd name="T22" fmla="*/ 42 w 42"/>
                      <a:gd name="T23" fmla="*/ 54 h 69"/>
                      <a:gd name="T24" fmla="*/ 33 w 42"/>
                      <a:gd name="T25" fmla="*/ 38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2" h="69">
                        <a:moveTo>
                          <a:pt x="33" y="38"/>
                        </a:moveTo>
                        <a:lnTo>
                          <a:pt x="33" y="22"/>
                        </a:lnTo>
                        <a:lnTo>
                          <a:pt x="23" y="0"/>
                        </a:lnTo>
                        <a:lnTo>
                          <a:pt x="23" y="0"/>
                        </a:lnTo>
                        <a:lnTo>
                          <a:pt x="10" y="7"/>
                        </a:lnTo>
                        <a:lnTo>
                          <a:pt x="0" y="10"/>
                        </a:lnTo>
                        <a:lnTo>
                          <a:pt x="1" y="34"/>
                        </a:lnTo>
                        <a:lnTo>
                          <a:pt x="4" y="45"/>
                        </a:lnTo>
                        <a:lnTo>
                          <a:pt x="13" y="48"/>
                        </a:lnTo>
                        <a:lnTo>
                          <a:pt x="17" y="67"/>
                        </a:lnTo>
                        <a:lnTo>
                          <a:pt x="35" y="69"/>
                        </a:lnTo>
                        <a:lnTo>
                          <a:pt x="42" y="54"/>
                        </a:lnTo>
                        <a:lnTo>
                          <a:pt x="33" y="3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1" name="Freeform 8"/>
                  <p:cNvSpPr>
                    <a:spLocks/>
                  </p:cNvSpPr>
                  <p:nvPr/>
                </p:nvSpPr>
                <p:spPr bwMode="auto">
                  <a:xfrm>
                    <a:off x="1681163" y="787400"/>
                    <a:ext cx="542925" cy="695325"/>
                  </a:xfrm>
                  <a:custGeom>
                    <a:avLst/>
                    <a:gdLst>
                      <a:gd name="T0" fmla="*/ 324 w 342"/>
                      <a:gd name="T1" fmla="*/ 274 h 438"/>
                      <a:gd name="T2" fmla="*/ 323 w 342"/>
                      <a:gd name="T3" fmla="*/ 236 h 438"/>
                      <a:gd name="T4" fmla="*/ 316 w 342"/>
                      <a:gd name="T5" fmla="*/ 180 h 438"/>
                      <a:gd name="T6" fmla="*/ 300 w 342"/>
                      <a:gd name="T7" fmla="*/ 143 h 438"/>
                      <a:gd name="T8" fmla="*/ 285 w 342"/>
                      <a:gd name="T9" fmla="*/ 115 h 438"/>
                      <a:gd name="T10" fmla="*/ 256 w 342"/>
                      <a:gd name="T11" fmla="*/ 93 h 438"/>
                      <a:gd name="T12" fmla="*/ 252 w 342"/>
                      <a:gd name="T13" fmla="*/ 57 h 438"/>
                      <a:gd name="T14" fmla="*/ 273 w 342"/>
                      <a:gd name="T15" fmla="*/ 58 h 438"/>
                      <a:gd name="T16" fmla="*/ 279 w 342"/>
                      <a:gd name="T17" fmla="*/ 47 h 438"/>
                      <a:gd name="T18" fmla="*/ 256 w 342"/>
                      <a:gd name="T19" fmla="*/ 31 h 438"/>
                      <a:gd name="T20" fmla="*/ 243 w 342"/>
                      <a:gd name="T21" fmla="*/ 13 h 438"/>
                      <a:gd name="T22" fmla="*/ 212 w 342"/>
                      <a:gd name="T23" fmla="*/ 10 h 438"/>
                      <a:gd name="T24" fmla="*/ 169 w 342"/>
                      <a:gd name="T25" fmla="*/ 0 h 438"/>
                      <a:gd name="T26" fmla="*/ 96 w 342"/>
                      <a:gd name="T27" fmla="*/ 35 h 438"/>
                      <a:gd name="T28" fmla="*/ 82 w 342"/>
                      <a:gd name="T29" fmla="*/ 115 h 438"/>
                      <a:gd name="T30" fmla="*/ 2 w 342"/>
                      <a:gd name="T31" fmla="*/ 144 h 438"/>
                      <a:gd name="T32" fmla="*/ 47 w 342"/>
                      <a:gd name="T33" fmla="*/ 205 h 438"/>
                      <a:gd name="T34" fmla="*/ 39 w 342"/>
                      <a:gd name="T35" fmla="*/ 236 h 438"/>
                      <a:gd name="T36" fmla="*/ 66 w 342"/>
                      <a:gd name="T37" fmla="*/ 243 h 438"/>
                      <a:gd name="T38" fmla="*/ 87 w 342"/>
                      <a:gd name="T39" fmla="*/ 247 h 438"/>
                      <a:gd name="T40" fmla="*/ 84 w 342"/>
                      <a:gd name="T41" fmla="*/ 227 h 438"/>
                      <a:gd name="T42" fmla="*/ 99 w 342"/>
                      <a:gd name="T43" fmla="*/ 201 h 438"/>
                      <a:gd name="T44" fmla="*/ 102 w 342"/>
                      <a:gd name="T45" fmla="*/ 226 h 438"/>
                      <a:gd name="T46" fmla="*/ 111 w 342"/>
                      <a:gd name="T47" fmla="*/ 253 h 438"/>
                      <a:gd name="T48" fmla="*/ 131 w 342"/>
                      <a:gd name="T49" fmla="*/ 310 h 438"/>
                      <a:gd name="T50" fmla="*/ 146 w 342"/>
                      <a:gd name="T51" fmla="*/ 349 h 438"/>
                      <a:gd name="T52" fmla="*/ 164 w 342"/>
                      <a:gd name="T53" fmla="*/ 394 h 438"/>
                      <a:gd name="T54" fmla="*/ 211 w 342"/>
                      <a:gd name="T55" fmla="*/ 428 h 438"/>
                      <a:gd name="T56" fmla="*/ 268 w 342"/>
                      <a:gd name="T57" fmla="*/ 432 h 438"/>
                      <a:gd name="T58" fmla="*/ 320 w 342"/>
                      <a:gd name="T59" fmla="*/ 406 h 438"/>
                      <a:gd name="T60" fmla="*/ 340 w 342"/>
                      <a:gd name="T61" fmla="*/ 342 h 438"/>
                      <a:gd name="T62" fmla="*/ 324 w 342"/>
                      <a:gd name="T63" fmla="*/ 304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42" h="438">
                        <a:moveTo>
                          <a:pt x="324" y="304"/>
                        </a:moveTo>
                        <a:lnTo>
                          <a:pt x="324" y="274"/>
                        </a:lnTo>
                        <a:lnTo>
                          <a:pt x="319" y="261"/>
                        </a:lnTo>
                        <a:lnTo>
                          <a:pt x="323" y="236"/>
                        </a:lnTo>
                        <a:lnTo>
                          <a:pt x="323" y="208"/>
                        </a:lnTo>
                        <a:lnTo>
                          <a:pt x="316" y="180"/>
                        </a:lnTo>
                        <a:lnTo>
                          <a:pt x="300" y="164"/>
                        </a:lnTo>
                        <a:lnTo>
                          <a:pt x="300" y="143"/>
                        </a:lnTo>
                        <a:lnTo>
                          <a:pt x="285" y="135"/>
                        </a:lnTo>
                        <a:lnTo>
                          <a:pt x="285" y="115"/>
                        </a:lnTo>
                        <a:lnTo>
                          <a:pt x="273" y="102"/>
                        </a:lnTo>
                        <a:lnTo>
                          <a:pt x="256" y="93"/>
                        </a:lnTo>
                        <a:lnTo>
                          <a:pt x="256" y="76"/>
                        </a:lnTo>
                        <a:lnTo>
                          <a:pt x="252" y="57"/>
                        </a:lnTo>
                        <a:lnTo>
                          <a:pt x="262" y="47"/>
                        </a:lnTo>
                        <a:lnTo>
                          <a:pt x="273" y="58"/>
                        </a:lnTo>
                        <a:lnTo>
                          <a:pt x="284" y="64"/>
                        </a:lnTo>
                        <a:lnTo>
                          <a:pt x="279" y="47"/>
                        </a:lnTo>
                        <a:lnTo>
                          <a:pt x="279" y="32"/>
                        </a:lnTo>
                        <a:lnTo>
                          <a:pt x="256" y="31"/>
                        </a:lnTo>
                        <a:lnTo>
                          <a:pt x="239" y="32"/>
                        </a:lnTo>
                        <a:lnTo>
                          <a:pt x="243" y="13"/>
                        </a:lnTo>
                        <a:lnTo>
                          <a:pt x="227" y="23"/>
                        </a:lnTo>
                        <a:lnTo>
                          <a:pt x="212" y="10"/>
                        </a:lnTo>
                        <a:lnTo>
                          <a:pt x="196" y="10"/>
                        </a:lnTo>
                        <a:lnTo>
                          <a:pt x="169" y="0"/>
                        </a:lnTo>
                        <a:lnTo>
                          <a:pt x="128" y="20"/>
                        </a:lnTo>
                        <a:lnTo>
                          <a:pt x="96" y="35"/>
                        </a:lnTo>
                        <a:lnTo>
                          <a:pt x="96" y="87"/>
                        </a:lnTo>
                        <a:lnTo>
                          <a:pt x="82" y="115"/>
                        </a:lnTo>
                        <a:lnTo>
                          <a:pt x="32" y="115"/>
                        </a:lnTo>
                        <a:lnTo>
                          <a:pt x="2" y="144"/>
                        </a:lnTo>
                        <a:lnTo>
                          <a:pt x="0" y="163"/>
                        </a:lnTo>
                        <a:lnTo>
                          <a:pt x="47" y="205"/>
                        </a:lnTo>
                        <a:lnTo>
                          <a:pt x="44" y="223"/>
                        </a:lnTo>
                        <a:lnTo>
                          <a:pt x="39" y="236"/>
                        </a:lnTo>
                        <a:lnTo>
                          <a:pt x="50" y="247"/>
                        </a:lnTo>
                        <a:lnTo>
                          <a:pt x="66" y="243"/>
                        </a:lnTo>
                        <a:lnTo>
                          <a:pt x="76" y="249"/>
                        </a:lnTo>
                        <a:lnTo>
                          <a:pt x="87" y="247"/>
                        </a:lnTo>
                        <a:lnTo>
                          <a:pt x="87" y="247"/>
                        </a:lnTo>
                        <a:lnTo>
                          <a:pt x="84" y="227"/>
                        </a:lnTo>
                        <a:lnTo>
                          <a:pt x="93" y="217"/>
                        </a:lnTo>
                        <a:lnTo>
                          <a:pt x="99" y="201"/>
                        </a:lnTo>
                        <a:lnTo>
                          <a:pt x="114" y="214"/>
                        </a:lnTo>
                        <a:lnTo>
                          <a:pt x="102" y="226"/>
                        </a:lnTo>
                        <a:lnTo>
                          <a:pt x="98" y="247"/>
                        </a:lnTo>
                        <a:lnTo>
                          <a:pt x="111" y="253"/>
                        </a:lnTo>
                        <a:lnTo>
                          <a:pt x="118" y="288"/>
                        </a:lnTo>
                        <a:lnTo>
                          <a:pt x="131" y="310"/>
                        </a:lnTo>
                        <a:lnTo>
                          <a:pt x="137" y="329"/>
                        </a:lnTo>
                        <a:lnTo>
                          <a:pt x="146" y="349"/>
                        </a:lnTo>
                        <a:lnTo>
                          <a:pt x="164" y="368"/>
                        </a:lnTo>
                        <a:lnTo>
                          <a:pt x="164" y="394"/>
                        </a:lnTo>
                        <a:lnTo>
                          <a:pt x="182" y="412"/>
                        </a:lnTo>
                        <a:lnTo>
                          <a:pt x="211" y="428"/>
                        </a:lnTo>
                        <a:lnTo>
                          <a:pt x="237" y="438"/>
                        </a:lnTo>
                        <a:lnTo>
                          <a:pt x="268" y="432"/>
                        </a:lnTo>
                        <a:lnTo>
                          <a:pt x="294" y="432"/>
                        </a:lnTo>
                        <a:lnTo>
                          <a:pt x="320" y="406"/>
                        </a:lnTo>
                        <a:lnTo>
                          <a:pt x="337" y="377"/>
                        </a:lnTo>
                        <a:lnTo>
                          <a:pt x="340" y="342"/>
                        </a:lnTo>
                        <a:lnTo>
                          <a:pt x="342" y="320"/>
                        </a:lnTo>
                        <a:lnTo>
                          <a:pt x="324" y="304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2" name="Freeform 35"/>
                  <p:cNvSpPr>
                    <a:spLocks/>
                  </p:cNvSpPr>
                  <p:nvPr/>
                </p:nvSpPr>
                <p:spPr bwMode="auto">
                  <a:xfrm>
                    <a:off x="2951163" y="787400"/>
                    <a:ext cx="922338" cy="688975"/>
                  </a:xfrm>
                  <a:custGeom>
                    <a:avLst/>
                    <a:gdLst>
                      <a:gd name="T0" fmla="*/ 84 w 581"/>
                      <a:gd name="T1" fmla="*/ 215 h 434"/>
                      <a:gd name="T2" fmla="*/ 87 w 581"/>
                      <a:gd name="T3" fmla="*/ 196 h 434"/>
                      <a:gd name="T4" fmla="*/ 107 w 581"/>
                      <a:gd name="T5" fmla="*/ 189 h 434"/>
                      <a:gd name="T6" fmla="*/ 128 w 581"/>
                      <a:gd name="T7" fmla="*/ 176 h 434"/>
                      <a:gd name="T8" fmla="*/ 148 w 581"/>
                      <a:gd name="T9" fmla="*/ 175 h 434"/>
                      <a:gd name="T10" fmla="*/ 171 w 581"/>
                      <a:gd name="T11" fmla="*/ 162 h 434"/>
                      <a:gd name="T12" fmla="*/ 145 w 581"/>
                      <a:gd name="T13" fmla="*/ 147 h 434"/>
                      <a:gd name="T14" fmla="*/ 167 w 581"/>
                      <a:gd name="T15" fmla="*/ 134 h 434"/>
                      <a:gd name="T16" fmla="*/ 202 w 581"/>
                      <a:gd name="T17" fmla="*/ 116 h 434"/>
                      <a:gd name="T18" fmla="*/ 216 w 581"/>
                      <a:gd name="T19" fmla="*/ 106 h 434"/>
                      <a:gd name="T20" fmla="*/ 226 w 581"/>
                      <a:gd name="T21" fmla="*/ 93 h 434"/>
                      <a:gd name="T22" fmla="*/ 251 w 581"/>
                      <a:gd name="T23" fmla="*/ 100 h 434"/>
                      <a:gd name="T24" fmla="*/ 260 w 581"/>
                      <a:gd name="T25" fmla="*/ 73 h 434"/>
                      <a:gd name="T26" fmla="*/ 255 w 581"/>
                      <a:gd name="T27" fmla="*/ 52 h 434"/>
                      <a:gd name="T28" fmla="*/ 280 w 581"/>
                      <a:gd name="T29" fmla="*/ 63 h 434"/>
                      <a:gd name="T30" fmla="*/ 299 w 581"/>
                      <a:gd name="T31" fmla="*/ 57 h 434"/>
                      <a:gd name="T32" fmla="*/ 318 w 581"/>
                      <a:gd name="T33" fmla="*/ 35 h 434"/>
                      <a:gd name="T34" fmla="*/ 351 w 581"/>
                      <a:gd name="T35" fmla="*/ 25 h 434"/>
                      <a:gd name="T36" fmla="*/ 389 w 581"/>
                      <a:gd name="T37" fmla="*/ 31 h 434"/>
                      <a:gd name="T38" fmla="*/ 420 w 581"/>
                      <a:gd name="T39" fmla="*/ 18 h 434"/>
                      <a:gd name="T40" fmla="*/ 447 w 581"/>
                      <a:gd name="T41" fmla="*/ 29 h 434"/>
                      <a:gd name="T42" fmla="*/ 472 w 581"/>
                      <a:gd name="T43" fmla="*/ 34 h 434"/>
                      <a:gd name="T44" fmla="*/ 508 w 581"/>
                      <a:gd name="T45" fmla="*/ 19 h 434"/>
                      <a:gd name="T46" fmla="*/ 548 w 581"/>
                      <a:gd name="T47" fmla="*/ 0 h 434"/>
                      <a:gd name="T48" fmla="*/ 581 w 581"/>
                      <a:gd name="T49" fmla="*/ 20 h 434"/>
                      <a:gd name="T50" fmla="*/ 562 w 581"/>
                      <a:gd name="T51" fmla="*/ 58 h 434"/>
                      <a:gd name="T52" fmla="*/ 524 w 581"/>
                      <a:gd name="T53" fmla="*/ 76 h 434"/>
                      <a:gd name="T54" fmla="*/ 473 w 581"/>
                      <a:gd name="T55" fmla="*/ 79 h 434"/>
                      <a:gd name="T56" fmla="*/ 436 w 581"/>
                      <a:gd name="T57" fmla="*/ 89 h 434"/>
                      <a:gd name="T58" fmla="*/ 386 w 581"/>
                      <a:gd name="T59" fmla="*/ 103 h 434"/>
                      <a:gd name="T60" fmla="*/ 340 w 581"/>
                      <a:gd name="T61" fmla="*/ 115 h 434"/>
                      <a:gd name="T62" fmla="*/ 331 w 581"/>
                      <a:gd name="T63" fmla="*/ 134 h 434"/>
                      <a:gd name="T64" fmla="*/ 300 w 581"/>
                      <a:gd name="T65" fmla="*/ 132 h 434"/>
                      <a:gd name="T66" fmla="*/ 282 w 581"/>
                      <a:gd name="T67" fmla="*/ 138 h 434"/>
                      <a:gd name="T68" fmla="*/ 267 w 581"/>
                      <a:gd name="T69" fmla="*/ 164 h 434"/>
                      <a:gd name="T70" fmla="*/ 254 w 581"/>
                      <a:gd name="T71" fmla="*/ 160 h 434"/>
                      <a:gd name="T72" fmla="*/ 245 w 581"/>
                      <a:gd name="T73" fmla="*/ 186 h 434"/>
                      <a:gd name="T74" fmla="*/ 228 w 581"/>
                      <a:gd name="T75" fmla="*/ 179 h 434"/>
                      <a:gd name="T76" fmla="*/ 228 w 581"/>
                      <a:gd name="T77" fmla="*/ 201 h 434"/>
                      <a:gd name="T78" fmla="*/ 210 w 581"/>
                      <a:gd name="T79" fmla="*/ 204 h 434"/>
                      <a:gd name="T80" fmla="*/ 190 w 581"/>
                      <a:gd name="T81" fmla="*/ 211 h 434"/>
                      <a:gd name="T82" fmla="*/ 170 w 581"/>
                      <a:gd name="T83" fmla="*/ 243 h 434"/>
                      <a:gd name="T84" fmla="*/ 136 w 581"/>
                      <a:gd name="T85" fmla="*/ 255 h 434"/>
                      <a:gd name="T86" fmla="*/ 122 w 581"/>
                      <a:gd name="T87" fmla="*/ 278 h 434"/>
                      <a:gd name="T88" fmla="*/ 104 w 581"/>
                      <a:gd name="T89" fmla="*/ 307 h 434"/>
                      <a:gd name="T90" fmla="*/ 97 w 581"/>
                      <a:gd name="T91" fmla="*/ 345 h 434"/>
                      <a:gd name="T92" fmla="*/ 98 w 581"/>
                      <a:gd name="T93" fmla="*/ 391 h 434"/>
                      <a:gd name="T94" fmla="*/ 113 w 581"/>
                      <a:gd name="T95" fmla="*/ 422 h 434"/>
                      <a:gd name="T96" fmla="*/ 93 w 581"/>
                      <a:gd name="T97" fmla="*/ 434 h 434"/>
                      <a:gd name="T98" fmla="*/ 78 w 581"/>
                      <a:gd name="T99" fmla="*/ 415 h 434"/>
                      <a:gd name="T100" fmla="*/ 68 w 581"/>
                      <a:gd name="T101" fmla="*/ 415 h 434"/>
                      <a:gd name="T102" fmla="*/ 52 w 581"/>
                      <a:gd name="T103" fmla="*/ 403 h 434"/>
                      <a:gd name="T104" fmla="*/ 20 w 581"/>
                      <a:gd name="T105" fmla="*/ 370 h 434"/>
                      <a:gd name="T106" fmla="*/ 39 w 581"/>
                      <a:gd name="T107" fmla="*/ 349 h 434"/>
                      <a:gd name="T108" fmla="*/ 35 w 581"/>
                      <a:gd name="T109" fmla="*/ 333 h 434"/>
                      <a:gd name="T110" fmla="*/ 29 w 581"/>
                      <a:gd name="T111" fmla="*/ 310 h 434"/>
                      <a:gd name="T112" fmla="*/ 10 w 581"/>
                      <a:gd name="T113" fmla="*/ 294 h 434"/>
                      <a:gd name="T114" fmla="*/ 3 w 581"/>
                      <a:gd name="T115" fmla="*/ 259 h 434"/>
                      <a:gd name="T116" fmla="*/ 33 w 581"/>
                      <a:gd name="T117" fmla="*/ 242 h 434"/>
                      <a:gd name="T118" fmla="*/ 45 w 581"/>
                      <a:gd name="T119" fmla="*/ 250 h 434"/>
                      <a:gd name="T120" fmla="*/ 68 w 581"/>
                      <a:gd name="T121" fmla="*/ 233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</a:cxnLst>
                    <a:rect l="0" t="0" r="r" b="b"/>
                    <a:pathLst>
                      <a:path w="581" h="434">
                        <a:moveTo>
                          <a:pt x="68" y="233"/>
                        </a:moveTo>
                        <a:lnTo>
                          <a:pt x="84" y="215"/>
                        </a:lnTo>
                        <a:lnTo>
                          <a:pt x="72" y="205"/>
                        </a:lnTo>
                        <a:lnTo>
                          <a:pt x="87" y="196"/>
                        </a:lnTo>
                        <a:lnTo>
                          <a:pt x="103" y="202"/>
                        </a:lnTo>
                        <a:lnTo>
                          <a:pt x="107" y="189"/>
                        </a:lnTo>
                        <a:lnTo>
                          <a:pt x="107" y="176"/>
                        </a:lnTo>
                        <a:lnTo>
                          <a:pt x="128" y="176"/>
                        </a:lnTo>
                        <a:lnTo>
                          <a:pt x="138" y="185"/>
                        </a:lnTo>
                        <a:lnTo>
                          <a:pt x="148" y="175"/>
                        </a:lnTo>
                        <a:lnTo>
                          <a:pt x="149" y="166"/>
                        </a:lnTo>
                        <a:lnTo>
                          <a:pt x="171" y="162"/>
                        </a:lnTo>
                        <a:lnTo>
                          <a:pt x="164" y="154"/>
                        </a:lnTo>
                        <a:lnTo>
                          <a:pt x="145" y="147"/>
                        </a:lnTo>
                        <a:lnTo>
                          <a:pt x="145" y="140"/>
                        </a:lnTo>
                        <a:lnTo>
                          <a:pt x="167" y="134"/>
                        </a:lnTo>
                        <a:lnTo>
                          <a:pt x="190" y="128"/>
                        </a:lnTo>
                        <a:lnTo>
                          <a:pt x="202" y="116"/>
                        </a:lnTo>
                        <a:lnTo>
                          <a:pt x="216" y="116"/>
                        </a:lnTo>
                        <a:lnTo>
                          <a:pt x="216" y="106"/>
                        </a:lnTo>
                        <a:lnTo>
                          <a:pt x="238" y="105"/>
                        </a:lnTo>
                        <a:lnTo>
                          <a:pt x="226" y="93"/>
                        </a:lnTo>
                        <a:lnTo>
                          <a:pt x="244" y="93"/>
                        </a:lnTo>
                        <a:lnTo>
                          <a:pt x="251" y="100"/>
                        </a:lnTo>
                        <a:lnTo>
                          <a:pt x="251" y="82"/>
                        </a:lnTo>
                        <a:lnTo>
                          <a:pt x="260" y="73"/>
                        </a:lnTo>
                        <a:lnTo>
                          <a:pt x="250" y="63"/>
                        </a:lnTo>
                        <a:lnTo>
                          <a:pt x="255" y="52"/>
                        </a:lnTo>
                        <a:lnTo>
                          <a:pt x="267" y="63"/>
                        </a:lnTo>
                        <a:lnTo>
                          <a:pt x="280" y="63"/>
                        </a:lnTo>
                        <a:lnTo>
                          <a:pt x="280" y="50"/>
                        </a:lnTo>
                        <a:lnTo>
                          <a:pt x="299" y="57"/>
                        </a:lnTo>
                        <a:lnTo>
                          <a:pt x="309" y="47"/>
                        </a:lnTo>
                        <a:lnTo>
                          <a:pt x="318" y="35"/>
                        </a:lnTo>
                        <a:lnTo>
                          <a:pt x="331" y="35"/>
                        </a:lnTo>
                        <a:lnTo>
                          <a:pt x="351" y="25"/>
                        </a:lnTo>
                        <a:lnTo>
                          <a:pt x="367" y="31"/>
                        </a:lnTo>
                        <a:lnTo>
                          <a:pt x="389" y="31"/>
                        </a:lnTo>
                        <a:lnTo>
                          <a:pt x="404" y="16"/>
                        </a:lnTo>
                        <a:lnTo>
                          <a:pt x="420" y="18"/>
                        </a:lnTo>
                        <a:lnTo>
                          <a:pt x="428" y="29"/>
                        </a:lnTo>
                        <a:lnTo>
                          <a:pt x="447" y="29"/>
                        </a:lnTo>
                        <a:lnTo>
                          <a:pt x="456" y="38"/>
                        </a:lnTo>
                        <a:lnTo>
                          <a:pt x="472" y="34"/>
                        </a:lnTo>
                        <a:lnTo>
                          <a:pt x="494" y="34"/>
                        </a:lnTo>
                        <a:lnTo>
                          <a:pt x="508" y="19"/>
                        </a:lnTo>
                        <a:lnTo>
                          <a:pt x="524" y="9"/>
                        </a:lnTo>
                        <a:lnTo>
                          <a:pt x="548" y="0"/>
                        </a:lnTo>
                        <a:lnTo>
                          <a:pt x="569" y="0"/>
                        </a:lnTo>
                        <a:lnTo>
                          <a:pt x="581" y="20"/>
                        </a:lnTo>
                        <a:lnTo>
                          <a:pt x="581" y="41"/>
                        </a:lnTo>
                        <a:lnTo>
                          <a:pt x="562" y="58"/>
                        </a:lnTo>
                        <a:lnTo>
                          <a:pt x="546" y="73"/>
                        </a:lnTo>
                        <a:lnTo>
                          <a:pt x="524" y="76"/>
                        </a:lnTo>
                        <a:lnTo>
                          <a:pt x="498" y="87"/>
                        </a:lnTo>
                        <a:lnTo>
                          <a:pt x="473" y="79"/>
                        </a:lnTo>
                        <a:lnTo>
                          <a:pt x="462" y="90"/>
                        </a:lnTo>
                        <a:lnTo>
                          <a:pt x="436" y="89"/>
                        </a:lnTo>
                        <a:lnTo>
                          <a:pt x="401" y="89"/>
                        </a:lnTo>
                        <a:lnTo>
                          <a:pt x="386" y="103"/>
                        </a:lnTo>
                        <a:lnTo>
                          <a:pt x="360" y="103"/>
                        </a:lnTo>
                        <a:lnTo>
                          <a:pt x="340" y="115"/>
                        </a:lnTo>
                        <a:lnTo>
                          <a:pt x="346" y="130"/>
                        </a:lnTo>
                        <a:lnTo>
                          <a:pt x="331" y="134"/>
                        </a:lnTo>
                        <a:lnTo>
                          <a:pt x="315" y="132"/>
                        </a:lnTo>
                        <a:lnTo>
                          <a:pt x="300" y="132"/>
                        </a:lnTo>
                        <a:lnTo>
                          <a:pt x="298" y="143"/>
                        </a:lnTo>
                        <a:lnTo>
                          <a:pt x="282" y="138"/>
                        </a:lnTo>
                        <a:lnTo>
                          <a:pt x="282" y="153"/>
                        </a:lnTo>
                        <a:lnTo>
                          <a:pt x="267" y="164"/>
                        </a:lnTo>
                        <a:lnTo>
                          <a:pt x="254" y="175"/>
                        </a:lnTo>
                        <a:lnTo>
                          <a:pt x="254" y="160"/>
                        </a:lnTo>
                        <a:lnTo>
                          <a:pt x="242" y="169"/>
                        </a:lnTo>
                        <a:lnTo>
                          <a:pt x="245" y="186"/>
                        </a:lnTo>
                        <a:lnTo>
                          <a:pt x="235" y="186"/>
                        </a:lnTo>
                        <a:lnTo>
                          <a:pt x="228" y="179"/>
                        </a:lnTo>
                        <a:lnTo>
                          <a:pt x="228" y="188"/>
                        </a:lnTo>
                        <a:lnTo>
                          <a:pt x="228" y="201"/>
                        </a:lnTo>
                        <a:lnTo>
                          <a:pt x="219" y="194"/>
                        </a:lnTo>
                        <a:lnTo>
                          <a:pt x="210" y="204"/>
                        </a:lnTo>
                        <a:lnTo>
                          <a:pt x="202" y="211"/>
                        </a:lnTo>
                        <a:lnTo>
                          <a:pt x="190" y="211"/>
                        </a:lnTo>
                        <a:lnTo>
                          <a:pt x="181" y="223"/>
                        </a:lnTo>
                        <a:lnTo>
                          <a:pt x="170" y="243"/>
                        </a:lnTo>
                        <a:lnTo>
                          <a:pt x="151" y="243"/>
                        </a:lnTo>
                        <a:lnTo>
                          <a:pt x="136" y="255"/>
                        </a:lnTo>
                        <a:lnTo>
                          <a:pt x="136" y="272"/>
                        </a:lnTo>
                        <a:lnTo>
                          <a:pt x="122" y="278"/>
                        </a:lnTo>
                        <a:lnTo>
                          <a:pt x="116" y="295"/>
                        </a:lnTo>
                        <a:lnTo>
                          <a:pt x="104" y="307"/>
                        </a:lnTo>
                        <a:lnTo>
                          <a:pt x="104" y="329"/>
                        </a:lnTo>
                        <a:lnTo>
                          <a:pt x="97" y="345"/>
                        </a:lnTo>
                        <a:lnTo>
                          <a:pt x="106" y="368"/>
                        </a:lnTo>
                        <a:lnTo>
                          <a:pt x="98" y="391"/>
                        </a:lnTo>
                        <a:lnTo>
                          <a:pt x="109" y="406"/>
                        </a:lnTo>
                        <a:lnTo>
                          <a:pt x="113" y="422"/>
                        </a:lnTo>
                        <a:lnTo>
                          <a:pt x="107" y="428"/>
                        </a:lnTo>
                        <a:lnTo>
                          <a:pt x="93" y="434"/>
                        </a:lnTo>
                        <a:lnTo>
                          <a:pt x="93" y="423"/>
                        </a:lnTo>
                        <a:lnTo>
                          <a:pt x="78" y="415"/>
                        </a:lnTo>
                        <a:lnTo>
                          <a:pt x="78" y="415"/>
                        </a:lnTo>
                        <a:lnTo>
                          <a:pt x="68" y="415"/>
                        </a:lnTo>
                        <a:lnTo>
                          <a:pt x="58" y="399"/>
                        </a:lnTo>
                        <a:lnTo>
                          <a:pt x="52" y="403"/>
                        </a:lnTo>
                        <a:lnTo>
                          <a:pt x="33" y="386"/>
                        </a:lnTo>
                        <a:lnTo>
                          <a:pt x="20" y="370"/>
                        </a:lnTo>
                        <a:lnTo>
                          <a:pt x="24" y="354"/>
                        </a:lnTo>
                        <a:lnTo>
                          <a:pt x="39" y="349"/>
                        </a:lnTo>
                        <a:lnTo>
                          <a:pt x="45" y="341"/>
                        </a:lnTo>
                        <a:lnTo>
                          <a:pt x="35" y="333"/>
                        </a:lnTo>
                        <a:lnTo>
                          <a:pt x="35" y="311"/>
                        </a:lnTo>
                        <a:lnTo>
                          <a:pt x="29" y="310"/>
                        </a:lnTo>
                        <a:lnTo>
                          <a:pt x="23" y="294"/>
                        </a:lnTo>
                        <a:lnTo>
                          <a:pt x="10" y="294"/>
                        </a:lnTo>
                        <a:lnTo>
                          <a:pt x="0" y="278"/>
                        </a:lnTo>
                        <a:lnTo>
                          <a:pt x="3" y="259"/>
                        </a:lnTo>
                        <a:lnTo>
                          <a:pt x="17" y="240"/>
                        </a:lnTo>
                        <a:lnTo>
                          <a:pt x="33" y="242"/>
                        </a:lnTo>
                        <a:lnTo>
                          <a:pt x="39" y="247"/>
                        </a:lnTo>
                        <a:lnTo>
                          <a:pt x="45" y="250"/>
                        </a:lnTo>
                        <a:lnTo>
                          <a:pt x="48" y="239"/>
                        </a:lnTo>
                        <a:lnTo>
                          <a:pt x="68" y="23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grpSp>
                <p:nvGrpSpPr>
                  <p:cNvPr id="133" name="Группа 132"/>
                  <p:cNvGrpSpPr/>
                  <p:nvPr/>
                </p:nvGrpSpPr>
                <p:grpSpPr>
                  <a:xfrm>
                    <a:off x="3500438" y="0"/>
                    <a:ext cx="484188" cy="288925"/>
                    <a:chOff x="3500438" y="0"/>
                    <a:chExt cx="484188" cy="288925"/>
                  </a:xfrm>
                  <a:grpFill/>
                </p:grpSpPr>
                <p:sp>
                  <p:nvSpPr>
                    <p:cNvPr id="144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3954463" y="71437"/>
                      <a:ext cx="25400" cy="26988"/>
                    </a:xfrm>
                    <a:custGeom>
                      <a:avLst/>
                      <a:gdLst>
                        <a:gd name="T0" fmla="*/ 7 w 16"/>
                        <a:gd name="T1" fmla="*/ 0 h 17"/>
                        <a:gd name="T2" fmla="*/ 0 w 16"/>
                        <a:gd name="T3" fmla="*/ 3 h 17"/>
                        <a:gd name="T4" fmla="*/ 6 w 16"/>
                        <a:gd name="T5" fmla="*/ 10 h 17"/>
                        <a:gd name="T6" fmla="*/ 6 w 16"/>
                        <a:gd name="T7" fmla="*/ 17 h 17"/>
                        <a:gd name="T8" fmla="*/ 16 w 16"/>
                        <a:gd name="T9" fmla="*/ 17 h 17"/>
                        <a:gd name="T10" fmla="*/ 16 w 16"/>
                        <a:gd name="T11" fmla="*/ 4 h 17"/>
                        <a:gd name="T12" fmla="*/ 7 w 16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" h="17">
                          <a:moveTo>
                            <a:pt x="7" y="0"/>
                          </a:moveTo>
                          <a:lnTo>
                            <a:pt x="0" y="3"/>
                          </a:lnTo>
                          <a:lnTo>
                            <a:pt x="6" y="10"/>
                          </a:lnTo>
                          <a:lnTo>
                            <a:pt x="6" y="17"/>
                          </a:lnTo>
                          <a:lnTo>
                            <a:pt x="16" y="17"/>
                          </a:lnTo>
                          <a:lnTo>
                            <a:pt x="16" y="4"/>
                          </a:lnTo>
                          <a:lnTo>
                            <a:pt x="7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5" name="Freeform 37"/>
                    <p:cNvSpPr>
                      <a:spLocks/>
                    </p:cNvSpPr>
                    <p:nvPr/>
                  </p:nvSpPr>
                  <p:spPr bwMode="auto">
                    <a:xfrm>
                      <a:off x="3903663" y="168275"/>
                      <a:ext cx="80963" cy="57150"/>
                    </a:xfrm>
                    <a:custGeom>
                      <a:avLst/>
                      <a:gdLst>
                        <a:gd name="T0" fmla="*/ 51 w 51"/>
                        <a:gd name="T1" fmla="*/ 15 h 36"/>
                        <a:gd name="T2" fmla="*/ 48 w 51"/>
                        <a:gd name="T3" fmla="*/ 0 h 36"/>
                        <a:gd name="T4" fmla="*/ 36 w 51"/>
                        <a:gd name="T5" fmla="*/ 2 h 36"/>
                        <a:gd name="T6" fmla="*/ 36 w 51"/>
                        <a:gd name="T7" fmla="*/ 2 h 36"/>
                        <a:gd name="T8" fmla="*/ 32 w 51"/>
                        <a:gd name="T9" fmla="*/ 9 h 36"/>
                        <a:gd name="T10" fmla="*/ 13 w 51"/>
                        <a:gd name="T11" fmla="*/ 13 h 36"/>
                        <a:gd name="T12" fmla="*/ 0 w 51"/>
                        <a:gd name="T13" fmla="*/ 19 h 36"/>
                        <a:gd name="T14" fmla="*/ 10 w 51"/>
                        <a:gd name="T15" fmla="*/ 23 h 36"/>
                        <a:gd name="T16" fmla="*/ 6 w 51"/>
                        <a:gd name="T17" fmla="*/ 34 h 36"/>
                        <a:gd name="T18" fmla="*/ 13 w 51"/>
                        <a:gd name="T19" fmla="*/ 36 h 36"/>
                        <a:gd name="T20" fmla="*/ 29 w 51"/>
                        <a:gd name="T21" fmla="*/ 36 h 36"/>
                        <a:gd name="T22" fmla="*/ 42 w 51"/>
                        <a:gd name="T23" fmla="*/ 23 h 36"/>
                        <a:gd name="T24" fmla="*/ 51 w 51"/>
                        <a:gd name="T25" fmla="*/ 15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51" h="36">
                          <a:moveTo>
                            <a:pt x="51" y="15"/>
                          </a:moveTo>
                          <a:lnTo>
                            <a:pt x="48" y="0"/>
                          </a:lnTo>
                          <a:lnTo>
                            <a:pt x="36" y="2"/>
                          </a:lnTo>
                          <a:lnTo>
                            <a:pt x="36" y="2"/>
                          </a:lnTo>
                          <a:lnTo>
                            <a:pt x="32" y="9"/>
                          </a:lnTo>
                          <a:lnTo>
                            <a:pt x="13" y="13"/>
                          </a:lnTo>
                          <a:lnTo>
                            <a:pt x="0" y="19"/>
                          </a:lnTo>
                          <a:lnTo>
                            <a:pt x="10" y="23"/>
                          </a:lnTo>
                          <a:lnTo>
                            <a:pt x="6" y="34"/>
                          </a:lnTo>
                          <a:lnTo>
                            <a:pt x="13" y="36"/>
                          </a:lnTo>
                          <a:lnTo>
                            <a:pt x="29" y="36"/>
                          </a:lnTo>
                          <a:lnTo>
                            <a:pt x="42" y="23"/>
                          </a:lnTo>
                          <a:lnTo>
                            <a:pt x="51" y="15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6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3859213" y="141287"/>
                      <a:ext cx="34925" cy="26988"/>
                    </a:xfrm>
                    <a:custGeom>
                      <a:avLst/>
                      <a:gdLst>
                        <a:gd name="T0" fmla="*/ 5 w 22"/>
                        <a:gd name="T1" fmla="*/ 5 h 17"/>
                        <a:gd name="T2" fmla="*/ 0 w 22"/>
                        <a:gd name="T3" fmla="*/ 10 h 17"/>
                        <a:gd name="T4" fmla="*/ 8 w 22"/>
                        <a:gd name="T5" fmla="*/ 17 h 17"/>
                        <a:gd name="T6" fmla="*/ 22 w 22"/>
                        <a:gd name="T7" fmla="*/ 11 h 17"/>
                        <a:gd name="T8" fmla="*/ 22 w 22"/>
                        <a:gd name="T9" fmla="*/ 0 h 17"/>
                        <a:gd name="T10" fmla="*/ 13 w 22"/>
                        <a:gd name="T11" fmla="*/ 0 h 17"/>
                        <a:gd name="T12" fmla="*/ 5 w 22"/>
                        <a:gd name="T13" fmla="*/ 5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17">
                          <a:moveTo>
                            <a:pt x="5" y="5"/>
                          </a:moveTo>
                          <a:lnTo>
                            <a:pt x="0" y="10"/>
                          </a:lnTo>
                          <a:lnTo>
                            <a:pt x="8" y="17"/>
                          </a:lnTo>
                          <a:lnTo>
                            <a:pt x="22" y="11"/>
                          </a:lnTo>
                          <a:lnTo>
                            <a:pt x="22" y="0"/>
                          </a:lnTo>
                          <a:lnTo>
                            <a:pt x="13" y="0"/>
                          </a:lnTo>
                          <a:lnTo>
                            <a:pt x="5" y="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7" name="Freeform 39"/>
                    <p:cNvSpPr>
                      <a:spLocks/>
                    </p:cNvSpPr>
                    <p:nvPr/>
                  </p:nvSpPr>
                  <p:spPr bwMode="auto">
                    <a:xfrm>
                      <a:off x="3811588" y="166687"/>
                      <a:ext cx="80963" cy="71438"/>
                    </a:xfrm>
                    <a:custGeom>
                      <a:avLst/>
                      <a:gdLst>
                        <a:gd name="T0" fmla="*/ 39 w 51"/>
                        <a:gd name="T1" fmla="*/ 32 h 45"/>
                        <a:gd name="T2" fmla="*/ 46 w 51"/>
                        <a:gd name="T3" fmla="*/ 24 h 45"/>
                        <a:gd name="T4" fmla="*/ 51 w 51"/>
                        <a:gd name="T5" fmla="*/ 13 h 45"/>
                        <a:gd name="T6" fmla="*/ 40 w 51"/>
                        <a:gd name="T7" fmla="*/ 13 h 45"/>
                        <a:gd name="T8" fmla="*/ 23 w 51"/>
                        <a:gd name="T9" fmla="*/ 13 h 45"/>
                        <a:gd name="T10" fmla="*/ 23 w 51"/>
                        <a:gd name="T11" fmla="*/ 13 h 45"/>
                        <a:gd name="T12" fmla="*/ 13 w 51"/>
                        <a:gd name="T13" fmla="*/ 0 h 45"/>
                        <a:gd name="T14" fmla="*/ 6 w 51"/>
                        <a:gd name="T15" fmla="*/ 8 h 45"/>
                        <a:gd name="T16" fmla="*/ 0 w 51"/>
                        <a:gd name="T17" fmla="*/ 20 h 45"/>
                        <a:gd name="T18" fmla="*/ 0 w 51"/>
                        <a:gd name="T19" fmla="*/ 35 h 45"/>
                        <a:gd name="T20" fmla="*/ 11 w 51"/>
                        <a:gd name="T21" fmla="*/ 36 h 45"/>
                        <a:gd name="T22" fmla="*/ 14 w 51"/>
                        <a:gd name="T23" fmla="*/ 45 h 45"/>
                        <a:gd name="T24" fmla="*/ 30 w 51"/>
                        <a:gd name="T25" fmla="*/ 42 h 45"/>
                        <a:gd name="T26" fmla="*/ 39 w 51"/>
                        <a:gd name="T27" fmla="*/ 32 h 4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51" h="45">
                          <a:moveTo>
                            <a:pt x="39" y="32"/>
                          </a:moveTo>
                          <a:lnTo>
                            <a:pt x="46" y="24"/>
                          </a:lnTo>
                          <a:lnTo>
                            <a:pt x="51" y="13"/>
                          </a:lnTo>
                          <a:lnTo>
                            <a:pt x="40" y="13"/>
                          </a:lnTo>
                          <a:lnTo>
                            <a:pt x="23" y="13"/>
                          </a:lnTo>
                          <a:lnTo>
                            <a:pt x="23" y="13"/>
                          </a:lnTo>
                          <a:lnTo>
                            <a:pt x="13" y="0"/>
                          </a:lnTo>
                          <a:lnTo>
                            <a:pt x="6" y="8"/>
                          </a:lnTo>
                          <a:lnTo>
                            <a:pt x="0" y="20"/>
                          </a:lnTo>
                          <a:lnTo>
                            <a:pt x="0" y="35"/>
                          </a:lnTo>
                          <a:lnTo>
                            <a:pt x="11" y="36"/>
                          </a:lnTo>
                          <a:lnTo>
                            <a:pt x="14" y="45"/>
                          </a:lnTo>
                          <a:lnTo>
                            <a:pt x="30" y="42"/>
                          </a:lnTo>
                          <a:lnTo>
                            <a:pt x="3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8" name="Freeform 40"/>
                    <p:cNvSpPr>
                      <a:spLocks/>
                    </p:cNvSpPr>
                    <p:nvPr/>
                  </p:nvSpPr>
                  <p:spPr bwMode="auto">
                    <a:xfrm>
                      <a:off x="3771900" y="265112"/>
                      <a:ext cx="23813" cy="23813"/>
                    </a:xfrm>
                    <a:custGeom>
                      <a:avLst/>
                      <a:gdLst>
                        <a:gd name="T0" fmla="*/ 10 w 15"/>
                        <a:gd name="T1" fmla="*/ 15 h 15"/>
                        <a:gd name="T2" fmla="*/ 15 w 15"/>
                        <a:gd name="T3" fmla="*/ 3 h 15"/>
                        <a:gd name="T4" fmla="*/ 6 w 15"/>
                        <a:gd name="T5" fmla="*/ 0 h 15"/>
                        <a:gd name="T6" fmla="*/ 6 w 15"/>
                        <a:gd name="T7" fmla="*/ 0 h 15"/>
                        <a:gd name="T8" fmla="*/ 0 w 15"/>
                        <a:gd name="T9" fmla="*/ 6 h 15"/>
                        <a:gd name="T10" fmla="*/ 0 w 15"/>
                        <a:gd name="T11" fmla="*/ 15 h 15"/>
                        <a:gd name="T12" fmla="*/ 10 w 15"/>
                        <a:gd name="T13" fmla="*/ 15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" h="15">
                          <a:moveTo>
                            <a:pt x="10" y="15"/>
                          </a:moveTo>
                          <a:lnTo>
                            <a:pt x="15" y="3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6"/>
                          </a:lnTo>
                          <a:lnTo>
                            <a:pt x="0" y="15"/>
                          </a:lnTo>
                          <a:lnTo>
                            <a:pt x="10" y="15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9" name="Freeform 41"/>
                    <p:cNvSpPr>
                      <a:spLocks/>
                    </p:cNvSpPr>
                    <p:nvPr/>
                  </p:nvSpPr>
                  <p:spPr bwMode="auto">
                    <a:xfrm>
                      <a:off x="3700463" y="192087"/>
                      <a:ext cx="95250" cy="50800"/>
                    </a:xfrm>
                    <a:custGeom>
                      <a:avLst/>
                      <a:gdLst>
                        <a:gd name="T0" fmla="*/ 29 w 60"/>
                        <a:gd name="T1" fmla="*/ 32 h 32"/>
                        <a:gd name="T2" fmla="*/ 45 w 60"/>
                        <a:gd name="T3" fmla="*/ 29 h 32"/>
                        <a:gd name="T4" fmla="*/ 49 w 60"/>
                        <a:gd name="T5" fmla="*/ 19 h 32"/>
                        <a:gd name="T6" fmla="*/ 60 w 60"/>
                        <a:gd name="T7" fmla="*/ 21 h 32"/>
                        <a:gd name="T8" fmla="*/ 54 w 60"/>
                        <a:gd name="T9" fmla="*/ 8 h 32"/>
                        <a:gd name="T10" fmla="*/ 44 w 60"/>
                        <a:gd name="T11" fmla="*/ 0 h 32"/>
                        <a:gd name="T12" fmla="*/ 31 w 60"/>
                        <a:gd name="T13" fmla="*/ 10 h 32"/>
                        <a:gd name="T14" fmla="*/ 31 w 60"/>
                        <a:gd name="T15" fmla="*/ 10 h 32"/>
                        <a:gd name="T16" fmla="*/ 25 w 60"/>
                        <a:gd name="T17" fmla="*/ 4 h 32"/>
                        <a:gd name="T18" fmla="*/ 9 w 60"/>
                        <a:gd name="T19" fmla="*/ 4 h 32"/>
                        <a:gd name="T20" fmla="*/ 9 w 60"/>
                        <a:gd name="T21" fmla="*/ 16 h 32"/>
                        <a:gd name="T22" fmla="*/ 0 w 60"/>
                        <a:gd name="T23" fmla="*/ 24 h 32"/>
                        <a:gd name="T24" fmla="*/ 6 w 60"/>
                        <a:gd name="T25" fmla="*/ 29 h 32"/>
                        <a:gd name="T26" fmla="*/ 23 w 60"/>
                        <a:gd name="T27" fmla="*/ 26 h 32"/>
                        <a:gd name="T28" fmla="*/ 29 w 60"/>
                        <a:gd name="T29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60" h="32">
                          <a:moveTo>
                            <a:pt x="29" y="32"/>
                          </a:moveTo>
                          <a:lnTo>
                            <a:pt x="45" y="29"/>
                          </a:lnTo>
                          <a:lnTo>
                            <a:pt x="49" y="19"/>
                          </a:lnTo>
                          <a:lnTo>
                            <a:pt x="60" y="21"/>
                          </a:lnTo>
                          <a:lnTo>
                            <a:pt x="54" y="8"/>
                          </a:lnTo>
                          <a:lnTo>
                            <a:pt x="44" y="0"/>
                          </a:lnTo>
                          <a:lnTo>
                            <a:pt x="31" y="10"/>
                          </a:lnTo>
                          <a:lnTo>
                            <a:pt x="31" y="10"/>
                          </a:lnTo>
                          <a:lnTo>
                            <a:pt x="25" y="4"/>
                          </a:lnTo>
                          <a:lnTo>
                            <a:pt x="9" y="4"/>
                          </a:lnTo>
                          <a:lnTo>
                            <a:pt x="9" y="16"/>
                          </a:lnTo>
                          <a:lnTo>
                            <a:pt x="0" y="24"/>
                          </a:lnTo>
                          <a:lnTo>
                            <a:pt x="6" y="29"/>
                          </a:lnTo>
                          <a:lnTo>
                            <a:pt x="23" y="26"/>
                          </a:lnTo>
                          <a:lnTo>
                            <a:pt x="29" y="32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0" name="Freeform 42"/>
                    <p:cNvSpPr>
                      <a:spLocks/>
                    </p:cNvSpPr>
                    <p:nvPr/>
                  </p:nvSpPr>
                  <p:spPr bwMode="auto">
                    <a:xfrm>
                      <a:off x="3868738" y="14287"/>
                      <a:ext cx="23813" cy="26988"/>
                    </a:xfrm>
                    <a:custGeom>
                      <a:avLst/>
                      <a:gdLst>
                        <a:gd name="T0" fmla="*/ 0 w 15"/>
                        <a:gd name="T1" fmla="*/ 8 h 17"/>
                        <a:gd name="T2" fmla="*/ 7 w 15"/>
                        <a:gd name="T3" fmla="*/ 17 h 17"/>
                        <a:gd name="T4" fmla="*/ 15 w 15"/>
                        <a:gd name="T5" fmla="*/ 10 h 17"/>
                        <a:gd name="T6" fmla="*/ 4 w 15"/>
                        <a:gd name="T7" fmla="*/ 0 h 17"/>
                        <a:gd name="T8" fmla="*/ 4 w 15"/>
                        <a:gd name="T9" fmla="*/ 0 h 17"/>
                        <a:gd name="T10" fmla="*/ 0 w 15"/>
                        <a:gd name="T11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17">
                          <a:moveTo>
                            <a:pt x="0" y="8"/>
                          </a:moveTo>
                          <a:lnTo>
                            <a:pt x="7" y="17"/>
                          </a:lnTo>
                          <a:lnTo>
                            <a:pt x="15" y="10"/>
                          </a:lnTo>
                          <a:lnTo>
                            <a:pt x="4" y="0"/>
                          </a:lnTo>
                          <a:lnTo>
                            <a:pt x="4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1" name="Freeform 43"/>
                    <p:cNvSpPr>
                      <a:spLocks/>
                    </p:cNvSpPr>
                    <p:nvPr/>
                  </p:nvSpPr>
                  <p:spPr bwMode="auto">
                    <a:xfrm>
                      <a:off x="3832225" y="46037"/>
                      <a:ext cx="36513" cy="57150"/>
                    </a:xfrm>
                    <a:custGeom>
                      <a:avLst/>
                      <a:gdLst>
                        <a:gd name="T0" fmla="*/ 23 w 23"/>
                        <a:gd name="T1" fmla="*/ 31 h 36"/>
                        <a:gd name="T2" fmla="*/ 17 w 23"/>
                        <a:gd name="T3" fmla="*/ 17 h 36"/>
                        <a:gd name="T4" fmla="*/ 11 w 23"/>
                        <a:gd name="T5" fmla="*/ 0 h 36"/>
                        <a:gd name="T6" fmla="*/ 11 w 23"/>
                        <a:gd name="T7" fmla="*/ 0 h 36"/>
                        <a:gd name="T8" fmla="*/ 0 w 23"/>
                        <a:gd name="T9" fmla="*/ 0 h 36"/>
                        <a:gd name="T10" fmla="*/ 0 w 23"/>
                        <a:gd name="T11" fmla="*/ 13 h 36"/>
                        <a:gd name="T12" fmla="*/ 13 w 23"/>
                        <a:gd name="T13" fmla="*/ 26 h 36"/>
                        <a:gd name="T14" fmla="*/ 13 w 23"/>
                        <a:gd name="T15" fmla="*/ 36 h 36"/>
                        <a:gd name="T16" fmla="*/ 23 w 23"/>
                        <a:gd name="T17" fmla="*/ 31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23" h="36">
                          <a:moveTo>
                            <a:pt x="23" y="31"/>
                          </a:moveTo>
                          <a:lnTo>
                            <a:pt x="17" y="17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0" y="0"/>
                          </a:lnTo>
                          <a:lnTo>
                            <a:pt x="0" y="13"/>
                          </a:lnTo>
                          <a:lnTo>
                            <a:pt x="13" y="26"/>
                          </a:lnTo>
                          <a:lnTo>
                            <a:pt x="13" y="36"/>
                          </a:lnTo>
                          <a:lnTo>
                            <a:pt x="23" y="3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2" name="Freeform 44"/>
                    <p:cNvSpPr>
                      <a:spLocks/>
                    </p:cNvSpPr>
                    <p:nvPr/>
                  </p:nvSpPr>
                  <p:spPr bwMode="auto">
                    <a:xfrm>
                      <a:off x="3716338" y="106362"/>
                      <a:ext cx="19050" cy="17463"/>
                    </a:xfrm>
                    <a:custGeom>
                      <a:avLst/>
                      <a:gdLst>
                        <a:gd name="T0" fmla="*/ 2 w 12"/>
                        <a:gd name="T1" fmla="*/ 0 h 11"/>
                        <a:gd name="T2" fmla="*/ 0 w 12"/>
                        <a:gd name="T3" fmla="*/ 3 h 11"/>
                        <a:gd name="T4" fmla="*/ 7 w 12"/>
                        <a:gd name="T5" fmla="*/ 11 h 11"/>
                        <a:gd name="T6" fmla="*/ 12 w 12"/>
                        <a:gd name="T7" fmla="*/ 0 h 11"/>
                        <a:gd name="T8" fmla="*/ 12 w 12"/>
                        <a:gd name="T9" fmla="*/ 0 h 11"/>
                        <a:gd name="T10" fmla="*/ 2 w 12"/>
                        <a:gd name="T11" fmla="*/ 0 h 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1">
                          <a:moveTo>
                            <a:pt x="2" y="0"/>
                          </a:moveTo>
                          <a:lnTo>
                            <a:pt x="0" y="3"/>
                          </a:lnTo>
                          <a:lnTo>
                            <a:pt x="7" y="11"/>
                          </a:lnTo>
                          <a:lnTo>
                            <a:pt x="12" y="0"/>
                          </a:lnTo>
                          <a:lnTo>
                            <a:pt x="12" y="0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736975" y="133350"/>
                      <a:ext cx="25400" cy="23813"/>
                    </a:xfrm>
                    <a:custGeom>
                      <a:avLst/>
                      <a:gdLst>
                        <a:gd name="T0" fmla="*/ 0 w 16"/>
                        <a:gd name="T1" fmla="*/ 8 h 15"/>
                        <a:gd name="T2" fmla="*/ 8 w 16"/>
                        <a:gd name="T3" fmla="*/ 15 h 15"/>
                        <a:gd name="T4" fmla="*/ 16 w 16"/>
                        <a:gd name="T5" fmla="*/ 13 h 15"/>
                        <a:gd name="T6" fmla="*/ 8 w 16"/>
                        <a:gd name="T7" fmla="*/ 0 h 15"/>
                        <a:gd name="T8" fmla="*/ 8 w 16"/>
                        <a:gd name="T9" fmla="*/ 0 h 15"/>
                        <a:gd name="T10" fmla="*/ 0 w 16"/>
                        <a:gd name="T11" fmla="*/ 8 h 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5">
                          <a:moveTo>
                            <a:pt x="0" y="8"/>
                          </a:moveTo>
                          <a:lnTo>
                            <a:pt x="8" y="15"/>
                          </a:lnTo>
                          <a:lnTo>
                            <a:pt x="16" y="13"/>
                          </a:lnTo>
                          <a:lnTo>
                            <a:pt x="8" y="0"/>
                          </a:lnTo>
                          <a:lnTo>
                            <a:pt x="8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760788" y="80962"/>
                      <a:ext cx="15875" cy="15875"/>
                    </a:xfrm>
                    <a:custGeom>
                      <a:avLst/>
                      <a:gdLst>
                        <a:gd name="T0" fmla="*/ 0 w 10"/>
                        <a:gd name="T1" fmla="*/ 10 h 10"/>
                        <a:gd name="T2" fmla="*/ 10 w 10"/>
                        <a:gd name="T3" fmla="*/ 10 h 10"/>
                        <a:gd name="T4" fmla="*/ 7 w 10"/>
                        <a:gd name="T5" fmla="*/ 0 h 10"/>
                        <a:gd name="T6" fmla="*/ 0 w 10"/>
                        <a:gd name="T7" fmla="*/ 1 h 10"/>
                        <a:gd name="T8" fmla="*/ 0 w 10"/>
                        <a:gd name="T9" fmla="*/ 1 h 10"/>
                        <a:gd name="T10" fmla="*/ 0 w 10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10">
                          <a:moveTo>
                            <a:pt x="0" y="10"/>
                          </a:moveTo>
                          <a:lnTo>
                            <a:pt x="10" y="10"/>
                          </a:lnTo>
                          <a:lnTo>
                            <a:pt x="7" y="0"/>
                          </a:lnTo>
                          <a:lnTo>
                            <a:pt x="0" y="1"/>
                          </a:lnTo>
                          <a:lnTo>
                            <a:pt x="0" y="1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5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3781425" y="120650"/>
                      <a:ext cx="14288" cy="12700"/>
                    </a:xfrm>
                    <a:custGeom>
                      <a:avLst/>
                      <a:gdLst>
                        <a:gd name="T0" fmla="*/ 0 w 9"/>
                        <a:gd name="T1" fmla="*/ 8 h 8"/>
                        <a:gd name="T2" fmla="*/ 9 w 9"/>
                        <a:gd name="T3" fmla="*/ 8 h 8"/>
                        <a:gd name="T4" fmla="*/ 3 w 9"/>
                        <a:gd name="T5" fmla="*/ 1 h 8"/>
                        <a:gd name="T6" fmla="*/ 0 w 9"/>
                        <a:gd name="T7" fmla="*/ 0 h 8"/>
                        <a:gd name="T8" fmla="*/ 0 w 9"/>
                        <a:gd name="T9" fmla="*/ 0 h 8"/>
                        <a:gd name="T10" fmla="*/ 0 w 9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8">
                          <a:moveTo>
                            <a:pt x="0" y="8"/>
                          </a:moveTo>
                          <a:lnTo>
                            <a:pt x="9" y="8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6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3795713" y="146050"/>
                      <a:ext cx="15875" cy="11113"/>
                    </a:xfrm>
                    <a:custGeom>
                      <a:avLst/>
                      <a:gdLst>
                        <a:gd name="T0" fmla="*/ 4 w 10"/>
                        <a:gd name="T1" fmla="*/ 7 h 7"/>
                        <a:gd name="T2" fmla="*/ 10 w 10"/>
                        <a:gd name="T3" fmla="*/ 0 h 7"/>
                        <a:gd name="T4" fmla="*/ 0 w 10"/>
                        <a:gd name="T5" fmla="*/ 2 h 7"/>
                        <a:gd name="T6" fmla="*/ 0 w 10"/>
                        <a:gd name="T7" fmla="*/ 2 h 7"/>
                        <a:gd name="T8" fmla="*/ 4 w 10"/>
                        <a:gd name="T9" fmla="*/ 7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" h="7">
                          <a:moveTo>
                            <a:pt x="4" y="7"/>
                          </a:moveTo>
                          <a:lnTo>
                            <a:pt x="10" y="0"/>
                          </a:lnTo>
                          <a:lnTo>
                            <a:pt x="0" y="2"/>
                          </a:lnTo>
                          <a:lnTo>
                            <a:pt x="0" y="2"/>
                          </a:lnTo>
                          <a:lnTo>
                            <a:pt x="4" y="7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7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811588" y="90487"/>
                      <a:ext cx="14288" cy="15875"/>
                    </a:xfrm>
                    <a:custGeom>
                      <a:avLst/>
                      <a:gdLst>
                        <a:gd name="T0" fmla="*/ 0 w 9"/>
                        <a:gd name="T1" fmla="*/ 10 h 10"/>
                        <a:gd name="T2" fmla="*/ 9 w 9"/>
                        <a:gd name="T3" fmla="*/ 10 h 10"/>
                        <a:gd name="T4" fmla="*/ 9 w 9"/>
                        <a:gd name="T5" fmla="*/ 0 h 10"/>
                        <a:gd name="T6" fmla="*/ 0 w 9"/>
                        <a:gd name="T7" fmla="*/ 0 h 10"/>
                        <a:gd name="T8" fmla="*/ 0 w 9"/>
                        <a:gd name="T9" fmla="*/ 0 h 10"/>
                        <a:gd name="T10" fmla="*/ 0 w 9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9" h="10">
                          <a:moveTo>
                            <a:pt x="0" y="10"/>
                          </a:moveTo>
                          <a:lnTo>
                            <a:pt x="9" y="10"/>
                          </a:lnTo>
                          <a:lnTo>
                            <a:pt x="9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8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790950" y="57150"/>
                      <a:ext cx="15875" cy="14288"/>
                    </a:xfrm>
                    <a:custGeom>
                      <a:avLst/>
                      <a:gdLst>
                        <a:gd name="T0" fmla="*/ 6 w 10"/>
                        <a:gd name="T1" fmla="*/ 9 h 9"/>
                        <a:gd name="T2" fmla="*/ 10 w 10"/>
                        <a:gd name="T3" fmla="*/ 5 h 9"/>
                        <a:gd name="T4" fmla="*/ 6 w 10"/>
                        <a:gd name="T5" fmla="*/ 0 h 9"/>
                        <a:gd name="T6" fmla="*/ 0 w 10"/>
                        <a:gd name="T7" fmla="*/ 0 h 9"/>
                        <a:gd name="T8" fmla="*/ 0 w 10"/>
                        <a:gd name="T9" fmla="*/ 0 h 9"/>
                        <a:gd name="T10" fmla="*/ 6 w 10"/>
                        <a:gd name="T11" fmla="*/ 9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0" h="9">
                          <a:moveTo>
                            <a:pt x="6" y="9"/>
                          </a:moveTo>
                          <a:lnTo>
                            <a:pt x="10" y="5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6" y="9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9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633788" y="136525"/>
                      <a:ext cx="31750" cy="41275"/>
                    </a:xfrm>
                    <a:custGeom>
                      <a:avLst/>
                      <a:gdLst>
                        <a:gd name="T0" fmla="*/ 6 w 20"/>
                        <a:gd name="T1" fmla="*/ 11 h 26"/>
                        <a:gd name="T2" fmla="*/ 0 w 20"/>
                        <a:gd name="T3" fmla="*/ 17 h 26"/>
                        <a:gd name="T4" fmla="*/ 9 w 20"/>
                        <a:gd name="T5" fmla="*/ 26 h 26"/>
                        <a:gd name="T6" fmla="*/ 20 w 20"/>
                        <a:gd name="T7" fmla="*/ 26 h 26"/>
                        <a:gd name="T8" fmla="*/ 20 w 20"/>
                        <a:gd name="T9" fmla="*/ 8 h 26"/>
                        <a:gd name="T10" fmla="*/ 13 w 20"/>
                        <a:gd name="T11" fmla="*/ 0 h 26"/>
                        <a:gd name="T12" fmla="*/ 6 w 20"/>
                        <a:gd name="T13" fmla="*/ 1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6">
                          <a:moveTo>
                            <a:pt x="6" y="11"/>
                          </a:moveTo>
                          <a:lnTo>
                            <a:pt x="0" y="17"/>
                          </a:lnTo>
                          <a:lnTo>
                            <a:pt x="9" y="26"/>
                          </a:lnTo>
                          <a:lnTo>
                            <a:pt x="20" y="26"/>
                          </a:lnTo>
                          <a:lnTo>
                            <a:pt x="20" y="8"/>
                          </a:lnTo>
                          <a:lnTo>
                            <a:pt x="13" y="0"/>
                          </a:lnTo>
                          <a:lnTo>
                            <a:pt x="6" y="11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0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679825" y="136525"/>
                      <a:ext cx="19050" cy="15875"/>
                    </a:xfrm>
                    <a:custGeom>
                      <a:avLst/>
                      <a:gdLst>
                        <a:gd name="T0" fmla="*/ 4 w 12"/>
                        <a:gd name="T1" fmla="*/ 10 h 10"/>
                        <a:gd name="T2" fmla="*/ 12 w 12"/>
                        <a:gd name="T3" fmla="*/ 10 h 10"/>
                        <a:gd name="T4" fmla="*/ 12 w 12"/>
                        <a:gd name="T5" fmla="*/ 1 h 10"/>
                        <a:gd name="T6" fmla="*/ 0 w 12"/>
                        <a:gd name="T7" fmla="*/ 0 h 10"/>
                        <a:gd name="T8" fmla="*/ 0 w 12"/>
                        <a:gd name="T9" fmla="*/ 0 h 10"/>
                        <a:gd name="T10" fmla="*/ 4 w 12"/>
                        <a:gd name="T11" fmla="*/ 1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2" h="10">
                          <a:moveTo>
                            <a:pt x="4" y="10"/>
                          </a:moveTo>
                          <a:lnTo>
                            <a:pt x="12" y="10"/>
                          </a:lnTo>
                          <a:lnTo>
                            <a:pt x="12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4" y="1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1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503613" y="34925"/>
                      <a:ext cx="152400" cy="87313"/>
                    </a:xfrm>
                    <a:custGeom>
                      <a:avLst/>
                      <a:gdLst>
                        <a:gd name="T0" fmla="*/ 70 w 96"/>
                        <a:gd name="T1" fmla="*/ 6 h 55"/>
                        <a:gd name="T2" fmla="*/ 70 w 96"/>
                        <a:gd name="T3" fmla="*/ 6 h 55"/>
                        <a:gd name="T4" fmla="*/ 63 w 96"/>
                        <a:gd name="T5" fmla="*/ 13 h 55"/>
                        <a:gd name="T6" fmla="*/ 63 w 96"/>
                        <a:gd name="T7" fmla="*/ 20 h 55"/>
                        <a:gd name="T8" fmla="*/ 54 w 96"/>
                        <a:gd name="T9" fmla="*/ 29 h 55"/>
                        <a:gd name="T10" fmla="*/ 40 w 96"/>
                        <a:gd name="T11" fmla="*/ 19 h 55"/>
                        <a:gd name="T12" fmla="*/ 28 w 96"/>
                        <a:gd name="T13" fmla="*/ 24 h 55"/>
                        <a:gd name="T14" fmla="*/ 28 w 96"/>
                        <a:gd name="T15" fmla="*/ 33 h 55"/>
                        <a:gd name="T16" fmla="*/ 12 w 96"/>
                        <a:gd name="T17" fmla="*/ 23 h 55"/>
                        <a:gd name="T18" fmla="*/ 0 w 96"/>
                        <a:gd name="T19" fmla="*/ 27 h 55"/>
                        <a:gd name="T20" fmla="*/ 5 w 96"/>
                        <a:gd name="T21" fmla="*/ 45 h 55"/>
                        <a:gd name="T22" fmla="*/ 15 w 96"/>
                        <a:gd name="T23" fmla="*/ 40 h 55"/>
                        <a:gd name="T24" fmla="*/ 15 w 96"/>
                        <a:gd name="T25" fmla="*/ 52 h 55"/>
                        <a:gd name="T26" fmla="*/ 27 w 96"/>
                        <a:gd name="T27" fmla="*/ 55 h 55"/>
                        <a:gd name="T28" fmla="*/ 37 w 96"/>
                        <a:gd name="T29" fmla="*/ 45 h 55"/>
                        <a:gd name="T30" fmla="*/ 53 w 96"/>
                        <a:gd name="T31" fmla="*/ 39 h 55"/>
                        <a:gd name="T32" fmla="*/ 64 w 96"/>
                        <a:gd name="T33" fmla="*/ 42 h 55"/>
                        <a:gd name="T34" fmla="*/ 83 w 96"/>
                        <a:gd name="T35" fmla="*/ 42 h 55"/>
                        <a:gd name="T36" fmla="*/ 96 w 96"/>
                        <a:gd name="T37" fmla="*/ 29 h 55"/>
                        <a:gd name="T38" fmla="*/ 83 w 96"/>
                        <a:gd name="T39" fmla="*/ 17 h 55"/>
                        <a:gd name="T40" fmla="*/ 92 w 96"/>
                        <a:gd name="T41" fmla="*/ 8 h 55"/>
                        <a:gd name="T42" fmla="*/ 77 w 96"/>
                        <a:gd name="T43" fmla="*/ 0 h 55"/>
                        <a:gd name="T44" fmla="*/ 70 w 96"/>
                        <a:gd name="T45" fmla="*/ 6 h 5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96" h="55">
                          <a:moveTo>
                            <a:pt x="70" y="6"/>
                          </a:moveTo>
                          <a:lnTo>
                            <a:pt x="70" y="6"/>
                          </a:lnTo>
                          <a:lnTo>
                            <a:pt x="63" y="13"/>
                          </a:lnTo>
                          <a:lnTo>
                            <a:pt x="63" y="20"/>
                          </a:lnTo>
                          <a:lnTo>
                            <a:pt x="54" y="29"/>
                          </a:lnTo>
                          <a:lnTo>
                            <a:pt x="40" y="19"/>
                          </a:lnTo>
                          <a:lnTo>
                            <a:pt x="28" y="24"/>
                          </a:lnTo>
                          <a:lnTo>
                            <a:pt x="28" y="33"/>
                          </a:lnTo>
                          <a:lnTo>
                            <a:pt x="12" y="23"/>
                          </a:lnTo>
                          <a:lnTo>
                            <a:pt x="0" y="27"/>
                          </a:lnTo>
                          <a:lnTo>
                            <a:pt x="5" y="45"/>
                          </a:lnTo>
                          <a:lnTo>
                            <a:pt x="15" y="40"/>
                          </a:lnTo>
                          <a:lnTo>
                            <a:pt x="15" y="52"/>
                          </a:lnTo>
                          <a:lnTo>
                            <a:pt x="27" y="55"/>
                          </a:lnTo>
                          <a:lnTo>
                            <a:pt x="37" y="45"/>
                          </a:lnTo>
                          <a:lnTo>
                            <a:pt x="53" y="39"/>
                          </a:lnTo>
                          <a:lnTo>
                            <a:pt x="64" y="42"/>
                          </a:lnTo>
                          <a:lnTo>
                            <a:pt x="83" y="42"/>
                          </a:lnTo>
                          <a:lnTo>
                            <a:pt x="96" y="29"/>
                          </a:lnTo>
                          <a:lnTo>
                            <a:pt x="83" y="17"/>
                          </a:lnTo>
                          <a:lnTo>
                            <a:pt x="92" y="8"/>
                          </a:lnTo>
                          <a:lnTo>
                            <a:pt x="77" y="0"/>
                          </a:lnTo>
                          <a:lnTo>
                            <a:pt x="70" y="6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2" name="Freeform 54"/>
                    <p:cNvSpPr>
                      <a:spLocks/>
                    </p:cNvSpPr>
                    <p:nvPr/>
                  </p:nvSpPr>
                  <p:spPr bwMode="auto">
                    <a:xfrm>
                      <a:off x="3500438" y="0"/>
                      <a:ext cx="84138" cy="47625"/>
                    </a:xfrm>
                    <a:custGeom>
                      <a:avLst/>
                      <a:gdLst>
                        <a:gd name="T0" fmla="*/ 36 w 53"/>
                        <a:gd name="T1" fmla="*/ 30 h 30"/>
                        <a:gd name="T2" fmla="*/ 49 w 53"/>
                        <a:gd name="T3" fmla="*/ 26 h 30"/>
                        <a:gd name="T4" fmla="*/ 53 w 53"/>
                        <a:gd name="T5" fmla="*/ 30 h 30"/>
                        <a:gd name="T6" fmla="*/ 53 w 53"/>
                        <a:gd name="T7" fmla="*/ 20 h 30"/>
                        <a:gd name="T8" fmla="*/ 45 w 53"/>
                        <a:gd name="T9" fmla="*/ 12 h 30"/>
                        <a:gd name="T10" fmla="*/ 37 w 53"/>
                        <a:gd name="T11" fmla="*/ 12 h 30"/>
                        <a:gd name="T12" fmla="*/ 32 w 53"/>
                        <a:gd name="T13" fmla="*/ 9 h 30"/>
                        <a:gd name="T14" fmla="*/ 32 w 53"/>
                        <a:gd name="T15" fmla="*/ 9 h 30"/>
                        <a:gd name="T16" fmla="*/ 16 w 53"/>
                        <a:gd name="T17" fmla="*/ 9 h 30"/>
                        <a:gd name="T18" fmla="*/ 5 w 53"/>
                        <a:gd name="T19" fmla="*/ 0 h 30"/>
                        <a:gd name="T20" fmla="*/ 0 w 53"/>
                        <a:gd name="T21" fmla="*/ 13 h 30"/>
                        <a:gd name="T22" fmla="*/ 7 w 53"/>
                        <a:gd name="T23" fmla="*/ 22 h 30"/>
                        <a:gd name="T24" fmla="*/ 11 w 53"/>
                        <a:gd name="T25" fmla="*/ 30 h 30"/>
                        <a:gd name="T26" fmla="*/ 30 w 53"/>
                        <a:gd name="T27" fmla="*/ 25 h 30"/>
                        <a:gd name="T28" fmla="*/ 36 w 53"/>
                        <a:gd name="T29" fmla="*/ 30 h 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53" h="30">
                          <a:moveTo>
                            <a:pt x="36" y="30"/>
                          </a:moveTo>
                          <a:lnTo>
                            <a:pt x="49" y="26"/>
                          </a:lnTo>
                          <a:lnTo>
                            <a:pt x="53" y="30"/>
                          </a:lnTo>
                          <a:lnTo>
                            <a:pt x="53" y="20"/>
                          </a:lnTo>
                          <a:lnTo>
                            <a:pt x="45" y="12"/>
                          </a:lnTo>
                          <a:lnTo>
                            <a:pt x="37" y="12"/>
                          </a:lnTo>
                          <a:lnTo>
                            <a:pt x="32" y="9"/>
                          </a:lnTo>
                          <a:lnTo>
                            <a:pt x="32" y="9"/>
                          </a:lnTo>
                          <a:lnTo>
                            <a:pt x="16" y="9"/>
                          </a:lnTo>
                          <a:lnTo>
                            <a:pt x="5" y="0"/>
                          </a:lnTo>
                          <a:lnTo>
                            <a:pt x="0" y="13"/>
                          </a:lnTo>
                          <a:lnTo>
                            <a:pt x="7" y="22"/>
                          </a:lnTo>
                          <a:lnTo>
                            <a:pt x="11" y="30"/>
                          </a:lnTo>
                          <a:lnTo>
                            <a:pt x="30" y="25"/>
                          </a:lnTo>
                          <a:lnTo>
                            <a:pt x="36" y="30"/>
                          </a:lnTo>
                          <a:close/>
                        </a:path>
                      </a:pathLst>
                    </a:custGeom>
                    <a:solidFill>
                      <a:schemeClr val="accent6">
                        <a:lumMod val="60000"/>
                        <a:lumOff val="40000"/>
                      </a:scheme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3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562350" y="136525"/>
                      <a:ext cx="25400" cy="15875"/>
                    </a:xfrm>
                    <a:custGeom>
                      <a:avLst/>
                      <a:gdLst>
                        <a:gd name="T0" fmla="*/ 0 w 16"/>
                        <a:gd name="T1" fmla="*/ 0 h 10"/>
                        <a:gd name="T2" fmla="*/ 3 w 16"/>
                        <a:gd name="T3" fmla="*/ 8 h 10"/>
                        <a:gd name="T4" fmla="*/ 16 w 16"/>
                        <a:gd name="T5" fmla="*/ 10 h 10"/>
                        <a:gd name="T6" fmla="*/ 6 w 16"/>
                        <a:gd name="T7" fmla="*/ 0 h 10"/>
                        <a:gd name="T8" fmla="*/ 6 w 16"/>
                        <a:gd name="T9" fmla="*/ 0 h 10"/>
                        <a:gd name="T10" fmla="*/ 0 w 16"/>
                        <a:gd name="T11" fmla="*/ 0 h 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6" h="10">
                          <a:moveTo>
                            <a:pt x="0" y="0"/>
                          </a:moveTo>
                          <a:lnTo>
                            <a:pt x="3" y="8"/>
                          </a:lnTo>
                          <a:lnTo>
                            <a:pt x="16" y="10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567113" y="166687"/>
                      <a:ext cx="26988" cy="22225"/>
                    </a:xfrm>
                    <a:custGeom>
                      <a:avLst/>
                      <a:gdLst>
                        <a:gd name="T0" fmla="*/ 17 w 17"/>
                        <a:gd name="T1" fmla="*/ 14 h 14"/>
                        <a:gd name="T2" fmla="*/ 8 w 17"/>
                        <a:gd name="T3" fmla="*/ 7 h 14"/>
                        <a:gd name="T4" fmla="*/ 6 w 17"/>
                        <a:gd name="T5" fmla="*/ 0 h 14"/>
                        <a:gd name="T6" fmla="*/ 6 w 17"/>
                        <a:gd name="T7" fmla="*/ 0 h 14"/>
                        <a:gd name="T8" fmla="*/ 0 w 17"/>
                        <a:gd name="T9" fmla="*/ 7 h 14"/>
                        <a:gd name="T10" fmla="*/ 4 w 17"/>
                        <a:gd name="T11" fmla="*/ 11 h 14"/>
                        <a:gd name="T12" fmla="*/ 17 w 17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4">
                          <a:moveTo>
                            <a:pt x="17" y="14"/>
                          </a:moveTo>
                          <a:lnTo>
                            <a:pt x="8" y="7"/>
                          </a:lnTo>
                          <a:lnTo>
                            <a:pt x="6" y="0"/>
                          </a:lnTo>
                          <a:lnTo>
                            <a:pt x="6" y="0"/>
                          </a:lnTo>
                          <a:lnTo>
                            <a:pt x="0" y="7"/>
                          </a:lnTo>
                          <a:lnTo>
                            <a:pt x="4" y="11"/>
                          </a:lnTo>
                          <a:lnTo>
                            <a:pt x="17" y="14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5" name="Freeform 57"/>
                    <p:cNvSpPr>
                      <a:spLocks/>
                    </p:cNvSpPr>
                    <p:nvPr/>
                  </p:nvSpPr>
                  <p:spPr bwMode="auto">
                    <a:xfrm>
                      <a:off x="3660775" y="19050"/>
                      <a:ext cx="23813" cy="12700"/>
                    </a:xfrm>
                    <a:custGeom>
                      <a:avLst/>
                      <a:gdLst>
                        <a:gd name="T0" fmla="*/ 0 w 15"/>
                        <a:gd name="T1" fmla="*/ 8 h 8"/>
                        <a:gd name="T2" fmla="*/ 8 w 15"/>
                        <a:gd name="T3" fmla="*/ 8 h 8"/>
                        <a:gd name="T4" fmla="*/ 15 w 15"/>
                        <a:gd name="T5" fmla="*/ 1 h 8"/>
                        <a:gd name="T6" fmla="*/ 0 w 15"/>
                        <a:gd name="T7" fmla="*/ 0 h 8"/>
                        <a:gd name="T8" fmla="*/ 0 w 15"/>
                        <a:gd name="T9" fmla="*/ 0 h 8"/>
                        <a:gd name="T10" fmla="*/ 0 w 15"/>
                        <a:gd name="T11" fmla="*/ 8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" h="8">
                          <a:moveTo>
                            <a:pt x="0" y="8"/>
                          </a:moveTo>
                          <a:lnTo>
                            <a:pt x="8" y="8"/>
                          </a:lnTo>
                          <a:lnTo>
                            <a:pt x="15" y="1"/>
                          </a:lnTo>
                          <a:lnTo>
                            <a:pt x="0" y="0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close/>
                        </a:path>
                      </a:pathLst>
                    </a:custGeom>
                    <a:grpFill/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4" name="Freeform 72"/>
                  <p:cNvSpPr>
                    <a:spLocks/>
                  </p:cNvSpPr>
                  <p:nvPr/>
                </p:nvSpPr>
                <p:spPr bwMode="auto">
                  <a:xfrm>
                    <a:off x="0" y="1481137"/>
                    <a:ext cx="184150" cy="209550"/>
                  </a:xfrm>
                  <a:custGeom>
                    <a:avLst/>
                    <a:gdLst>
                      <a:gd name="T0" fmla="*/ 77 w 116"/>
                      <a:gd name="T1" fmla="*/ 132 h 132"/>
                      <a:gd name="T2" fmla="*/ 29 w 116"/>
                      <a:gd name="T3" fmla="*/ 74 h 132"/>
                      <a:gd name="T4" fmla="*/ 0 w 116"/>
                      <a:gd name="T5" fmla="*/ 10 h 132"/>
                      <a:gd name="T6" fmla="*/ 0 w 116"/>
                      <a:gd name="T7" fmla="*/ 10 h 132"/>
                      <a:gd name="T8" fmla="*/ 16 w 116"/>
                      <a:gd name="T9" fmla="*/ 13 h 132"/>
                      <a:gd name="T10" fmla="*/ 27 w 116"/>
                      <a:gd name="T11" fmla="*/ 8 h 132"/>
                      <a:gd name="T12" fmla="*/ 33 w 116"/>
                      <a:gd name="T13" fmla="*/ 0 h 132"/>
                      <a:gd name="T14" fmla="*/ 45 w 116"/>
                      <a:gd name="T15" fmla="*/ 1 h 132"/>
                      <a:gd name="T16" fmla="*/ 55 w 116"/>
                      <a:gd name="T17" fmla="*/ 13 h 132"/>
                      <a:gd name="T18" fmla="*/ 56 w 116"/>
                      <a:gd name="T19" fmla="*/ 27 h 132"/>
                      <a:gd name="T20" fmla="*/ 65 w 116"/>
                      <a:gd name="T21" fmla="*/ 30 h 132"/>
                      <a:gd name="T22" fmla="*/ 66 w 116"/>
                      <a:gd name="T23" fmla="*/ 42 h 132"/>
                      <a:gd name="T24" fmla="*/ 81 w 116"/>
                      <a:gd name="T25" fmla="*/ 43 h 132"/>
                      <a:gd name="T26" fmla="*/ 84 w 116"/>
                      <a:gd name="T27" fmla="*/ 33 h 132"/>
                      <a:gd name="T28" fmla="*/ 77 w 116"/>
                      <a:gd name="T29" fmla="*/ 26 h 132"/>
                      <a:gd name="T30" fmla="*/ 82 w 116"/>
                      <a:gd name="T31" fmla="*/ 18 h 132"/>
                      <a:gd name="T32" fmla="*/ 87 w 116"/>
                      <a:gd name="T33" fmla="*/ 23 h 132"/>
                      <a:gd name="T34" fmla="*/ 100 w 116"/>
                      <a:gd name="T35" fmla="*/ 35 h 132"/>
                      <a:gd name="T36" fmla="*/ 100 w 116"/>
                      <a:gd name="T37" fmla="*/ 51 h 132"/>
                      <a:gd name="T38" fmla="*/ 98 w 116"/>
                      <a:gd name="T39" fmla="*/ 65 h 132"/>
                      <a:gd name="T40" fmla="*/ 106 w 116"/>
                      <a:gd name="T41" fmla="*/ 78 h 132"/>
                      <a:gd name="T42" fmla="*/ 113 w 116"/>
                      <a:gd name="T43" fmla="*/ 83 h 132"/>
                      <a:gd name="T44" fmla="*/ 116 w 116"/>
                      <a:gd name="T45" fmla="*/ 101 h 132"/>
                      <a:gd name="T46" fmla="*/ 110 w 116"/>
                      <a:gd name="T47" fmla="*/ 116 h 132"/>
                      <a:gd name="T48" fmla="*/ 77 w 116"/>
                      <a:gd name="T49" fmla="*/ 132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16" h="132">
                        <a:moveTo>
                          <a:pt x="77" y="132"/>
                        </a:moveTo>
                        <a:lnTo>
                          <a:pt x="29" y="74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16" y="13"/>
                        </a:lnTo>
                        <a:lnTo>
                          <a:pt x="27" y="8"/>
                        </a:lnTo>
                        <a:lnTo>
                          <a:pt x="33" y="0"/>
                        </a:lnTo>
                        <a:lnTo>
                          <a:pt x="45" y="1"/>
                        </a:lnTo>
                        <a:lnTo>
                          <a:pt x="55" y="13"/>
                        </a:lnTo>
                        <a:lnTo>
                          <a:pt x="56" y="27"/>
                        </a:lnTo>
                        <a:lnTo>
                          <a:pt x="65" y="30"/>
                        </a:lnTo>
                        <a:lnTo>
                          <a:pt x="66" y="42"/>
                        </a:lnTo>
                        <a:lnTo>
                          <a:pt x="81" y="43"/>
                        </a:lnTo>
                        <a:lnTo>
                          <a:pt x="84" y="33"/>
                        </a:lnTo>
                        <a:lnTo>
                          <a:pt x="77" y="26"/>
                        </a:lnTo>
                        <a:lnTo>
                          <a:pt x="82" y="18"/>
                        </a:lnTo>
                        <a:lnTo>
                          <a:pt x="87" y="23"/>
                        </a:lnTo>
                        <a:lnTo>
                          <a:pt x="100" y="35"/>
                        </a:lnTo>
                        <a:lnTo>
                          <a:pt x="100" y="51"/>
                        </a:lnTo>
                        <a:lnTo>
                          <a:pt x="98" y="65"/>
                        </a:lnTo>
                        <a:lnTo>
                          <a:pt x="106" y="78"/>
                        </a:lnTo>
                        <a:lnTo>
                          <a:pt x="113" y="83"/>
                        </a:lnTo>
                        <a:lnTo>
                          <a:pt x="116" y="101"/>
                        </a:lnTo>
                        <a:lnTo>
                          <a:pt x="110" y="116"/>
                        </a:lnTo>
                        <a:lnTo>
                          <a:pt x="77" y="13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5" name="Freeform 154"/>
                  <p:cNvSpPr>
                    <a:spLocks/>
                  </p:cNvSpPr>
                  <p:nvPr/>
                </p:nvSpPr>
                <p:spPr bwMode="auto">
                  <a:xfrm>
                    <a:off x="827088" y="1482725"/>
                    <a:ext cx="455613" cy="496888"/>
                  </a:xfrm>
                  <a:custGeom>
                    <a:avLst/>
                    <a:gdLst>
                      <a:gd name="T0" fmla="*/ 117 w 287"/>
                      <a:gd name="T1" fmla="*/ 32 h 313"/>
                      <a:gd name="T2" fmla="*/ 137 w 287"/>
                      <a:gd name="T3" fmla="*/ 23 h 313"/>
                      <a:gd name="T4" fmla="*/ 104 w 287"/>
                      <a:gd name="T5" fmla="*/ 0 h 313"/>
                      <a:gd name="T6" fmla="*/ 192 w 287"/>
                      <a:gd name="T7" fmla="*/ 0 h 313"/>
                      <a:gd name="T8" fmla="*/ 202 w 287"/>
                      <a:gd name="T9" fmla="*/ 66 h 313"/>
                      <a:gd name="T10" fmla="*/ 262 w 287"/>
                      <a:gd name="T11" fmla="*/ 182 h 313"/>
                      <a:gd name="T12" fmla="*/ 287 w 287"/>
                      <a:gd name="T13" fmla="*/ 247 h 313"/>
                      <a:gd name="T14" fmla="*/ 261 w 287"/>
                      <a:gd name="T15" fmla="*/ 293 h 313"/>
                      <a:gd name="T16" fmla="*/ 242 w 287"/>
                      <a:gd name="T17" fmla="*/ 306 h 313"/>
                      <a:gd name="T18" fmla="*/ 213 w 287"/>
                      <a:gd name="T19" fmla="*/ 313 h 313"/>
                      <a:gd name="T20" fmla="*/ 198 w 287"/>
                      <a:gd name="T21" fmla="*/ 277 h 313"/>
                      <a:gd name="T22" fmla="*/ 192 w 287"/>
                      <a:gd name="T23" fmla="*/ 260 h 313"/>
                      <a:gd name="T24" fmla="*/ 181 w 287"/>
                      <a:gd name="T25" fmla="*/ 243 h 313"/>
                      <a:gd name="T26" fmla="*/ 165 w 287"/>
                      <a:gd name="T27" fmla="*/ 230 h 313"/>
                      <a:gd name="T28" fmla="*/ 146 w 287"/>
                      <a:gd name="T29" fmla="*/ 226 h 313"/>
                      <a:gd name="T30" fmla="*/ 140 w 287"/>
                      <a:gd name="T31" fmla="*/ 198 h 313"/>
                      <a:gd name="T32" fmla="*/ 121 w 287"/>
                      <a:gd name="T33" fmla="*/ 196 h 313"/>
                      <a:gd name="T34" fmla="*/ 96 w 287"/>
                      <a:gd name="T35" fmla="*/ 192 h 313"/>
                      <a:gd name="T36" fmla="*/ 59 w 287"/>
                      <a:gd name="T37" fmla="*/ 191 h 313"/>
                      <a:gd name="T38" fmla="*/ 44 w 287"/>
                      <a:gd name="T39" fmla="*/ 182 h 313"/>
                      <a:gd name="T40" fmla="*/ 24 w 287"/>
                      <a:gd name="T41" fmla="*/ 188 h 313"/>
                      <a:gd name="T42" fmla="*/ 25 w 287"/>
                      <a:gd name="T43" fmla="*/ 151 h 313"/>
                      <a:gd name="T44" fmla="*/ 18 w 287"/>
                      <a:gd name="T45" fmla="*/ 122 h 313"/>
                      <a:gd name="T46" fmla="*/ 12 w 287"/>
                      <a:gd name="T47" fmla="*/ 98 h 313"/>
                      <a:gd name="T48" fmla="*/ 19 w 287"/>
                      <a:gd name="T49" fmla="*/ 71 h 313"/>
                      <a:gd name="T50" fmla="*/ 50 w 287"/>
                      <a:gd name="T51" fmla="*/ 63 h 313"/>
                      <a:gd name="T52" fmla="*/ 75 w 287"/>
                      <a:gd name="T53" fmla="*/ 63 h 313"/>
                      <a:gd name="T54" fmla="*/ 109 w 287"/>
                      <a:gd name="T55" fmla="*/ 83 h 313"/>
                      <a:gd name="T56" fmla="*/ 114 w 287"/>
                      <a:gd name="T57" fmla="*/ 105 h 313"/>
                      <a:gd name="T58" fmla="*/ 109 w 287"/>
                      <a:gd name="T59" fmla="*/ 127 h 313"/>
                      <a:gd name="T60" fmla="*/ 125 w 287"/>
                      <a:gd name="T61" fmla="*/ 132 h 313"/>
                      <a:gd name="T62" fmla="*/ 133 w 287"/>
                      <a:gd name="T63" fmla="*/ 130 h 313"/>
                      <a:gd name="T64" fmla="*/ 141 w 287"/>
                      <a:gd name="T65" fmla="*/ 118 h 313"/>
                      <a:gd name="T66" fmla="*/ 146 w 287"/>
                      <a:gd name="T67" fmla="*/ 105 h 313"/>
                      <a:gd name="T68" fmla="*/ 137 w 287"/>
                      <a:gd name="T69" fmla="*/ 109 h 313"/>
                      <a:gd name="T70" fmla="*/ 117 w 287"/>
                      <a:gd name="T71" fmla="*/ 66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287" h="313">
                        <a:moveTo>
                          <a:pt x="117" y="66"/>
                        </a:moveTo>
                        <a:lnTo>
                          <a:pt x="117" y="32"/>
                        </a:lnTo>
                        <a:lnTo>
                          <a:pt x="133" y="28"/>
                        </a:lnTo>
                        <a:lnTo>
                          <a:pt x="137" y="23"/>
                        </a:lnTo>
                        <a:lnTo>
                          <a:pt x="117" y="15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192" y="0"/>
                        </a:lnTo>
                        <a:lnTo>
                          <a:pt x="192" y="29"/>
                        </a:lnTo>
                        <a:lnTo>
                          <a:pt x="202" y="66"/>
                        </a:lnTo>
                        <a:lnTo>
                          <a:pt x="239" y="170"/>
                        </a:lnTo>
                        <a:lnTo>
                          <a:pt x="262" y="182"/>
                        </a:lnTo>
                        <a:lnTo>
                          <a:pt x="277" y="207"/>
                        </a:lnTo>
                        <a:lnTo>
                          <a:pt x="287" y="247"/>
                        </a:lnTo>
                        <a:lnTo>
                          <a:pt x="272" y="277"/>
                        </a:lnTo>
                        <a:lnTo>
                          <a:pt x="261" y="293"/>
                        </a:lnTo>
                        <a:lnTo>
                          <a:pt x="247" y="294"/>
                        </a:lnTo>
                        <a:lnTo>
                          <a:pt x="242" y="306"/>
                        </a:lnTo>
                        <a:lnTo>
                          <a:pt x="223" y="303"/>
                        </a:lnTo>
                        <a:lnTo>
                          <a:pt x="213" y="313"/>
                        </a:lnTo>
                        <a:lnTo>
                          <a:pt x="205" y="284"/>
                        </a:lnTo>
                        <a:lnTo>
                          <a:pt x="198" y="277"/>
                        </a:lnTo>
                        <a:lnTo>
                          <a:pt x="186" y="272"/>
                        </a:lnTo>
                        <a:lnTo>
                          <a:pt x="192" y="260"/>
                        </a:lnTo>
                        <a:lnTo>
                          <a:pt x="192" y="249"/>
                        </a:lnTo>
                        <a:lnTo>
                          <a:pt x="181" y="243"/>
                        </a:lnTo>
                        <a:lnTo>
                          <a:pt x="179" y="231"/>
                        </a:lnTo>
                        <a:lnTo>
                          <a:pt x="165" y="230"/>
                        </a:lnTo>
                        <a:lnTo>
                          <a:pt x="156" y="239"/>
                        </a:lnTo>
                        <a:lnTo>
                          <a:pt x="146" y="226"/>
                        </a:lnTo>
                        <a:lnTo>
                          <a:pt x="149" y="201"/>
                        </a:lnTo>
                        <a:lnTo>
                          <a:pt x="140" y="198"/>
                        </a:lnTo>
                        <a:lnTo>
                          <a:pt x="131" y="189"/>
                        </a:lnTo>
                        <a:lnTo>
                          <a:pt x="121" y="196"/>
                        </a:lnTo>
                        <a:lnTo>
                          <a:pt x="111" y="199"/>
                        </a:lnTo>
                        <a:lnTo>
                          <a:pt x="96" y="192"/>
                        </a:lnTo>
                        <a:lnTo>
                          <a:pt x="80" y="191"/>
                        </a:lnTo>
                        <a:lnTo>
                          <a:pt x="59" y="191"/>
                        </a:lnTo>
                        <a:lnTo>
                          <a:pt x="51" y="178"/>
                        </a:lnTo>
                        <a:lnTo>
                          <a:pt x="44" y="182"/>
                        </a:lnTo>
                        <a:lnTo>
                          <a:pt x="37" y="189"/>
                        </a:lnTo>
                        <a:lnTo>
                          <a:pt x="24" y="188"/>
                        </a:lnTo>
                        <a:lnTo>
                          <a:pt x="19" y="169"/>
                        </a:lnTo>
                        <a:lnTo>
                          <a:pt x="25" y="151"/>
                        </a:lnTo>
                        <a:lnTo>
                          <a:pt x="19" y="137"/>
                        </a:lnTo>
                        <a:lnTo>
                          <a:pt x="18" y="122"/>
                        </a:lnTo>
                        <a:lnTo>
                          <a:pt x="6" y="111"/>
                        </a:lnTo>
                        <a:lnTo>
                          <a:pt x="12" y="98"/>
                        </a:lnTo>
                        <a:lnTo>
                          <a:pt x="0" y="83"/>
                        </a:lnTo>
                        <a:lnTo>
                          <a:pt x="19" y="71"/>
                        </a:lnTo>
                        <a:lnTo>
                          <a:pt x="45" y="77"/>
                        </a:lnTo>
                        <a:lnTo>
                          <a:pt x="50" y="63"/>
                        </a:lnTo>
                        <a:lnTo>
                          <a:pt x="59" y="54"/>
                        </a:lnTo>
                        <a:lnTo>
                          <a:pt x="75" y="63"/>
                        </a:lnTo>
                        <a:lnTo>
                          <a:pt x="88" y="77"/>
                        </a:lnTo>
                        <a:lnTo>
                          <a:pt x="109" y="83"/>
                        </a:lnTo>
                        <a:lnTo>
                          <a:pt x="117" y="100"/>
                        </a:lnTo>
                        <a:lnTo>
                          <a:pt x="114" y="105"/>
                        </a:lnTo>
                        <a:lnTo>
                          <a:pt x="114" y="109"/>
                        </a:lnTo>
                        <a:lnTo>
                          <a:pt x="109" y="127"/>
                        </a:lnTo>
                        <a:lnTo>
                          <a:pt x="117" y="125"/>
                        </a:lnTo>
                        <a:lnTo>
                          <a:pt x="125" y="132"/>
                        </a:lnTo>
                        <a:lnTo>
                          <a:pt x="128" y="130"/>
                        </a:lnTo>
                        <a:lnTo>
                          <a:pt x="133" y="130"/>
                        </a:lnTo>
                        <a:lnTo>
                          <a:pt x="141" y="125"/>
                        </a:lnTo>
                        <a:lnTo>
                          <a:pt x="141" y="118"/>
                        </a:lnTo>
                        <a:lnTo>
                          <a:pt x="146" y="112"/>
                        </a:lnTo>
                        <a:lnTo>
                          <a:pt x="146" y="105"/>
                        </a:lnTo>
                        <a:lnTo>
                          <a:pt x="143" y="102"/>
                        </a:lnTo>
                        <a:lnTo>
                          <a:pt x="137" y="109"/>
                        </a:lnTo>
                        <a:lnTo>
                          <a:pt x="134" y="80"/>
                        </a:lnTo>
                        <a:lnTo>
                          <a:pt x="117" y="6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6" name="Freeform 155"/>
                  <p:cNvSpPr>
                    <a:spLocks/>
                  </p:cNvSpPr>
                  <p:nvPr/>
                </p:nvSpPr>
                <p:spPr bwMode="auto">
                  <a:xfrm>
                    <a:off x="1131888" y="1046162"/>
                    <a:ext cx="695325" cy="828675"/>
                  </a:xfrm>
                  <a:custGeom>
                    <a:avLst/>
                    <a:gdLst>
                      <a:gd name="T0" fmla="*/ 284 w 438"/>
                      <a:gd name="T1" fmla="*/ 460 h 522"/>
                      <a:gd name="T2" fmla="*/ 307 w 438"/>
                      <a:gd name="T3" fmla="*/ 435 h 522"/>
                      <a:gd name="T4" fmla="*/ 291 w 438"/>
                      <a:gd name="T5" fmla="*/ 393 h 522"/>
                      <a:gd name="T6" fmla="*/ 308 w 438"/>
                      <a:gd name="T7" fmla="*/ 375 h 522"/>
                      <a:gd name="T8" fmla="*/ 313 w 438"/>
                      <a:gd name="T9" fmla="*/ 346 h 522"/>
                      <a:gd name="T10" fmla="*/ 326 w 438"/>
                      <a:gd name="T11" fmla="*/ 349 h 522"/>
                      <a:gd name="T12" fmla="*/ 340 w 438"/>
                      <a:gd name="T13" fmla="*/ 352 h 522"/>
                      <a:gd name="T14" fmla="*/ 367 w 438"/>
                      <a:gd name="T15" fmla="*/ 310 h 522"/>
                      <a:gd name="T16" fmla="*/ 371 w 438"/>
                      <a:gd name="T17" fmla="*/ 246 h 522"/>
                      <a:gd name="T18" fmla="*/ 397 w 438"/>
                      <a:gd name="T19" fmla="*/ 194 h 522"/>
                      <a:gd name="T20" fmla="*/ 433 w 438"/>
                      <a:gd name="T21" fmla="*/ 156 h 522"/>
                      <a:gd name="T22" fmla="*/ 423 w 438"/>
                      <a:gd name="T23" fmla="*/ 121 h 522"/>
                      <a:gd name="T24" fmla="*/ 433 w 438"/>
                      <a:gd name="T25" fmla="*/ 84 h 522"/>
                      <a:gd name="T26" fmla="*/ 412 w 438"/>
                      <a:gd name="T27" fmla="*/ 80 h 522"/>
                      <a:gd name="T28" fmla="*/ 385 w 438"/>
                      <a:gd name="T29" fmla="*/ 73 h 522"/>
                      <a:gd name="T30" fmla="*/ 393 w 438"/>
                      <a:gd name="T31" fmla="*/ 42 h 522"/>
                      <a:gd name="T32" fmla="*/ 310 w 438"/>
                      <a:gd name="T33" fmla="*/ 67 h 522"/>
                      <a:gd name="T34" fmla="*/ 259 w 438"/>
                      <a:gd name="T35" fmla="*/ 86 h 522"/>
                      <a:gd name="T36" fmla="*/ 244 w 438"/>
                      <a:gd name="T37" fmla="*/ 119 h 522"/>
                      <a:gd name="T38" fmla="*/ 227 w 438"/>
                      <a:gd name="T39" fmla="*/ 151 h 522"/>
                      <a:gd name="T40" fmla="*/ 176 w 438"/>
                      <a:gd name="T41" fmla="*/ 170 h 522"/>
                      <a:gd name="T42" fmla="*/ 169 w 438"/>
                      <a:gd name="T43" fmla="*/ 259 h 522"/>
                      <a:gd name="T44" fmla="*/ 0 w 438"/>
                      <a:gd name="T45" fmla="*/ 275 h 522"/>
                      <a:gd name="T46" fmla="*/ 0 w 438"/>
                      <a:gd name="T47" fmla="*/ 304 h 522"/>
                      <a:gd name="T48" fmla="*/ 47 w 438"/>
                      <a:gd name="T49" fmla="*/ 445 h 522"/>
                      <a:gd name="T50" fmla="*/ 85 w 438"/>
                      <a:gd name="T51" fmla="*/ 482 h 522"/>
                      <a:gd name="T52" fmla="*/ 117 w 438"/>
                      <a:gd name="T53" fmla="*/ 511 h 522"/>
                      <a:gd name="T54" fmla="*/ 141 w 438"/>
                      <a:gd name="T55" fmla="*/ 495 h 522"/>
                      <a:gd name="T56" fmla="*/ 176 w 438"/>
                      <a:gd name="T57" fmla="*/ 480 h 522"/>
                      <a:gd name="T58" fmla="*/ 205 w 438"/>
                      <a:gd name="T59" fmla="*/ 489 h 522"/>
                      <a:gd name="T60" fmla="*/ 234 w 438"/>
                      <a:gd name="T61" fmla="*/ 493 h 522"/>
                      <a:gd name="T62" fmla="*/ 249 w 438"/>
                      <a:gd name="T63" fmla="*/ 518 h 522"/>
                      <a:gd name="T64" fmla="*/ 263 w 438"/>
                      <a:gd name="T65" fmla="*/ 508 h 522"/>
                      <a:gd name="T66" fmla="*/ 285 w 438"/>
                      <a:gd name="T67" fmla="*/ 473 h 5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438" h="522">
                        <a:moveTo>
                          <a:pt x="285" y="473"/>
                        </a:moveTo>
                        <a:lnTo>
                          <a:pt x="284" y="460"/>
                        </a:lnTo>
                        <a:lnTo>
                          <a:pt x="300" y="455"/>
                        </a:lnTo>
                        <a:lnTo>
                          <a:pt x="307" y="435"/>
                        </a:lnTo>
                        <a:lnTo>
                          <a:pt x="288" y="416"/>
                        </a:lnTo>
                        <a:lnTo>
                          <a:pt x="291" y="393"/>
                        </a:lnTo>
                        <a:lnTo>
                          <a:pt x="295" y="381"/>
                        </a:lnTo>
                        <a:lnTo>
                          <a:pt x="308" y="375"/>
                        </a:lnTo>
                        <a:lnTo>
                          <a:pt x="314" y="362"/>
                        </a:lnTo>
                        <a:lnTo>
                          <a:pt x="313" y="346"/>
                        </a:lnTo>
                        <a:lnTo>
                          <a:pt x="319" y="341"/>
                        </a:lnTo>
                        <a:lnTo>
                          <a:pt x="326" y="349"/>
                        </a:lnTo>
                        <a:lnTo>
                          <a:pt x="330" y="345"/>
                        </a:lnTo>
                        <a:lnTo>
                          <a:pt x="340" y="352"/>
                        </a:lnTo>
                        <a:lnTo>
                          <a:pt x="353" y="335"/>
                        </a:lnTo>
                        <a:lnTo>
                          <a:pt x="367" y="310"/>
                        </a:lnTo>
                        <a:lnTo>
                          <a:pt x="352" y="265"/>
                        </a:lnTo>
                        <a:lnTo>
                          <a:pt x="371" y="246"/>
                        </a:lnTo>
                        <a:lnTo>
                          <a:pt x="378" y="212"/>
                        </a:lnTo>
                        <a:lnTo>
                          <a:pt x="397" y="194"/>
                        </a:lnTo>
                        <a:lnTo>
                          <a:pt x="420" y="186"/>
                        </a:lnTo>
                        <a:lnTo>
                          <a:pt x="433" y="156"/>
                        </a:lnTo>
                        <a:lnTo>
                          <a:pt x="438" y="134"/>
                        </a:lnTo>
                        <a:lnTo>
                          <a:pt x="423" y="121"/>
                        </a:lnTo>
                        <a:lnTo>
                          <a:pt x="435" y="109"/>
                        </a:lnTo>
                        <a:lnTo>
                          <a:pt x="433" y="84"/>
                        </a:lnTo>
                        <a:lnTo>
                          <a:pt x="422" y="86"/>
                        </a:lnTo>
                        <a:lnTo>
                          <a:pt x="412" y="80"/>
                        </a:lnTo>
                        <a:lnTo>
                          <a:pt x="396" y="84"/>
                        </a:lnTo>
                        <a:lnTo>
                          <a:pt x="385" y="73"/>
                        </a:lnTo>
                        <a:lnTo>
                          <a:pt x="390" y="60"/>
                        </a:lnTo>
                        <a:lnTo>
                          <a:pt x="393" y="42"/>
                        </a:lnTo>
                        <a:lnTo>
                          <a:pt x="346" y="0"/>
                        </a:lnTo>
                        <a:lnTo>
                          <a:pt x="310" y="67"/>
                        </a:lnTo>
                        <a:lnTo>
                          <a:pt x="294" y="58"/>
                        </a:lnTo>
                        <a:lnTo>
                          <a:pt x="259" y="86"/>
                        </a:lnTo>
                        <a:lnTo>
                          <a:pt x="244" y="87"/>
                        </a:lnTo>
                        <a:lnTo>
                          <a:pt x="244" y="119"/>
                        </a:lnTo>
                        <a:lnTo>
                          <a:pt x="227" y="127"/>
                        </a:lnTo>
                        <a:lnTo>
                          <a:pt x="227" y="151"/>
                        </a:lnTo>
                        <a:lnTo>
                          <a:pt x="204" y="170"/>
                        </a:lnTo>
                        <a:lnTo>
                          <a:pt x="176" y="170"/>
                        </a:lnTo>
                        <a:lnTo>
                          <a:pt x="169" y="234"/>
                        </a:lnTo>
                        <a:lnTo>
                          <a:pt x="169" y="259"/>
                        </a:lnTo>
                        <a:lnTo>
                          <a:pt x="128" y="274"/>
                        </a:lnTo>
                        <a:lnTo>
                          <a:pt x="0" y="275"/>
                        </a:lnTo>
                        <a:lnTo>
                          <a:pt x="0" y="275"/>
                        </a:lnTo>
                        <a:lnTo>
                          <a:pt x="0" y="304"/>
                        </a:lnTo>
                        <a:lnTo>
                          <a:pt x="10" y="341"/>
                        </a:lnTo>
                        <a:lnTo>
                          <a:pt x="47" y="445"/>
                        </a:lnTo>
                        <a:lnTo>
                          <a:pt x="70" y="457"/>
                        </a:lnTo>
                        <a:lnTo>
                          <a:pt x="85" y="482"/>
                        </a:lnTo>
                        <a:lnTo>
                          <a:pt x="95" y="522"/>
                        </a:lnTo>
                        <a:lnTo>
                          <a:pt x="117" y="511"/>
                        </a:lnTo>
                        <a:lnTo>
                          <a:pt x="131" y="489"/>
                        </a:lnTo>
                        <a:lnTo>
                          <a:pt x="141" y="495"/>
                        </a:lnTo>
                        <a:lnTo>
                          <a:pt x="160" y="486"/>
                        </a:lnTo>
                        <a:lnTo>
                          <a:pt x="176" y="480"/>
                        </a:lnTo>
                        <a:lnTo>
                          <a:pt x="192" y="483"/>
                        </a:lnTo>
                        <a:lnTo>
                          <a:pt x="205" y="489"/>
                        </a:lnTo>
                        <a:lnTo>
                          <a:pt x="221" y="486"/>
                        </a:lnTo>
                        <a:lnTo>
                          <a:pt x="234" y="493"/>
                        </a:lnTo>
                        <a:lnTo>
                          <a:pt x="236" y="502"/>
                        </a:lnTo>
                        <a:lnTo>
                          <a:pt x="249" y="518"/>
                        </a:lnTo>
                        <a:lnTo>
                          <a:pt x="256" y="509"/>
                        </a:lnTo>
                        <a:lnTo>
                          <a:pt x="263" y="508"/>
                        </a:lnTo>
                        <a:lnTo>
                          <a:pt x="282" y="489"/>
                        </a:lnTo>
                        <a:lnTo>
                          <a:pt x="285" y="47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7" name="Freeform 158"/>
                  <p:cNvSpPr>
                    <a:spLocks/>
                  </p:cNvSpPr>
                  <p:nvPr/>
                </p:nvSpPr>
                <p:spPr bwMode="auto">
                  <a:xfrm>
                    <a:off x="998538" y="1590675"/>
                    <a:ext cx="65088" cy="120650"/>
                  </a:xfrm>
                  <a:custGeom>
                    <a:avLst/>
                    <a:gdLst>
                      <a:gd name="T0" fmla="*/ 9 w 41"/>
                      <a:gd name="T1" fmla="*/ 32 h 76"/>
                      <a:gd name="T2" fmla="*/ 16 w 41"/>
                      <a:gd name="T3" fmla="*/ 53 h 76"/>
                      <a:gd name="T4" fmla="*/ 28 w 41"/>
                      <a:gd name="T5" fmla="*/ 41 h 76"/>
                      <a:gd name="T6" fmla="*/ 26 w 41"/>
                      <a:gd name="T7" fmla="*/ 14 h 76"/>
                      <a:gd name="T8" fmla="*/ 16 w 41"/>
                      <a:gd name="T9" fmla="*/ 3 h 76"/>
                      <a:gd name="T10" fmla="*/ 25 w 41"/>
                      <a:gd name="T11" fmla="*/ 0 h 76"/>
                      <a:gd name="T12" fmla="*/ 35 w 41"/>
                      <a:gd name="T13" fmla="*/ 5 h 76"/>
                      <a:gd name="T14" fmla="*/ 39 w 41"/>
                      <a:gd name="T15" fmla="*/ 27 h 76"/>
                      <a:gd name="T16" fmla="*/ 41 w 41"/>
                      <a:gd name="T17" fmla="*/ 51 h 76"/>
                      <a:gd name="T18" fmla="*/ 38 w 41"/>
                      <a:gd name="T19" fmla="*/ 60 h 76"/>
                      <a:gd name="T20" fmla="*/ 29 w 41"/>
                      <a:gd name="T21" fmla="*/ 64 h 76"/>
                      <a:gd name="T22" fmla="*/ 25 w 41"/>
                      <a:gd name="T23" fmla="*/ 72 h 76"/>
                      <a:gd name="T24" fmla="*/ 17 w 41"/>
                      <a:gd name="T25" fmla="*/ 76 h 76"/>
                      <a:gd name="T26" fmla="*/ 7 w 41"/>
                      <a:gd name="T27" fmla="*/ 73 h 76"/>
                      <a:gd name="T28" fmla="*/ 0 w 41"/>
                      <a:gd name="T29" fmla="*/ 67 h 76"/>
                      <a:gd name="T30" fmla="*/ 0 w 41"/>
                      <a:gd name="T31" fmla="*/ 60 h 76"/>
                      <a:gd name="T32" fmla="*/ 6 w 41"/>
                      <a:gd name="T33" fmla="*/ 43 h 76"/>
                      <a:gd name="T34" fmla="*/ 6 w 41"/>
                      <a:gd name="T35" fmla="*/ 35 h 76"/>
                      <a:gd name="T36" fmla="*/ 9 w 41"/>
                      <a:gd name="T37" fmla="*/ 32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41" h="76">
                        <a:moveTo>
                          <a:pt x="9" y="32"/>
                        </a:moveTo>
                        <a:lnTo>
                          <a:pt x="16" y="53"/>
                        </a:lnTo>
                        <a:lnTo>
                          <a:pt x="28" y="41"/>
                        </a:lnTo>
                        <a:lnTo>
                          <a:pt x="26" y="14"/>
                        </a:lnTo>
                        <a:lnTo>
                          <a:pt x="16" y="3"/>
                        </a:lnTo>
                        <a:lnTo>
                          <a:pt x="25" y="0"/>
                        </a:lnTo>
                        <a:lnTo>
                          <a:pt x="35" y="5"/>
                        </a:lnTo>
                        <a:lnTo>
                          <a:pt x="39" y="27"/>
                        </a:lnTo>
                        <a:lnTo>
                          <a:pt x="41" y="51"/>
                        </a:lnTo>
                        <a:lnTo>
                          <a:pt x="38" y="60"/>
                        </a:lnTo>
                        <a:lnTo>
                          <a:pt x="29" y="64"/>
                        </a:lnTo>
                        <a:lnTo>
                          <a:pt x="25" y="72"/>
                        </a:lnTo>
                        <a:lnTo>
                          <a:pt x="17" y="76"/>
                        </a:lnTo>
                        <a:lnTo>
                          <a:pt x="7" y="73"/>
                        </a:lnTo>
                        <a:lnTo>
                          <a:pt x="0" y="67"/>
                        </a:lnTo>
                        <a:lnTo>
                          <a:pt x="0" y="60"/>
                        </a:lnTo>
                        <a:lnTo>
                          <a:pt x="6" y="43"/>
                        </a:lnTo>
                        <a:lnTo>
                          <a:pt x="6" y="35"/>
                        </a:lnTo>
                        <a:lnTo>
                          <a:pt x="9" y="32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8" name="Freeform 114"/>
                  <p:cNvSpPr>
                    <a:spLocks/>
                  </p:cNvSpPr>
                  <p:nvPr/>
                </p:nvSpPr>
                <p:spPr bwMode="auto">
                  <a:xfrm>
                    <a:off x="1944688" y="1771650"/>
                    <a:ext cx="1411288" cy="844550"/>
                  </a:xfrm>
                  <a:custGeom>
                    <a:avLst/>
                    <a:gdLst>
                      <a:gd name="T0" fmla="*/ 427 w 889"/>
                      <a:gd name="T1" fmla="*/ 3 h 532"/>
                      <a:gd name="T2" fmla="*/ 293 w 889"/>
                      <a:gd name="T3" fmla="*/ 39 h 532"/>
                      <a:gd name="T4" fmla="*/ 272 w 889"/>
                      <a:gd name="T5" fmla="*/ 68 h 532"/>
                      <a:gd name="T6" fmla="*/ 285 w 889"/>
                      <a:gd name="T7" fmla="*/ 111 h 532"/>
                      <a:gd name="T8" fmla="*/ 279 w 889"/>
                      <a:gd name="T9" fmla="*/ 154 h 532"/>
                      <a:gd name="T10" fmla="*/ 238 w 889"/>
                      <a:gd name="T11" fmla="*/ 135 h 532"/>
                      <a:gd name="T12" fmla="*/ 202 w 889"/>
                      <a:gd name="T13" fmla="*/ 125 h 532"/>
                      <a:gd name="T14" fmla="*/ 147 w 889"/>
                      <a:gd name="T15" fmla="*/ 89 h 532"/>
                      <a:gd name="T16" fmla="*/ 112 w 889"/>
                      <a:gd name="T17" fmla="*/ 89 h 532"/>
                      <a:gd name="T18" fmla="*/ 129 w 889"/>
                      <a:gd name="T19" fmla="*/ 138 h 532"/>
                      <a:gd name="T20" fmla="*/ 119 w 889"/>
                      <a:gd name="T21" fmla="*/ 182 h 532"/>
                      <a:gd name="T22" fmla="*/ 94 w 889"/>
                      <a:gd name="T23" fmla="*/ 207 h 532"/>
                      <a:gd name="T24" fmla="*/ 75 w 889"/>
                      <a:gd name="T25" fmla="*/ 237 h 532"/>
                      <a:gd name="T26" fmla="*/ 105 w 889"/>
                      <a:gd name="T27" fmla="*/ 269 h 532"/>
                      <a:gd name="T28" fmla="*/ 138 w 889"/>
                      <a:gd name="T29" fmla="*/ 244 h 532"/>
                      <a:gd name="T30" fmla="*/ 164 w 889"/>
                      <a:gd name="T31" fmla="*/ 259 h 532"/>
                      <a:gd name="T32" fmla="*/ 138 w 889"/>
                      <a:gd name="T33" fmla="*/ 295 h 532"/>
                      <a:gd name="T34" fmla="*/ 103 w 889"/>
                      <a:gd name="T35" fmla="*/ 329 h 532"/>
                      <a:gd name="T36" fmla="*/ 87 w 889"/>
                      <a:gd name="T37" fmla="*/ 371 h 532"/>
                      <a:gd name="T38" fmla="*/ 52 w 889"/>
                      <a:gd name="T39" fmla="*/ 358 h 532"/>
                      <a:gd name="T40" fmla="*/ 30 w 889"/>
                      <a:gd name="T41" fmla="*/ 396 h 532"/>
                      <a:gd name="T42" fmla="*/ 0 w 889"/>
                      <a:gd name="T43" fmla="*/ 445 h 532"/>
                      <a:gd name="T44" fmla="*/ 14 w 889"/>
                      <a:gd name="T45" fmla="*/ 499 h 532"/>
                      <a:gd name="T46" fmla="*/ 33 w 889"/>
                      <a:gd name="T47" fmla="*/ 486 h 532"/>
                      <a:gd name="T48" fmla="*/ 94 w 889"/>
                      <a:gd name="T49" fmla="*/ 487 h 532"/>
                      <a:gd name="T50" fmla="*/ 131 w 889"/>
                      <a:gd name="T51" fmla="*/ 496 h 532"/>
                      <a:gd name="T52" fmla="*/ 151 w 889"/>
                      <a:gd name="T53" fmla="*/ 468 h 532"/>
                      <a:gd name="T54" fmla="*/ 193 w 889"/>
                      <a:gd name="T55" fmla="*/ 461 h 532"/>
                      <a:gd name="T56" fmla="*/ 218 w 889"/>
                      <a:gd name="T57" fmla="*/ 476 h 532"/>
                      <a:gd name="T58" fmla="*/ 276 w 889"/>
                      <a:gd name="T59" fmla="*/ 508 h 532"/>
                      <a:gd name="T60" fmla="*/ 328 w 889"/>
                      <a:gd name="T61" fmla="*/ 499 h 532"/>
                      <a:gd name="T62" fmla="*/ 360 w 889"/>
                      <a:gd name="T63" fmla="*/ 490 h 532"/>
                      <a:gd name="T64" fmla="*/ 464 w 889"/>
                      <a:gd name="T65" fmla="*/ 532 h 532"/>
                      <a:gd name="T66" fmla="*/ 504 w 889"/>
                      <a:gd name="T67" fmla="*/ 468 h 532"/>
                      <a:gd name="T68" fmla="*/ 522 w 889"/>
                      <a:gd name="T69" fmla="*/ 399 h 532"/>
                      <a:gd name="T70" fmla="*/ 564 w 889"/>
                      <a:gd name="T71" fmla="*/ 333 h 532"/>
                      <a:gd name="T72" fmla="*/ 619 w 889"/>
                      <a:gd name="T73" fmla="*/ 285 h 532"/>
                      <a:gd name="T74" fmla="*/ 673 w 889"/>
                      <a:gd name="T75" fmla="*/ 271 h 532"/>
                      <a:gd name="T76" fmla="*/ 727 w 889"/>
                      <a:gd name="T77" fmla="*/ 236 h 532"/>
                      <a:gd name="T78" fmla="*/ 828 w 889"/>
                      <a:gd name="T79" fmla="*/ 191 h 532"/>
                      <a:gd name="T80" fmla="*/ 872 w 889"/>
                      <a:gd name="T81" fmla="*/ 147 h 532"/>
                      <a:gd name="T82" fmla="*/ 873 w 889"/>
                      <a:gd name="T83" fmla="*/ 99 h 532"/>
                      <a:gd name="T84" fmla="*/ 875 w 889"/>
                      <a:gd name="T85" fmla="*/ 78 h 532"/>
                      <a:gd name="T86" fmla="*/ 820 w 889"/>
                      <a:gd name="T87" fmla="*/ 113 h 532"/>
                      <a:gd name="T88" fmla="*/ 764 w 889"/>
                      <a:gd name="T89" fmla="*/ 138 h 532"/>
                      <a:gd name="T90" fmla="*/ 690 w 889"/>
                      <a:gd name="T91" fmla="*/ 141 h 532"/>
                      <a:gd name="T92" fmla="*/ 606 w 889"/>
                      <a:gd name="T93" fmla="*/ 96 h 532"/>
                      <a:gd name="T94" fmla="*/ 510 w 889"/>
                      <a:gd name="T95" fmla="*/ 46 h 5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889" h="532">
                        <a:moveTo>
                          <a:pt x="496" y="30"/>
                        </a:moveTo>
                        <a:lnTo>
                          <a:pt x="471" y="20"/>
                        </a:lnTo>
                        <a:lnTo>
                          <a:pt x="448" y="0"/>
                        </a:lnTo>
                        <a:lnTo>
                          <a:pt x="427" y="3"/>
                        </a:lnTo>
                        <a:lnTo>
                          <a:pt x="411" y="13"/>
                        </a:lnTo>
                        <a:lnTo>
                          <a:pt x="309" y="14"/>
                        </a:lnTo>
                        <a:lnTo>
                          <a:pt x="299" y="25"/>
                        </a:lnTo>
                        <a:lnTo>
                          <a:pt x="293" y="39"/>
                        </a:lnTo>
                        <a:lnTo>
                          <a:pt x="288" y="46"/>
                        </a:lnTo>
                        <a:lnTo>
                          <a:pt x="288" y="52"/>
                        </a:lnTo>
                        <a:lnTo>
                          <a:pt x="280" y="60"/>
                        </a:lnTo>
                        <a:lnTo>
                          <a:pt x="272" y="68"/>
                        </a:lnTo>
                        <a:lnTo>
                          <a:pt x="276" y="77"/>
                        </a:lnTo>
                        <a:lnTo>
                          <a:pt x="286" y="87"/>
                        </a:lnTo>
                        <a:lnTo>
                          <a:pt x="292" y="97"/>
                        </a:lnTo>
                        <a:lnTo>
                          <a:pt x="285" y="111"/>
                        </a:lnTo>
                        <a:lnTo>
                          <a:pt x="288" y="124"/>
                        </a:lnTo>
                        <a:lnTo>
                          <a:pt x="295" y="131"/>
                        </a:lnTo>
                        <a:lnTo>
                          <a:pt x="286" y="145"/>
                        </a:lnTo>
                        <a:lnTo>
                          <a:pt x="279" y="154"/>
                        </a:lnTo>
                        <a:lnTo>
                          <a:pt x="272" y="148"/>
                        </a:lnTo>
                        <a:lnTo>
                          <a:pt x="263" y="148"/>
                        </a:lnTo>
                        <a:lnTo>
                          <a:pt x="251" y="138"/>
                        </a:lnTo>
                        <a:lnTo>
                          <a:pt x="238" y="135"/>
                        </a:lnTo>
                        <a:lnTo>
                          <a:pt x="228" y="129"/>
                        </a:lnTo>
                        <a:lnTo>
                          <a:pt x="215" y="134"/>
                        </a:lnTo>
                        <a:lnTo>
                          <a:pt x="205" y="140"/>
                        </a:lnTo>
                        <a:lnTo>
                          <a:pt x="202" y="125"/>
                        </a:lnTo>
                        <a:lnTo>
                          <a:pt x="186" y="109"/>
                        </a:lnTo>
                        <a:lnTo>
                          <a:pt x="171" y="100"/>
                        </a:lnTo>
                        <a:lnTo>
                          <a:pt x="155" y="97"/>
                        </a:lnTo>
                        <a:lnTo>
                          <a:pt x="147" y="89"/>
                        </a:lnTo>
                        <a:lnTo>
                          <a:pt x="135" y="86"/>
                        </a:lnTo>
                        <a:lnTo>
                          <a:pt x="122" y="76"/>
                        </a:lnTo>
                        <a:lnTo>
                          <a:pt x="110" y="76"/>
                        </a:lnTo>
                        <a:lnTo>
                          <a:pt x="112" y="89"/>
                        </a:lnTo>
                        <a:lnTo>
                          <a:pt x="112" y="100"/>
                        </a:lnTo>
                        <a:lnTo>
                          <a:pt x="122" y="115"/>
                        </a:lnTo>
                        <a:lnTo>
                          <a:pt x="132" y="125"/>
                        </a:lnTo>
                        <a:lnTo>
                          <a:pt x="129" y="138"/>
                        </a:lnTo>
                        <a:lnTo>
                          <a:pt x="129" y="153"/>
                        </a:lnTo>
                        <a:lnTo>
                          <a:pt x="116" y="160"/>
                        </a:lnTo>
                        <a:lnTo>
                          <a:pt x="112" y="176"/>
                        </a:lnTo>
                        <a:lnTo>
                          <a:pt x="119" y="182"/>
                        </a:lnTo>
                        <a:lnTo>
                          <a:pt x="121" y="198"/>
                        </a:lnTo>
                        <a:lnTo>
                          <a:pt x="119" y="207"/>
                        </a:lnTo>
                        <a:lnTo>
                          <a:pt x="105" y="204"/>
                        </a:lnTo>
                        <a:lnTo>
                          <a:pt x="94" y="207"/>
                        </a:lnTo>
                        <a:lnTo>
                          <a:pt x="90" y="215"/>
                        </a:lnTo>
                        <a:lnTo>
                          <a:pt x="86" y="220"/>
                        </a:lnTo>
                        <a:lnTo>
                          <a:pt x="87" y="231"/>
                        </a:lnTo>
                        <a:lnTo>
                          <a:pt x="75" y="237"/>
                        </a:lnTo>
                        <a:lnTo>
                          <a:pt x="77" y="253"/>
                        </a:lnTo>
                        <a:lnTo>
                          <a:pt x="87" y="257"/>
                        </a:lnTo>
                        <a:lnTo>
                          <a:pt x="97" y="262"/>
                        </a:lnTo>
                        <a:lnTo>
                          <a:pt x="105" y="269"/>
                        </a:lnTo>
                        <a:lnTo>
                          <a:pt x="113" y="257"/>
                        </a:lnTo>
                        <a:lnTo>
                          <a:pt x="121" y="259"/>
                        </a:lnTo>
                        <a:lnTo>
                          <a:pt x="125" y="247"/>
                        </a:lnTo>
                        <a:lnTo>
                          <a:pt x="138" y="244"/>
                        </a:lnTo>
                        <a:lnTo>
                          <a:pt x="147" y="244"/>
                        </a:lnTo>
                        <a:lnTo>
                          <a:pt x="153" y="250"/>
                        </a:lnTo>
                        <a:lnTo>
                          <a:pt x="163" y="246"/>
                        </a:lnTo>
                        <a:lnTo>
                          <a:pt x="164" y="259"/>
                        </a:lnTo>
                        <a:lnTo>
                          <a:pt x="171" y="268"/>
                        </a:lnTo>
                        <a:lnTo>
                          <a:pt x="160" y="279"/>
                        </a:lnTo>
                        <a:lnTo>
                          <a:pt x="151" y="284"/>
                        </a:lnTo>
                        <a:lnTo>
                          <a:pt x="138" y="295"/>
                        </a:lnTo>
                        <a:lnTo>
                          <a:pt x="123" y="305"/>
                        </a:lnTo>
                        <a:lnTo>
                          <a:pt x="122" y="314"/>
                        </a:lnTo>
                        <a:lnTo>
                          <a:pt x="110" y="321"/>
                        </a:lnTo>
                        <a:lnTo>
                          <a:pt x="103" y="329"/>
                        </a:lnTo>
                        <a:lnTo>
                          <a:pt x="113" y="339"/>
                        </a:lnTo>
                        <a:lnTo>
                          <a:pt x="106" y="354"/>
                        </a:lnTo>
                        <a:lnTo>
                          <a:pt x="96" y="361"/>
                        </a:lnTo>
                        <a:lnTo>
                          <a:pt x="87" y="371"/>
                        </a:lnTo>
                        <a:lnTo>
                          <a:pt x="78" y="368"/>
                        </a:lnTo>
                        <a:lnTo>
                          <a:pt x="75" y="361"/>
                        </a:lnTo>
                        <a:lnTo>
                          <a:pt x="61" y="361"/>
                        </a:lnTo>
                        <a:lnTo>
                          <a:pt x="52" y="358"/>
                        </a:lnTo>
                        <a:lnTo>
                          <a:pt x="54" y="365"/>
                        </a:lnTo>
                        <a:lnTo>
                          <a:pt x="41" y="368"/>
                        </a:lnTo>
                        <a:lnTo>
                          <a:pt x="43" y="384"/>
                        </a:lnTo>
                        <a:lnTo>
                          <a:pt x="30" y="396"/>
                        </a:lnTo>
                        <a:lnTo>
                          <a:pt x="30" y="415"/>
                        </a:lnTo>
                        <a:lnTo>
                          <a:pt x="13" y="419"/>
                        </a:lnTo>
                        <a:lnTo>
                          <a:pt x="13" y="432"/>
                        </a:lnTo>
                        <a:lnTo>
                          <a:pt x="0" y="445"/>
                        </a:lnTo>
                        <a:lnTo>
                          <a:pt x="0" y="460"/>
                        </a:lnTo>
                        <a:lnTo>
                          <a:pt x="10" y="470"/>
                        </a:lnTo>
                        <a:lnTo>
                          <a:pt x="10" y="484"/>
                        </a:lnTo>
                        <a:lnTo>
                          <a:pt x="14" y="499"/>
                        </a:lnTo>
                        <a:lnTo>
                          <a:pt x="9" y="512"/>
                        </a:lnTo>
                        <a:lnTo>
                          <a:pt x="14" y="519"/>
                        </a:lnTo>
                        <a:lnTo>
                          <a:pt x="26" y="506"/>
                        </a:lnTo>
                        <a:lnTo>
                          <a:pt x="33" y="486"/>
                        </a:lnTo>
                        <a:lnTo>
                          <a:pt x="49" y="482"/>
                        </a:lnTo>
                        <a:lnTo>
                          <a:pt x="68" y="490"/>
                        </a:lnTo>
                        <a:lnTo>
                          <a:pt x="78" y="502"/>
                        </a:lnTo>
                        <a:lnTo>
                          <a:pt x="94" y="487"/>
                        </a:lnTo>
                        <a:lnTo>
                          <a:pt x="102" y="496"/>
                        </a:lnTo>
                        <a:lnTo>
                          <a:pt x="106" y="506"/>
                        </a:lnTo>
                        <a:lnTo>
                          <a:pt x="121" y="505"/>
                        </a:lnTo>
                        <a:lnTo>
                          <a:pt x="131" y="496"/>
                        </a:lnTo>
                        <a:lnTo>
                          <a:pt x="145" y="496"/>
                        </a:lnTo>
                        <a:lnTo>
                          <a:pt x="161" y="489"/>
                        </a:lnTo>
                        <a:lnTo>
                          <a:pt x="161" y="477"/>
                        </a:lnTo>
                        <a:lnTo>
                          <a:pt x="151" y="468"/>
                        </a:lnTo>
                        <a:lnTo>
                          <a:pt x="160" y="450"/>
                        </a:lnTo>
                        <a:lnTo>
                          <a:pt x="180" y="461"/>
                        </a:lnTo>
                        <a:lnTo>
                          <a:pt x="186" y="454"/>
                        </a:lnTo>
                        <a:lnTo>
                          <a:pt x="193" y="461"/>
                        </a:lnTo>
                        <a:lnTo>
                          <a:pt x="203" y="451"/>
                        </a:lnTo>
                        <a:lnTo>
                          <a:pt x="215" y="455"/>
                        </a:lnTo>
                        <a:lnTo>
                          <a:pt x="221" y="464"/>
                        </a:lnTo>
                        <a:lnTo>
                          <a:pt x="218" y="476"/>
                        </a:lnTo>
                        <a:lnTo>
                          <a:pt x="228" y="489"/>
                        </a:lnTo>
                        <a:lnTo>
                          <a:pt x="241" y="484"/>
                        </a:lnTo>
                        <a:lnTo>
                          <a:pt x="262" y="493"/>
                        </a:lnTo>
                        <a:lnTo>
                          <a:pt x="276" y="508"/>
                        </a:lnTo>
                        <a:lnTo>
                          <a:pt x="291" y="499"/>
                        </a:lnTo>
                        <a:lnTo>
                          <a:pt x="308" y="506"/>
                        </a:lnTo>
                        <a:lnTo>
                          <a:pt x="318" y="496"/>
                        </a:lnTo>
                        <a:lnTo>
                          <a:pt x="328" y="499"/>
                        </a:lnTo>
                        <a:lnTo>
                          <a:pt x="334" y="506"/>
                        </a:lnTo>
                        <a:lnTo>
                          <a:pt x="344" y="503"/>
                        </a:lnTo>
                        <a:lnTo>
                          <a:pt x="350" y="490"/>
                        </a:lnTo>
                        <a:lnTo>
                          <a:pt x="360" y="490"/>
                        </a:lnTo>
                        <a:lnTo>
                          <a:pt x="384" y="506"/>
                        </a:lnTo>
                        <a:lnTo>
                          <a:pt x="405" y="518"/>
                        </a:lnTo>
                        <a:lnTo>
                          <a:pt x="430" y="527"/>
                        </a:lnTo>
                        <a:lnTo>
                          <a:pt x="464" y="532"/>
                        </a:lnTo>
                        <a:lnTo>
                          <a:pt x="468" y="518"/>
                        </a:lnTo>
                        <a:lnTo>
                          <a:pt x="477" y="509"/>
                        </a:lnTo>
                        <a:lnTo>
                          <a:pt x="481" y="492"/>
                        </a:lnTo>
                        <a:lnTo>
                          <a:pt x="504" y="468"/>
                        </a:lnTo>
                        <a:lnTo>
                          <a:pt x="504" y="455"/>
                        </a:lnTo>
                        <a:lnTo>
                          <a:pt x="513" y="439"/>
                        </a:lnTo>
                        <a:lnTo>
                          <a:pt x="509" y="423"/>
                        </a:lnTo>
                        <a:lnTo>
                          <a:pt x="522" y="399"/>
                        </a:lnTo>
                        <a:lnTo>
                          <a:pt x="542" y="386"/>
                        </a:lnTo>
                        <a:lnTo>
                          <a:pt x="543" y="368"/>
                        </a:lnTo>
                        <a:lnTo>
                          <a:pt x="567" y="354"/>
                        </a:lnTo>
                        <a:lnTo>
                          <a:pt x="564" y="333"/>
                        </a:lnTo>
                        <a:lnTo>
                          <a:pt x="573" y="316"/>
                        </a:lnTo>
                        <a:lnTo>
                          <a:pt x="591" y="297"/>
                        </a:lnTo>
                        <a:lnTo>
                          <a:pt x="607" y="281"/>
                        </a:lnTo>
                        <a:lnTo>
                          <a:pt x="619" y="285"/>
                        </a:lnTo>
                        <a:lnTo>
                          <a:pt x="619" y="301"/>
                        </a:lnTo>
                        <a:lnTo>
                          <a:pt x="637" y="298"/>
                        </a:lnTo>
                        <a:lnTo>
                          <a:pt x="654" y="281"/>
                        </a:lnTo>
                        <a:lnTo>
                          <a:pt x="673" y="271"/>
                        </a:lnTo>
                        <a:lnTo>
                          <a:pt x="683" y="259"/>
                        </a:lnTo>
                        <a:lnTo>
                          <a:pt x="700" y="256"/>
                        </a:lnTo>
                        <a:lnTo>
                          <a:pt x="727" y="257"/>
                        </a:lnTo>
                        <a:lnTo>
                          <a:pt x="727" y="236"/>
                        </a:lnTo>
                        <a:lnTo>
                          <a:pt x="757" y="218"/>
                        </a:lnTo>
                        <a:lnTo>
                          <a:pt x="788" y="212"/>
                        </a:lnTo>
                        <a:lnTo>
                          <a:pt x="821" y="212"/>
                        </a:lnTo>
                        <a:lnTo>
                          <a:pt x="828" y="191"/>
                        </a:lnTo>
                        <a:lnTo>
                          <a:pt x="846" y="191"/>
                        </a:lnTo>
                        <a:lnTo>
                          <a:pt x="863" y="173"/>
                        </a:lnTo>
                        <a:lnTo>
                          <a:pt x="887" y="161"/>
                        </a:lnTo>
                        <a:lnTo>
                          <a:pt x="872" y="147"/>
                        </a:lnTo>
                        <a:lnTo>
                          <a:pt x="889" y="140"/>
                        </a:lnTo>
                        <a:lnTo>
                          <a:pt x="889" y="127"/>
                        </a:lnTo>
                        <a:lnTo>
                          <a:pt x="871" y="116"/>
                        </a:lnTo>
                        <a:lnTo>
                          <a:pt x="873" y="99"/>
                        </a:lnTo>
                        <a:lnTo>
                          <a:pt x="881" y="95"/>
                        </a:lnTo>
                        <a:lnTo>
                          <a:pt x="885" y="84"/>
                        </a:lnTo>
                        <a:lnTo>
                          <a:pt x="875" y="78"/>
                        </a:lnTo>
                        <a:lnTo>
                          <a:pt x="875" y="78"/>
                        </a:lnTo>
                        <a:lnTo>
                          <a:pt x="863" y="78"/>
                        </a:lnTo>
                        <a:lnTo>
                          <a:pt x="844" y="95"/>
                        </a:lnTo>
                        <a:lnTo>
                          <a:pt x="827" y="96"/>
                        </a:lnTo>
                        <a:lnTo>
                          <a:pt x="820" y="113"/>
                        </a:lnTo>
                        <a:lnTo>
                          <a:pt x="794" y="109"/>
                        </a:lnTo>
                        <a:lnTo>
                          <a:pt x="786" y="121"/>
                        </a:lnTo>
                        <a:lnTo>
                          <a:pt x="776" y="132"/>
                        </a:lnTo>
                        <a:lnTo>
                          <a:pt x="764" y="138"/>
                        </a:lnTo>
                        <a:lnTo>
                          <a:pt x="743" y="145"/>
                        </a:lnTo>
                        <a:lnTo>
                          <a:pt x="724" y="150"/>
                        </a:lnTo>
                        <a:lnTo>
                          <a:pt x="702" y="140"/>
                        </a:lnTo>
                        <a:lnTo>
                          <a:pt x="690" y="141"/>
                        </a:lnTo>
                        <a:lnTo>
                          <a:pt x="677" y="131"/>
                        </a:lnTo>
                        <a:lnTo>
                          <a:pt x="653" y="121"/>
                        </a:lnTo>
                        <a:lnTo>
                          <a:pt x="626" y="103"/>
                        </a:lnTo>
                        <a:lnTo>
                          <a:pt x="606" y="96"/>
                        </a:lnTo>
                        <a:lnTo>
                          <a:pt x="575" y="83"/>
                        </a:lnTo>
                        <a:lnTo>
                          <a:pt x="559" y="68"/>
                        </a:lnTo>
                        <a:lnTo>
                          <a:pt x="541" y="65"/>
                        </a:lnTo>
                        <a:lnTo>
                          <a:pt x="510" y="46"/>
                        </a:lnTo>
                        <a:lnTo>
                          <a:pt x="496" y="3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39" name="Freeform 11"/>
                  <p:cNvSpPr>
                    <a:spLocks/>
                  </p:cNvSpPr>
                  <p:nvPr/>
                </p:nvSpPr>
                <p:spPr bwMode="auto">
                  <a:xfrm>
                    <a:off x="2241550" y="1344612"/>
                    <a:ext cx="1131888" cy="665163"/>
                  </a:xfrm>
                  <a:custGeom>
                    <a:avLst/>
                    <a:gdLst>
                      <a:gd name="T0" fmla="*/ 484 w 490"/>
                      <a:gd name="T1" fmla="*/ 197 h 288"/>
                      <a:gd name="T2" fmla="*/ 474 w 490"/>
                      <a:gd name="T3" fmla="*/ 208 h 288"/>
                      <a:gd name="T4" fmla="*/ 482 w 490"/>
                      <a:gd name="T5" fmla="*/ 219 h 288"/>
                      <a:gd name="T6" fmla="*/ 487 w 490"/>
                      <a:gd name="T7" fmla="*/ 231 h 288"/>
                      <a:gd name="T8" fmla="*/ 480 w 490"/>
                      <a:gd name="T9" fmla="*/ 243 h 288"/>
                      <a:gd name="T10" fmla="*/ 465 w 490"/>
                      <a:gd name="T11" fmla="*/ 239 h 288"/>
                      <a:gd name="T12" fmla="*/ 440 w 490"/>
                      <a:gd name="T13" fmla="*/ 251 h 288"/>
                      <a:gd name="T14" fmla="*/ 417 w 490"/>
                      <a:gd name="T15" fmla="*/ 260 h 288"/>
                      <a:gd name="T16" fmla="*/ 405 w 490"/>
                      <a:gd name="T17" fmla="*/ 276 h 288"/>
                      <a:gd name="T18" fmla="*/ 382 w 490"/>
                      <a:gd name="T19" fmla="*/ 285 h 288"/>
                      <a:gd name="T20" fmla="*/ 354 w 490"/>
                      <a:gd name="T21" fmla="*/ 281 h 288"/>
                      <a:gd name="T22" fmla="*/ 337 w 490"/>
                      <a:gd name="T23" fmla="*/ 275 h 288"/>
                      <a:gd name="T24" fmla="*/ 302 w 490"/>
                      <a:gd name="T25" fmla="*/ 256 h 288"/>
                      <a:gd name="T26" fmla="*/ 267 w 490"/>
                      <a:gd name="T27" fmla="*/ 242 h 288"/>
                      <a:gd name="T28" fmla="*/ 243 w 490"/>
                      <a:gd name="T29" fmla="*/ 230 h 288"/>
                      <a:gd name="T30" fmla="*/ 211 w 490"/>
                      <a:gd name="T31" fmla="*/ 206 h 288"/>
                      <a:gd name="T32" fmla="*/ 179 w 490"/>
                      <a:gd name="T33" fmla="*/ 185 h 288"/>
                      <a:gd name="T34" fmla="*/ 154 w 490"/>
                      <a:gd name="T35" fmla="*/ 194 h 288"/>
                      <a:gd name="T36" fmla="*/ 79 w 490"/>
                      <a:gd name="T37" fmla="*/ 189 h 288"/>
                      <a:gd name="T38" fmla="*/ 65 w 490"/>
                      <a:gd name="T39" fmla="*/ 187 h 288"/>
                      <a:gd name="T40" fmla="*/ 47 w 490"/>
                      <a:gd name="T41" fmla="*/ 189 h 288"/>
                      <a:gd name="T42" fmla="*/ 33 w 490"/>
                      <a:gd name="T43" fmla="*/ 174 h 288"/>
                      <a:gd name="T44" fmla="*/ 20 w 490"/>
                      <a:gd name="T45" fmla="*/ 152 h 288"/>
                      <a:gd name="T46" fmla="*/ 10 w 490"/>
                      <a:gd name="T47" fmla="*/ 130 h 288"/>
                      <a:gd name="T48" fmla="*/ 0 w 490"/>
                      <a:gd name="T49" fmla="*/ 113 h 288"/>
                      <a:gd name="T50" fmla="*/ 29 w 490"/>
                      <a:gd name="T51" fmla="*/ 90 h 288"/>
                      <a:gd name="T52" fmla="*/ 35 w 490"/>
                      <a:gd name="T53" fmla="*/ 62 h 288"/>
                      <a:gd name="T54" fmla="*/ 52 w 490"/>
                      <a:gd name="T55" fmla="*/ 43 h 288"/>
                      <a:gd name="T56" fmla="*/ 69 w 490"/>
                      <a:gd name="T57" fmla="*/ 16 h 288"/>
                      <a:gd name="T58" fmla="*/ 77 w 490"/>
                      <a:gd name="T59" fmla="*/ 0 h 288"/>
                      <a:gd name="T60" fmla="*/ 96 w 490"/>
                      <a:gd name="T61" fmla="*/ 23 h 288"/>
                      <a:gd name="T62" fmla="*/ 107 w 490"/>
                      <a:gd name="T63" fmla="*/ 64 h 288"/>
                      <a:gd name="T64" fmla="*/ 97 w 490"/>
                      <a:gd name="T65" fmla="*/ 82 h 288"/>
                      <a:gd name="T66" fmla="*/ 73 w 490"/>
                      <a:gd name="T67" fmla="*/ 69 h 288"/>
                      <a:gd name="T68" fmla="*/ 52 w 490"/>
                      <a:gd name="T69" fmla="*/ 93 h 288"/>
                      <a:gd name="T70" fmla="*/ 57 w 490"/>
                      <a:gd name="T71" fmla="*/ 123 h 288"/>
                      <a:gd name="T72" fmla="*/ 87 w 490"/>
                      <a:gd name="T73" fmla="*/ 133 h 288"/>
                      <a:gd name="T74" fmla="*/ 104 w 490"/>
                      <a:gd name="T75" fmla="*/ 113 h 288"/>
                      <a:gd name="T76" fmla="*/ 138 w 490"/>
                      <a:gd name="T77" fmla="*/ 117 h 288"/>
                      <a:gd name="T78" fmla="*/ 161 w 490"/>
                      <a:gd name="T79" fmla="*/ 111 h 288"/>
                      <a:gd name="T80" fmla="*/ 201 w 490"/>
                      <a:gd name="T81" fmla="*/ 112 h 288"/>
                      <a:gd name="T82" fmla="*/ 223 w 490"/>
                      <a:gd name="T83" fmla="*/ 125 h 288"/>
                      <a:gd name="T84" fmla="*/ 229 w 490"/>
                      <a:gd name="T85" fmla="*/ 113 h 288"/>
                      <a:gd name="T86" fmla="*/ 262 w 490"/>
                      <a:gd name="T87" fmla="*/ 107 h 288"/>
                      <a:gd name="T88" fmla="*/ 254 w 490"/>
                      <a:gd name="T89" fmla="*/ 124 h 288"/>
                      <a:gd name="T90" fmla="*/ 240 w 490"/>
                      <a:gd name="T91" fmla="*/ 139 h 288"/>
                      <a:gd name="T92" fmla="*/ 266 w 490"/>
                      <a:gd name="T93" fmla="*/ 153 h 288"/>
                      <a:gd name="T94" fmla="*/ 305 w 490"/>
                      <a:gd name="T95" fmla="*/ 148 h 288"/>
                      <a:gd name="T96" fmla="*/ 333 w 490"/>
                      <a:gd name="T97" fmla="*/ 162 h 288"/>
                      <a:gd name="T98" fmla="*/ 364 w 490"/>
                      <a:gd name="T99" fmla="*/ 156 h 288"/>
                      <a:gd name="T100" fmla="*/ 369 w 490"/>
                      <a:gd name="T101" fmla="*/ 173 h 288"/>
                      <a:gd name="T102" fmla="*/ 359 w 490"/>
                      <a:gd name="T103" fmla="*/ 191 h 288"/>
                      <a:gd name="T104" fmla="*/ 372 w 490"/>
                      <a:gd name="T105" fmla="*/ 190 h 288"/>
                      <a:gd name="T106" fmla="*/ 391 w 490"/>
                      <a:gd name="T107" fmla="*/ 187 h 288"/>
                      <a:gd name="T108" fmla="*/ 404 w 490"/>
                      <a:gd name="T109" fmla="*/ 175 h 288"/>
                      <a:gd name="T110" fmla="*/ 405 w 490"/>
                      <a:gd name="T111" fmla="*/ 139 h 288"/>
                      <a:gd name="T112" fmla="*/ 427 w 490"/>
                      <a:gd name="T113" fmla="*/ 130 h 288"/>
                      <a:gd name="T114" fmla="*/ 445 w 490"/>
                      <a:gd name="T115" fmla="*/ 137 h 288"/>
                      <a:gd name="T116" fmla="*/ 474 w 490"/>
                      <a:gd name="T117" fmla="*/ 170 h 288"/>
                      <a:gd name="T118" fmla="*/ 490 w 490"/>
                      <a:gd name="T119" fmla="*/ 189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490" h="288">
                        <a:moveTo>
                          <a:pt x="490" y="189"/>
                        </a:moveTo>
                        <a:cubicBezTo>
                          <a:pt x="484" y="197"/>
                          <a:pt x="484" y="197"/>
                          <a:pt x="484" y="197"/>
                        </a:cubicBezTo>
                        <a:cubicBezTo>
                          <a:pt x="478" y="204"/>
                          <a:pt x="478" y="204"/>
                          <a:pt x="478" y="204"/>
                        </a:cubicBezTo>
                        <a:cubicBezTo>
                          <a:pt x="474" y="208"/>
                          <a:pt x="474" y="208"/>
                          <a:pt x="474" y="208"/>
                        </a:cubicBezTo>
                        <a:cubicBezTo>
                          <a:pt x="480" y="214"/>
                          <a:pt x="480" y="214"/>
                          <a:pt x="480" y="214"/>
                        </a:cubicBezTo>
                        <a:cubicBezTo>
                          <a:pt x="482" y="219"/>
                          <a:pt x="482" y="219"/>
                          <a:pt x="482" y="219"/>
                        </a:cubicBezTo>
                        <a:cubicBezTo>
                          <a:pt x="487" y="220"/>
                          <a:pt x="487" y="220"/>
                          <a:pt x="487" y="220"/>
                        </a:cubicBezTo>
                        <a:cubicBezTo>
                          <a:pt x="487" y="231"/>
                          <a:pt x="487" y="231"/>
                          <a:pt x="487" y="231"/>
                        </a:cubicBezTo>
                        <a:cubicBezTo>
                          <a:pt x="487" y="243"/>
                          <a:pt x="487" y="243"/>
                          <a:pt x="487" y="243"/>
                        </a:cubicBezTo>
                        <a:cubicBezTo>
                          <a:pt x="480" y="243"/>
                          <a:pt x="480" y="243"/>
                          <a:pt x="480" y="243"/>
                        </a:cubicBezTo>
                        <a:cubicBezTo>
                          <a:pt x="473" y="239"/>
                          <a:pt x="473" y="239"/>
                          <a:pt x="473" y="239"/>
                        </a:cubicBezTo>
                        <a:cubicBezTo>
                          <a:pt x="465" y="239"/>
                          <a:pt x="465" y="239"/>
                          <a:pt x="465" y="239"/>
                        </a:cubicBezTo>
                        <a:cubicBezTo>
                          <a:pt x="452" y="250"/>
                          <a:pt x="452" y="250"/>
                          <a:pt x="452" y="250"/>
                        </a:cubicBezTo>
                        <a:cubicBezTo>
                          <a:pt x="440" y="251"/>
                          <a:pt x="440" y="251"/>
                          <a:pt x="440" y="251"/>
                        </a:cubicBezTo>
                        <a:cubicBezTo>
                          <a:pt x="435" y="263"/>
                          <a:pt x="435" y="263"/>
                          <a:pt x="435" y="263"/>
                        </a:cubicBezTo>
                        <a:cubicBezTo>
                          <a:pt x="417" y="260"/>
                          <a:pt x="417" y="260"/>
                          <a:pt x="417" y="260"/>
                        </a:cubicBezTo>
                        <a:cubicBezTo>
                          <a:pt x="412" y="268"/>
                          <a:pt x="412" y="268"/>
                          <a:pt x="412" y="268"/>
                        </a:cubicBezTo>
                        <a:cubicBezTo>
                          <a:pt x="405" y="276"/>
                          <a:pt x="405" y="276"/>
                          <a:pt x="405" y="276"/>
                        </a:cubicBezTo>
                        <a:cubicBezTo>
                          <a:pt x="397" y="280"/>
                          <a:pt x="397" y="280"/>
                          <a:pt x="397" y="280"/>
                        </a:cubicBezTo>
                        <a:cubicBezTo>
                          <a:pt x="382" y="285"/>
                          <a:pt x="382" y="285"/>
                          <a:pt x="382" y="285"/>
                        </a:cubicBezTo>
                        <a:cubicBezTo>
                          <a:pt x="369" y="288"/>
                          <a:pt x="369" y="288"/>
                          <a:pt x="369" y="288"/>
                        </a:cubicBezTo>
                        <a:cubicBezTo>
                          <a:pt x="354" y="281"/>
                          <a:pt x="354" y="281"/>
                          <a:pt x="354" y="281"/>
                        </a:cubicBezTo>
                        <a:cubicBezTo>
                          <a:pt x="346" y="282"/>
                          <a:pt x="346" y="282"/>
                          <a:pt x="346" y="282"/>
                        </a:cubicBezTo>
                        <a:cubicBezTo>
                          <a:pt x="337" y="275"/>
                          <a:pt x="337" y="275"/>
                          <a:pt x="337" y="275"/>
                        </a:cubicBezTo>
                        <a:cubicBezTo>
                          <a:pt x="320" y="268"/>
                          <a:pt x="320" y="268"/>
                          <a:pt x="320" y="268"/>
                        </a:cubicBezTo>
                        <a:cubicBezTo>
                          <a:pt x="302" y="256"/>
                          <a:pt x="302" y="256"/>
                          <a:pt x="302" y="256"/>
                        </a:cubicBezTo>
                        <a:cubicBezTo>
                          <a:pt x="288" y="251"/>
                          <a:pt x="288" y="251"/>
                          <a:pt x="288" y="251"/>
                        </a:cubicBezTo>
                        <a:cubicBezTo>
                          <a:pt x="267" y="242"/>
                          <a:pt x="267" y="242"/>
                          <a:pt x="267" y="242"/>
                        </a:cubicBezTo>
                        <a:cubicBezTo>
                          <a:pt x="256" y="232"/>
                          <a:pt x="256" y="232"/>
                          <a:pt x="256" y="232"/>
                        </a:cubicBezTo>
                        <a:cubicBezTo>
                          <a:pt x="243" y="230"/>
                          <a:pt x="243" y="230"/>
                          <a:pt x="243" y="230"/>
                        </a:cubicBezTo>
                        <a:cubicBezTo>
                          <a:pt x="222" y="217"/>
                          <a:pt x="222" y="217"/>
                          <a:pt x="222" y="217"/>
                        </a:cubicBezTo>
                        <a:cubicBezTo>
                          <a:pt x="211" y="206"/>
                          <a:pt x="211" y="206"/>
                          <a:pt x="211" y="206"/>
                        </a:cubicBezTo>
                        <a:cubicBezTo>
                          <a:pt x="195" y="199"/>
                          <a:pt x="195" y="199"/>
                          <a:pt x="195" y="199"/>
                        </a:cubicBezTo>
                        <a:cubicBezTo>
                          <a:pt x="179" y="185"/>
                          <a:pt x="179" y="185"/>
                          <a:pt x="179" y="185"/>
                        </a:cubicBezTo>
                        <a:cubicBezTo>
                          <a:pt x="165" y="187"/>
                          <a:pt x="165" y="187"/>
                          <a:pt x="165" y="187"/>
                        </a:cubicBezTo>
                        <a:cubicBezTo>
                          <a:pt x="154" y="194"/>
                          <a:pt x="154" y="194"/>
                          <a:pt x="154" y="194"/>
                        </a:cubicBezTo>
                        <a:cubicBezTo>
                          <a:pt x="84" y="195"/>
                          <a:pt x="84" y="195"/>
                          <a:pt x="84" y="195"/>
                        </a:cubicBezTo>
                        <a:cubicBezTo>
                          <a:pt x="79" y="189"/>
                          <a:pt x="79" y="189"/>
                          <a:pt x="79" y="189"/>
                        </a:cubicBezTo>
                        <a:cubicBezTo>
                          <a:pt x="66" y="183"/>
                          <a:pt x="66" y="183"/>
                          <a:pt x="66" y="183"/>
                        </a:cubicBezTo>
                        <a:cubicBezTo>
                          <a:pt x="65" y="187"/>
                          <a:pt x="65" y="187"/>
                          <a:pt x="65" y="187"/>
                        </a:cubicBezTo>
                        <a:cubicBezTo>
                          <a:pt x="53" y="191"/>
                          <a:pt x="53" y="191"/>
                          <a:pt x="53" y="191"/>
                        </a:cubicBezTo>
                        <a:cubicBezTo>
                          <a:pt x="47" y="189"/>
                          <a:pt x="47" y="189"/>
                          <a:pt x="47" y="189"/>
                        </a:cubicBezTo>
                        <a:cubicBezTo>
                          <a:pt x="47" y="189"/>
                          <a:pt x="40" y="181"/>
                          <a:pt x="39" y="180"/>
                        </a:cubicBezTo>
                        <a:cubicBezTo>
                          <a:pt x="38" y="178"/>
                          <a:pt x="33" y="174"/>
                          <a:pt x="33" y="174"/>
                        </a:cubicBezTo>
                        <a:cubicBezTo>
                          <a:pt x="30" y="162"/>
                          <a:pt x="30" y="162"/>
                          <a:pt x="30" y="162"/>
                        </a:cubicBezTo>
                        <a:cubicBezTo>
                          <a:pt x="20" y="152"/>
                          <a:pt x="20" y="152"/>
                          <a:pt x="20" y="152"/>
                        </a:cubicBezTo>
                        <a:cubicBezTo>
                          <a:pt x="14" y="144"/>
                          <a:pt x="14" y="144"/>
                          <a:pt x="14" y="144"/>
                        </a:cubicBezTo>
                        <a:cubicBezTo>
                          <a:pt x="10" y="130"/>
                          <a:pt x="10" y="130"/>
                          <a:pt x="10" y="130"/>
                        </a:cubicBezTo>
                        <a:cubicBezTo>
                          <a:pt x="5" y="119"/>
                          <a:pt x="5" y="119"/>
                          <a:pt x="5" y="119"/>
                        </a:cubicBezTo>
                        <a:cubicBezTo>
                          <a:pt x="0" y="113"/>
                          <a:pt x="0" y="113"/>
                          <a:pt x="0" y="113"/>
                        </a:cubicBezTo>
                        <a:cubicBezTo>
                          <a:pt x="16" y="109"/>
                          <a:pt x="16" y="109"/>
                          <a:pt x="16" y="109"/>
                        </a:cubicBezTo>
                        <a:cubicBezTo>
                          <a:pt x="29" y="90"/>
                          <a:pt x="29" y="90"/>
                          <a:pt x="29" y="90"/>
                        </a:cubicBezTo>
                        <a:cubicBezTo>
                          <a:pt x="29" y="73"/>
                          <a:pt x="29" y="73"/>
                          <a:pt x="29" y="73"/>
                        </a:cubicBezTo>
                        <a:cubicBezTo>
                          <a:pt x="35" y="62"/>
                          <a:pt x="35" y="62"/>
                          <a:pt x="35" y="62"/>
                        </a:cubicBezTo>
                        <a:cubicBezTo>
                          <a:pt x="52" y="53"/>
                          <a:pt x="52" y="53"/>
                          <a:pt x="52" y="53"/>
                        </a:cubicBezTo>
                        <a:cubicBezTo>
                          <a:pt x="52" y="43"/>
                          <a:pt x="52" y="43"/>
                          <a:pt x="52" y="43"/>
                        </a:cubicBezTo>
                        <a:cubicBezTo>
                          <a:pt x="69" y="33"/>
                          <a:pt x="69" y="33"/>
                          <a:pt x="69" y="33"/>
                        </a:cubicBezTo>
                        <a:cubicBezTo>
                          <a:pt x="69" y="16"/>
                          <a:pt x="69" y="16"/>
                          <a:pt x="69" y="16"/>
                        </a:cubicBezTo>
                        <a:cubicBezTo>
                          <a:pt x="66" y="0"/>
                          <a:pt x="66" y="0"/>
                          <a:pt x="66" y="0"/>
                        </a:cubicBezTo>
                        <a:cubicBezTo>
                          <a:pt x="77" y="0"/>
                          <a:pt x="77" y="0"/>
                          <a:pt x="77" y="0"/>
                        </a:cubicBezTo>
                        <a:cubicBezTo>
                          <a:pt x="81" y="8"/>
                          <a:pt x="81" y="8"/>
                          <a:pt x="81" y="8"/>
                        </a:cubicBezTo>
                        <a:cubicBezTo>
                          <a:pt x="96" y="23"/>
                          <a:pt x="96" y="23"/>
                          <a:pt x="96" y="23"/>
                        </a:cubicBezTo>
                        <a:cubicBezTo>
                          <a:pt x="107" y="41"/>
                          <a:pt x="107" y="41"/>
                          <a:pt x="107" y="41"/>
                        </a:cubicBezTo>
                        <a:cubicBezTo>
                          <a:pt x="107" y="64"/>
                          <a:pt x="107" y="64"/>
                          <a:pt x="107" y="64"/>
                        </a:cubicBezTo>
                        <a:cubicBezTo>
                          <a:pt x="103" y="76"/>
                          <a:pt x="103" y="76"/>
                          <a:pt x="103" y="76"/>
                        </a:cubicBezTo>
                        <a:cubicBezTo>
                          <a:pt x="97" y="82"/>
                          <a:pt x="97" y="82"/>
                          <a:pt x="97" y="82"/>
                        </a:cubicBezTo>
                        <a:cubicBezTo>
                          <a:pt x="87" y="72"/>
                          <a:pt x="87" y="72"/>
                          <a:pt x="87" y="72"/>
                        </a:cubicBezTo>
                        <a:cubicBezTo>
                          <a:pt x="73" y="69"/>
                          <a:pt x="73" y="69"/>
                          <a:pt x="73" y="69"/>
                        </a:cubicBezTo>
                        <a:cubicBezTo>
                          <a:pt x="52" y="76"/>
                          <a:pt x="52" y="76"/>
                          <a:pt x="52" y="76"/>
                        </a:cubicBezTo>
                        <a:cubicBezTo>
                          <a:pt x="52" y="93"/>
                          <a:pt x="52" y="93"/>
                          <a:pt x="52" y="93"/>
                        </a:cubicBezTo>
                        <a:cubicBezTo>
                          <a:pt x="57" y="109"/>
                          <a:pt x="57" y="109"/>
                          <a:pt x="57" y="109"/>
                        </a:cubicBezTo>
                        <a:cubicBezTo>
                          <a:pt x="57" y="123"/>
                          <a:pt x="57" y="123"/>
                          <a:pt x="57" y="123"/>
                        </a:cubicBezTo>
                        <a:cubicBezTo>
                          <a:pt x="73" y="127"/>
                          <a:pt x="73" y="127"/>
                          <a:pt x="73" y="127"/>
                        </a:cubicBezTo>
                        <a:cubicBezTo>
                          <a:pt x="87" y="133"/>
                          <a:pt x="87" y="133"/>
                          <a:pt x="87" y="133"/>
                        </a:cubicBezTo>
                        <a:cubicBezTo>
                          <a:pt x="104" y="125"/>
                          <a:pt x="104" y="125"/>
                          <a:pt x="104" y="125"/>
                        </a:cubicBezTo>
                        <a:cubicBezTo>
                          <a:pt x="104" y="113"/>
                          <a:pt x="104" y="113"/>
                          <a:pt x="104" y="113"/>
                        </a:cubicBezTo>
                        <a:cubicBezTo>
                          <a:pt x="121" y="109"/>
                          <a:pt x="121" y="109"/>
                          <a:pt x="121" y="109"/>
                        </a:cubicBezTo>
                        <a:cubicBezTo>
                          <a:pt x="138" y="117"/>
                          <a:pt x="138" y="117"/>
                          <a:pt x="138" y="117"/>
                        </a:cubicBezTo>
                        <a:cubicBezTo>
                          <a:pt x="135" y="107"/>
                          <a:pt x="135" y="107"/>
                          <a:pt x="135" y="107"/>
                        </a:cubicBezTo>
                        <a:cubicBezTo>
                          <a:pt x="161" y="111"/>
                          <a:pt x="161" y="111"/>
                          <a:pt x="161" y="111"/>
                        </a:cubicBezTo>
                        <a:cubicBezTo>
                          <a:pt x="175" y="109"/>
                          <a:pt x="175" y="109"/>
                          <a:pt x="175" y="109"/>
                        </a:cubicBezTo>
                        <a:cubicBezTo>
                          <a:pt x="201" y="112"/>
                          <a:pt x="201" y="112"/>
                          <a:pt x="201" y="112"/>
                        </a:cubicBezTo>
                        <a:cubicBezTo>
                          <a:pt x="215" y="112"/>
                          <a:pt x="215" y="112"/>
                          <a:pt x="215" y="112"/>
                        </a:cubicBezTo>
                        <a:cubicBezTo>
                          <a:pt x="223" y="125"/>
                          <a:pt x="223" y="125"/>
                          <a:pt x="223" y="125"/>
                        </a:cubicBezTo>
                        <a:cubicBezTo>
                          <a:pt x="229" y="125"/>
                          <a:pt x="229" y="125"/>
                          <a:pt x="229" y="125"/>
                        </a:cubicBezTo>
                        <a:cubicBezTo>
                          <a:pt x="229" y="113"/>
                          <a:pt x="229" y="113"/>
                          <a:pt x="229" y="113"/>
                        </a:cubicBezTo>
                        <a:cubicBezTo>
                          <a:pt x="251" y="107"/>
                          <a:pt x="251" y="107"/>
                          <a:pt x="251" y="107"/>
                        </a:cubicBezTo>
                        <a:cubicBezTo>
                          <a:pt x="262" y="107"/>
                          <a:pt x="262" y="107"/>
                          <a:pt x="262" y="107"/>
                        </a:cubicBezTo>
                        <a:cubicBezTo>
                          <a:pt x="267" y="124"/>
                          <a:pt x="267" y="124"/>
                          <a:pt x="267" y="124"/>
                        </a:cubicBezTo>
                        <a:cubicBezTo>
                          <a:pt x="254" y="124"/>
                          <a:pt x="254" y="124"/>
                          <a:pt x="254" y="124"/>
                        </a:cubicBezTo>
                        <a:cubicBezTo>
                          <a:pt x="250" y="136"/>
                          <a:pt x="250" y="136"/>
                          <a:pt x="250" y="136"/>
                        </a:cubicBezTo>
                        <a:cubicBezTo>
                          <a:pt x="240" y="139"/>
                          <a:pt x="240" y="139"/>
                          <a:pt x="240" y="139"/>
                        </a:cubicBezTo>
                        <a:cubicBezTo>
                          <a:pt x="255" y="153"/>
                          <a:pt x="255" y="153"/>
                          <a:pt x="255" y="153"/>
                        </a:cubicBezTo>
                        <a:cubicBezTo>
                          <a:pt x="266" y="153"/>
                          <a:pt x="266" y="153"/>
                          <a:pt x="266" y="153"/>
                        </a:cubicBezTo>
                        <a:cubicBezTo>
                          <a:pt x="286" y="145"/>
                          <a:pt x="286" y="145"/>
                          <a:pt x="286" y="145"/>
                        </a:cubicBezTo>
                        <a:cubicBezTo>
                          <a:pt x="305" y="148"/>
                          <a:pt x="305" y="148"/>
                          <a:pt x="305" y="148"/>
                        </a:cubicBezTo>
                        <a:cubicBezTo>
                          <a:pt x="326" y="169"/>
                          <a:pt x="326" y="169"/>
                          <a:pt x="326" y="169"/>
                        </a:cubicBezTo>
                        <a:cubicBezTo>
                          <a:pt x="333" y="162"/>
                          <a:pt x="333" y="162"/>
                          <a:pt x="333" y="162"/>
                        </a:cubicBezTo>
                        <a:cubicBezTo>
                          <a:pt x="347" y="162"/>
                          <a:pt x="347" y="162"/>
                          <a:pt x="347" y="162"/>
                        </a:cubicBezTo>
                        <a:cubicBezTo>
                          <a:pt x="364" y="156"/>
                          <a:pt x="364" y="156"/>
                          <a:pt x="364" y="156"/>
                        </a:cubicBezTo>
                        <a:cubicBezTo>
                          <a:pt x="371" y="163"/>
                          <a:pt x="371" y="163"/>
                          <a:pt x="371" y="163"/>
                        </a:cubicBezTo>
                        <a:cubicBezTo>
                          <a:pt x="369" y="173"/>
                          <a:pt x="369" y="173"/>
                          <a:pt x="369" y="173"/>
                        </a:cubicBezTo>
                        <a:cubicBezTo>
                          <a:pt x="359" y="180"/>
                          <a:pt x="359" y="180"/>
                          <a:pt x="359" y="180"/>
                        </a:cubicBezTo>
                        <a:cubicBezTo>
                          <a:pt x="359" y="191"/>
                          <a:pt x="359" y="191"/>
                          <a:pt x="359" y="191"/>
                        </a:cubicBezTo>
                        <a:cubicBezTo>
                          <a:pt x="371" y="202"/>
                          <a:pt x="371" y="202"/>
                          <a:pt x="371" y="202"/>
                        </a:cubicBezTo>
                        <a:cubicBezTo>
                          <a:pt x="372" y="190"/>
                          <a:pt x="372" y="190"/>
                          <a:pt x="372" y="190"/>
                        </a:cubicBezTo>
                        <a:cubicBezTo>
                          <a:pt x="378" y="184"/>
                          <a:pt x="378" y="184"/>
                          <a:pt x="378" y="184"/>
                        </a:cubicBezTo>
                        <a:cubicBezTo>
                          <a:pt x="391" y="187"/>
                          <a:pt x="391" y="187"/>
                          <a:pt x="391" y="187"/>
                        </a:cubicBezTo>
                        <a:cubicBezTo>
                          <a:pt x="391" y="177"/>
                          <a:pt x="391" y="177"/>
                          <a:pt x="391" y="177"/>
                        </a:cubicBezTo>
                        <a:cubicBezTo>
                          <a:pt x="404" y="175"/>
                          <a:pt x="404" y="175"/>
                          <a:pt x="404" y="175"/>
                        </a:cubicBezTo>
                        <a:cubicBezTo>
                          <a:pt x="407" y="159"/>
                          <a:pt x="407" y="159"/>
                          <a:pt x="407" y="159"/>
                        </a:cubicBezTo>
                        <a:cubicBezTo>
                          <a:pt x="405" y="139"/>
                          <a:pt x="405" y="139"/>
                          <a:pt x="405" y="139"/>
                        </a:cubicBezTo>
                        <a:cubicBezTo>
                          <a:pt x="417" y="133"/>
                          <a:pt x="417" y="133"/>
                          <a:pt x="417" y="133"/>
                        </a:cubicBezTo>
                        <a:cubicBezTo>
                          <a:pt x="427" y="130"/>
                          <a:pt x="427" y="130"/>
                          <a:pt x="427" y="130"/>
                        </a:cubicBezTo>
                        <a:cubicBezTo>
                          <a:pt x="439" y="143"/>
                          <a:pt x="439" y="143"/>
                          <a:pt x="439" y="143"/>
                        </a:cubicBezTo>
                        <a:cubicBezTo>
                          <a:pt x="445" y="137"/>
                          <a:pt x="445" y="137"/>
                          <a:pt x="445" y="137"/>
                        </a:cubicBezTo>
                        <a:cubicBezTo>
                          <a:pt x="458" y="154"/>
                          <a:pt x="458" y="154"/>
                          <a:pt x="458" y="154"/>
                        </a:cubicBezTo>
                        <a:cubicBezTo>
                          <a:pt x="474" y="170"/>
                          <a:pt x="474" y="170"/>
                          <a:pt x="474" y="170"/>
                        </a:cubicBezTo>
                        <a:cubicBezTo>
                          <a:pt x="487" y="183"/>
                          <a:pt x="487" y="183"/>
                          <a:pt x="487" y="183"/>
                        </a:cubicBezTo>
                        <a:cubicBezTo>
                          <a:pt x="490" y="189"/>
                          <a:pt x="490" y="189"/>
                          <a:pt x="490" y="189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0" name="Freeform 12"/>
                  <p:cNvSpPr>
                    <a:spLocks/>
                  </p:cNvSpPr>
                  <p:nvPr/>
                </p:nvSpPr>
                <p:spPr bwMode="auto">
                  <a:xfrm>
                    <a:off x="555625" y="1614487"/>
                    <a:ext cx="311150" cy="488950"/>
                  </a:xfrm>
                  <a:custGeom>
                    <a:avLst/>
                    <a:gdLst>
                      <a:gd name="T0" fmla="*/ 171 w 196"/>
                      <a:gd name="T1" fmla="*/ 113 h 308"/>
                      <a:gd name="T2" fmla="*/ 179 w 196"/>
                      <a:gd name="T3" fmla="*/ 106 h 308"/>
                      <a:gd name="T4" fmla="*/ 195 w 196"/>
                      <a:gd name="T5" fmla="*/ 105 h 308"/>
                      <a:gd name="T6" fmla="*/ 190 w 196"/>
                      <a:gd name="T7" fmla="*/ 86 h 308"/>
                      <a:gd name="T8" fmla="*/ 196 w 196"/>
                      <a:gd name="T9" fmla="*/ 68 h 308"/>
                      <a:gd name="T10" fmla="*/ 190 w 196"/>
                      <a:gd name="T11" fmla="*/ 54 h 308"/>
                      <a:gd name="T12" fmla="*/ 189 w 196"/>
                      <a:gd name="T13" fmla="*/ 39 h 308"/>
                      <a:gd name="T14" fmla="*/ 177 w 196"/>
                      <a:gd name="T15" fmla="*/ 28 h 308"/>
                      <a:gd name="T16" fmla="*/ 183 w 196"/>
                      <a:gd name="T17" fmla="*/ 15 h 308"/>
                      <a:gd name="T18" fmla="*/ 171 w 196"/>
                      <a:gd name="T19" fmla="*/ 0 h 308"/>
                      <a:gd name="T20" fmla="*/ 148 w 196"/>
                      <a:gd name="T21" fmla="*/ 0 h 308"/>
                      <a:gd name="T22" fmla="*/ 132 w 196"/>
                      <a:gd name="T23" fmla="*/ 22 h 308"/>
                      <a:gd name="T24" fmla="*/ 112 w 196"/>
                      <a:gd name="T25" fmla="*/ 29 h 308"/>
                      <a:gd name="T26" fmla="*/ 110 w 196"/>
                      <a:gd name="T27" fmla="*/ 44 h 308"/>
                      <a:gd name="T28" fmla="*/ 100 w 196"/>
                      <a:gd name="T29" fmla="*/ 57 h 308"/>
                      <a:gd name="T30" fmla="*/ 76 w 196"/>
                      <a:gd name="T31" fmla="*/ 58 h 308"/>
                      <a:gd name="T32" fmla="*/ 67 w 196"/>
                      <a:gd name="T33" fmla="*/ 70 h 308"/>
                      <a:gd name="T34" fmla="*/ 67 w 196"/>
                      <a:gd name="T35" fmla="*/ 90 h 308"/>
                      <a:gd name="T36" fmla="*/ 44 w 196"/>
                      <a:gd name="T37" fmla="*/ 105 h 308"/>
                      <a:gd name="T38" fmla="*/ 28 w 196"/>
                      <a:gd name="T39" fmla="*/ 108 h 308"/>
                      <a:gd name="T40" fmla="*/ 32 w 196"/>
                      <a:gd name="T41" fmla="*/ 125 h 308"/>
                      <a:gd name="T42" fmla="*/ 22 w 196"/>
                      <a:gd name="T43" fmla="*/ 145 h 308"/>
                      <a:gd name="T44" fmla="*/ 3 w 196"/>
                      <a:gd name="T45" fmla="*/ 163 h 308"/>
                      <a:gd name="T46" fmla="*/ 0 w 196"/>
                      <a:gd name="T47" fmla="*/ 177 h 308"/>
                      <a:gd name="T48" fmla="*/ 9 w 196"/>
                      <a:gd name="T49" fmla="*/ 196 h 308"/>
                      <a:gd name="T50" fmla="*/ 23 w 196"/>
                      <a:gd name="T51" fmla="*/ 210 h 308"/>
                      <a:gd name="T52" fmla="*/ 17 w 196"/>
                      <a:gd name="T53" fmla="*/ 226 h 308"/>
                      <a:gd name="T54" fmla="*/ 12 w 196"/>
                      <a:gd name="T55" fmla="*/ 240 h 308"/>
                      <a:gd name="T56" fmla="*/ 30 w 196"/>
                      <a:gd name="T57" fmla="*/ 244 h 308"/>
                      <a:gd name="T58" fmla="*/ 46 w 196"/>
                      <a:gd name="T59" fmla="*/ 260 h 308"/>
                      <a:gd name="T60" fmla="*/ 46 w 196"/>
                      <a:gd name="T61" fmla="*/ 294 h 308"/>
                      <a:gd name="T62" fmla="*/ 64 w 196"/>
                      <a:gd name="T63" fmla="*/ 292 h 308"/>
                      <a:gd name="T64" fmla="*/ 64 w 196"/>
                      <a:gd name="T65" fmla="*/ 292 h 308"/>
                      <a:gd name="T66" fmla="*/ 77 w 196"/>
                      <a:gd name="T67" fmla="*/ 308 h 308"/>
                      <a:gd name="T68" fmla="*/ 83 w 196"/>
                      <a:gd name="T69" fmla="*/ 291 h 308"/>
                      <a:gd name="T70" fmla="*/ 96 w 196"/>
                      <a:gd name="T71" fmla="*/ 291 h 308"/>
                      <a:gd name="T72" fmla="*/ 102 w 196"/>
                      <a:gd name="T73" fmla="*/ 281 h 308"/>
                      <a:gd name="T74" fmla="*/ 107 w 196"/>
                      <a:gd name="T75" fmla="*/ 269 h 308"/>
                      <a:gd name="T76" fmla="*/ 109 w 196"/>
                      <a:gd name="T77" fmla="*/ 249 h 308"/>
                      <a:gd name="T78" fmla="*/ 118 w 196"/>
                      <a:gd name="T79" fmla="*/ 240 h 308"/>
                      <a:gd name="T80" fmla="*/ 119 w 196"/>
                      <a:gd name="T81" fmla="*/ 228 h 308"/>
                      <a:gd name="T82" fmla="*/ 134 w 196"/>
                      <a:gd name="T83" fmla="*/ 215 h 308"/>
                      <a:gd name="T84" fmla="*/ 126 w 196"/>
                      <a:gd name="T85" fmla="*/ 208 h 308"/>
                      <a:gd name="T86" fmla="*/ 134 w 196"/>
                      <a:gd name="T87" fmla="*/ 199 h 308"/>
                      <a:gd name="T88" fmla="*/ 142 w 196"/>
                      <a:gd name="T89" fmla="*/ 195 h 308"/>
                      <a:gd name="T90" fmla="*/ 142 w 196"/>
                      <a:gd name="T91" fmla="*/ 182 h 308"/>
                      <a:gd name="T92" fmla="*/ 151 w 196"/>
                      <a:gd name="T93" fmla="*/ 177 h 308"/>
                      <a:gd name="T94" fmla="*/ 160 w 196"/>
                      <a:gd name="T95" fmla="*/ 167 h 308"/>
                      <a:gd name="T96" fmla="*/ 173 w 196"/>
                      <a:gd name="T97" fmla="*/ 161 h 308"/>
                      <a:gd name="T98" fmla="*/ 177 w 196"/>
                      <a:gd name="T99" fmla="*/ 148 h 308"/>
                      <a:gd name="T100" fmla="*/ 167 w 196"/>
                      <a:gd name="T101" fmla="*/ 141 h 308"/>
                      <a:gd name="T102" fmla="*/ 164 w 196"/>
                      <a:gd name="T103" fmla="*/ 132 h 308"/>
                      <a:gd name="T104" fmla="*/ 171 w 196"/>
                      <a:gd name="T105" fmla="*/ 125 h 308"/>
                      <a:gd name="T106" fmla="*/ 171 w 196"/>
                      <a:gd name="T107" fmla="*/ 113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96" h="308">
                        <a:moveTo>
                          <a:pt x="171" y="113"/>
                        </a:moveTo>
                        <a:lnTo>
                          <a:pt x="179" y="106"/>
                        </a:lnTo>
                        <a:lnTo>
                          <a:pt x="195" y="105"/>
                        </a:lnTo>
                        <a:lnTo>
                          <a:pt x="190" y="86"/>
                        </a:lnTo>
                        <a:lnTo>
                          <a:pt x="196" y="68"/>
                        </a:lnTo>
                        <a:lnTo>
                          <a:pt x="190" y="54"/>
                        </a:lnTo>
                        <a:lnTo>
                          <a:pt x="189" y="39"/>
                        </a:lnTo>
                        <a:lnTo>
                          <a:pt x="177" y="28"/>
                        </a:lnTo>
                        <a:lnTo>
                          <a:pt x="183" y="15"/>
                        </a:lnTo>
                        <a:lnTo>
                          <a:pt x="171" y="0"/>
                        </a:lnTo>
                        <a:lnTo>
                          <a:pt x="148" y="0"/>
                        </a:lnTo>
                        <a:lnTo>
                          <a:pt x="132" y="22"/>
                        </a:lnTo>
                        <a:lnTo>
                          <a:pt x="112" y="29"/>
                        </a:lnTo>
                        <a:lnTo>
                          <a:pt x="110" y="44"/>
                        </a:lnTo>
                        <a:lnTo>
                          <a:pt x="100" y="57"/>
                        </a:lnTo>
                        <a:lnTo>
                          <a:pt x="76" y="58"/>
                        </a:lnTo>
                        <a:lnTo>
                          <a:pt x="67" y="70"/>
                        </a:lnTo>
                        <a:lnTo>
                          <a:pt x="67" y="90"/>
                        </a:lnTo>
                        <a:lnTo>
                          <a:pt x="44" y="105"/>
                        </a:lnTo>
                        <a:lnTo>
                          <a:pt x="28" y="108"/>
                        </a:lnTo>
                        <a:lnTo>
                          <a:pt x="32" y="125"/>
                        </a:lnTo>
                        <a:lnTo>
                          <a:pt x="22" y="145"/>
                        </a:lnTo>
                        <a:lnTo>
                          <a:pt x="3" y="163"/>
                        </a:lnTo>
                        <a:lnTo>
                          <a:pt x="0" y="177"/>
                        </a:lnTo>
                        <a:lnTo>
                          <a:pt x="9" y="196"/>
                        </a:lnTo>
                        <a:lnTo>
                          <a:pt x="23" y="210"/>
                        </a:lnTo>
                        <a:lnTo>
                          <a:pt x="17" y="226"/>
                        </a:lnTo>
                        <a:lnTo>
                          <a:pt x="12" y="240"/>
                        </a:lnTo>
                        <a:lnTo>
                          <a:pt x="30" y="244"/>
                        </a:lnTo>
                        <a:lnTo>
                          <a:pt x="46" y="260"/>
                        </a:lnTo>
                        <a:lnTo>
                          <a:pt x="46" y="294"/>
                        </a:lnTo>
                        <a:lnTo>
                          <a:pt x="64" y="292"/>
                        </a:lnTo>
                        <a:lnTo>
                          <a:pt x="64" y="292"/>
                        </a:lnTo>
                        <a:lnTo>
                          <a:pt x="77" y="308"/>
                        </a:lnTo>
                        <a:lnTo>
                          <a:pt x="83" y="291"/>
                        </a:lnTo>
                        <a:lnTo>
                          <a:pt x="96" y="291"/>
                        </a:lnTo>
                        <a:lnTo>
                          <a:pt x="102" y="281"/>
                        </a:lnTo>
                        <a:lnTo>
                          <a:pt x="107" y="269"/>
                        </a:lnTo>
                        <a:lnTo>
                          <a:pt x="109" y="249"/>
                        </a:lnTo>
                        <a:lnTo>
                          <a:pt x="118" y="240"/>
                        </a:lnTo>
                        <a:lnTo>
                          <a:pt x="119" y="228"/>
                        </a:lnTo>
                        <a:lnTo>
                          <a:pt x="134" y="215"/>
                        </a:lnTo>
                        <a:lnTo>
                          <a:pt x="126" y="208"/>
                        </a:lnTo>
                        <a:lnTo>
                          <a:pt x="134" y="199"/>
                        </a:lnTo>
                        <a:lnTo>
                          <a:pt x="142" y="195"/>
                        </a:lnTo>
                        <a:lnTo>
                          <a:pt x="142" y="182"/>
                        </a:lnTo>
                        <a:lnTo>
                          <a:pt x="151" y="177"/>
                        </a:lnTo>
                        <a:lnTo>
                          <a:pt x="160" y="167"/>
                        </a:lnTo>
                        <a:lnTo>
                          <a:pt x="173" y="161"/>
                        </a:lnTo>
                        <a:lnTo>
                          <a:pt x="177" y="148"/>
                        </a:lnTo>
                        <a:lnTo>
                          <a:pt x="167" y="141"/>
                        </a:lnTo>
                        <a:lnTo>
                          <a:pt x="164" y="132"/>
                        </a:lnTo>
                        <a:lnTo>
                          <a:pt x="171" y="125"/>
                        </a:lnTo>
                        <a:lnTo>
                          <a:pt x="171" y="113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1" name="Freeform 74"/>
                  <p:cNvSpPr>
                    <a:spLocks/>
                  </p:cNvSpPr>
                  <p:nvPr/>
                </p:nvSpPr>
                <p:spPr bwMode="auto">
                  <a:xfrm>
                    <a:off x="755650" y="1765300"/>
                    <a:ext cx="434975" cy="320675"/>
                  </a:xfrm>
                  <a:custGeom>
                    <a:avLst/>
                    <a:gdLst>
                      <a:gd name="T0" fmla="*/ 156 w 274"/>
                      <a:gd name="T1" fmla="*/ 21 h 202"/>
                      <a:gd name="T2" fmla="*/ 125 w 274"/>
                      <a:gd name="T3" fmla="*/ 13 h 202"/>
                      <a:gd name="T4" fmla="*/ 96 w 274"/>
                      <a:gd name="T5" fmla="*/ 0 h 202"/>
                      <a:gd name="T6" fmla="*/ 82 w 274"/>
                      <a:gd name="T7" fmla="*/ 11 h 202"/>
                      <a:gd name="T8" fmla="*/ 53 w 274"/>
                      <a:gd name="T9" fmla="*/ 11 h 202"/>
                      <a:gd name="T10" fmla="*/ 45 w 274"/>
                      <a:gd name="T11" fmla="*/ 30 h 202"/>
                      <a:gd name="T12" fmla="*/ 41 w 274"/>
                      <a:gd name="T13" fmla="*/ 46 h 202"/>
                      <a:gd name="T14" fmla="*/ 47 w 274"/>
                      <a:gd name="T15" fmla="*/ 66 h 202"/>
                      <a:gd name="T16" fmla="*/ 25 w 274"/>
                      <a:gd name="T17" fmla="*/ 82 h 202"/>
                      <a:gd name="T18" fmla="*/ 16 w 274"/>
                      <a:gd name="T19" fmla="*/ 100 h 202"/>
                      <a:gd name="T20" fmla="*/ 0 w 274"/>
                      <a:gd name="T21" fmla="*/ 113 h 202"/>
                      <a:gd name="T22" fmla="*/ 13 w 274"/>
                      <a:gd name="T23" fmla="*/ 133 h 202"/>
                      <a:gd name="T24" fmla="*/ 40 w 274"/>
                      <a:gd name="T25" fmla="*/ 142 h 202"/>
                      <a:gd name="T26" fmla="*/ 63 w 274"/>
                      <a:gd name="T27" fmla="*/ 149 h 202"/>
                      <a:gd name="T28" fmla="*/ 95 w 274"/>
                      <a:gd name="T29" fmla="*/ 157 h 202"/>
                      <a:gd name="T30" fmla="*/ 120 w 274"/>
                      <a:gd name="T31" fmla="*/ 170 h 202"/>
                      <a:gd name="T32" fmla="*/ 144 w 274"/>
                      <a:gd name="T33" fmla="*/ 161 h 202"/>
                      <a:gd name="T34" fmla="*/ 167 w 274"/>
                      <a:gd name="T35" fmla="*/ 151 h 202"/>
                      <a:gd name="T36" fmla="*/ 185 w 274"/>
                      <a:gd name="T37" fmla="*/ 164 h 202"/>
                      <a:gd name="T38" fmla="*/ 202 w 274"/>
                      <a:gd name="T39" fmla="*/ 179 h 202"/>
                      <a:gd name="T40" fmla="*/ 224 w 274"/>
                      <a:gd name="T41" fmla="*/ 190 h 202"/>
                      <a:gd name="T42" fmla="*/ 236 w 274"/>
                      <a:gd name="T43" fmla="*/ 190 h 202"/>
                      <a:gd name="T44" fmla="*/ 265 w 274"/>
                      <a:gd name="T45" fmla="*/ 202 h 202"/>
                      <a:gd name="T46" fmla="*/ 272 w 274"/>
                      <a:gd name="T47" fmla="*/ 195 h 202"/>
                      <a:gd name="T48" fmla="*/ 262 w 274"/>
                      <a:gd name="T49" fmla="*/ 161 h 202"/>
                      <a:gd name="T50" fmla="*/ 252 w 274"/>
                      <a:gd name="T51" fmla="*/ 147 h 202"/>
                      <a:gd name="T52" fmla="*/ 253 w 274"/>
                      <a:gd name="T53" fmla="*/ 120 h 202"/>
                      <a:gd name="T54" fmla="*/ 243 w 274"/>
                      <a:gd name="T55" fmla="*/ 99 h 202"/>
                      <a:gd name="T56" fmla="*/ 237 w 274"/>
                      <a:gd name="T57" fmla="*/ 82 h 202"/>
                      <a:gd name="T58" fmla="*/ 226 w 274"/>
                      <a:gd name="T59" fmla="*/ 65 h 202"/>
                      <a:gd name="T60" fmla="*/ 210 w 274"/>
                      <a:gd name="T61" fmla="*/ 52 h 202"/>
                      <a:gd name="T62" fmla="*/ 191 w 274"/>
                      <a:gd name="T63" fmla="*/ 48 h 202"/>
                      <a:gd name="T64" fmla="*/ 185 w 274"/>
                      <a:gd name="T65" fmla="*/ 20 h 202"/>
                      <a:gd name="T66" fmla="*/ 166 w 274"/>
                      <a:gd name="T67" fmla="*/ 18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274" h="202">
                        <a:moveTo>
                          <a:pt x="166" y="18"/>
                        </a:moveTo>
                        <a:lnTo>
                          <a:pt x="156" y="21"/>
                        </a:lnTo>
                        <a:lnTo>
                          <a:pt x="141" y="14"/>
                        </a:lnTo>
                        <a:lnTo>
                          <a:pt x="125" y="13"/>
                        </a:lnTo>
                        <a:lnTo>
                          <a:pt x="104" y="13"/>
                        </a:lnTo>
                        <a:lnTo>
                          <a:pt x="96" y="0"/>
                        </a:lnTo>
                        <a:lnTo>
                          <a:pt x="89" y="4"/>
                        </a:lnTo>
                        <a:lnTo>
                          <a:pt x="82" y="11"/>
                        </a:lnTo>
                        <a:lnTo>
                          <a:pt x="69" y="10"/>
                        </a:lnTo>
                        <a:lnTo>
                          <a:pt x="53" y="11"/>
                        </a:lnTo>
                        <a:lnTo>
                          <a:pt x="45" y="18"/>
                        </a:lnTo>
                        <a:lnTo>
                          <a:pt x="45" y="30"/>
                        </a:lnTo>
                        <a:lnTo>
                          <a:pt x="38" y="37"/>
                        </a:lnTo>
                        <a:lnTo>
                          <a:pt x="41" y="46"/>
                        </a:lnTo>
                        <a:lnTo>
                          <a:pt x="51" y="53"/>
                        </a:lnTo>
                        <a:lnTo>
                          <a:pt x="47" y="66"/>
                        </a:lnTo>
                        <a:lnTo>
                          <a:pt x="34" y="72"/>
                        </a:lnTo>
                        <a:lnTo>
                          <a:pt x="25" y="82"/>
                        </a:lnTo>
                        <a:lnTo>
                          <a:pt x="16" y="87"/>
                        </a:lnTo>
                        <a:lnTo>
                          <a:pt x="16" y="100"/>
                        </a:lnTo>
                        <a:lnTo>
                          <a:pt x="8" y="104"/>
                        </a:lnTo>
                        <a:lnTo>
                          <a:pt x="0" y="113"/>
                        </a:lnTo>
                        <a:lnTo>
                          <a:pt x="8" y="120"/>
                        </a:lnTo>
                        <a:lnTo>
                          <a:pt x="13" y="133"/>
                        </a:lnTo>
                        <a:lnTo>
                          <a:pt x="22" y="142"/>
                        </a:lnTo>
                        <a:lnTo>
                          <a:pt x="40" y="142"/>
                        </a:lnTo>
                        <a:lnTo>
                          <a:pt x="48" y="151"/>
                        </a:lnTo>
                        <a:lnTo>
                          <a:pt x="63" y="149"/>
                        </a:lnTo>
                        <a:lnTo>
                          <a:pt x="75" y="157"/>
                        </a:lnTo>
                        <a:lnTo>
                          <a:pt x="95" y="157"/>
                        </a:lnTo>
                        <a:lnTo>
                          <a:pt x="106" y="168"/>
                        </a:lnTo>
                        <a:lnTo>
                          <a:pt x="120" y="170"/>
                        </a:lnTo>
                        <a:lnTo>
                          <a:pt x="127" y="161"/>
                        </a:lnTo>
                        <a:lnTo>
                          <a:pt x="144" y="161"/>
                        </a:lnTo>
                        <a:lnTo>
                          <a:pt x="154" y="151"/>
                        </a:lnTo>
                        <a:lnTo>
                          <a:pt x="167" y="151"/>
                        </a:lnTo>
                        <a:lnTo>
                          <a:pt x="178" y="157"/>
                        </a:lnTo>
                        <a:lnTo>
                          <a:pt x="185" y="164"/>
                        </a:lnTo>
                        <a:lnTo>
                          <a:pt x="189" y="179"/>
                        </a:lnTo>
                        <a:lnTo>
                          <a:pt x="202" y="179"/>
                        </a:lnTo>
                        <a:lnTo>
                          <a:pt x="213" y="190"/>
                        </a:lnTo>
                        <a:lnTo>
                          <a:pt x="224" y="190"/>
                        </a:lnTo>
                        <a:lnTo>
                          <a:pt x="227" y="181"/>
                        </a:lnTo>
                        <a:lnTo>
                          <a:pt x="236" y="190"/>
                        </a:lnTo>
                        <a:lnTo>
                          <a:pt x="249" y="196"/>
                        </a:lnTo>
                        <a:lnTo>
                          <a:pt x="265" y="202"/>
                        </a:lnTo>
                        <a:lnTo>
                          <a:pt x="265" y="202"/>
                        </a:lnTo>
                        <a:lnTo>
                          <a:pt x="272" y="195"/>
                        </a:lnTo>
                        <a:lnTo>
                          <a:pt x="274" y="180"/>
                        </a:lnTo>
                        <a:lnTo>
                          <a:pt x="262" y="161"/>
                        </a:lnTo>
                        <a:lnTo>
                          <a:pt x="247" y="155"/>
                        </a:lnTo>
                        <a:lnTo>
                          <a:pt x="252" y="147"/>
                        </a:lnTo>
                        <a:lnTo>
                          <a:pt x="258" y="135"/>
                        </a:lnTo>
                        <a:lnTo>
                          <a:pt x="253" y="120"/>
                        </a:lnTo>
                        <a:lnTo>
                          <a:pt x="250" y="106"/>
                        </a:lnTo>
                        <a:lnTo>
                          <a:pt x="243" y="99"/>
                        </a:lnTo>
                        <a:lnTo>
                          <a:pt x="231" y="94"/>
                        </a:lnTo>
                        <a:lnTo>
                          <a:pt x="237" y="82"/>
                        </a:lnTo>
                        <a:lnTo>
                          <a:pt x="237" y="71"/>
                        </a:lnTo>
                        <a:lnTo>
                          <a:pt x="226" y="65"/>
                        </a:lnTo>
                        <a:lnTo>
                          <a:pt x="224" y="53"/>
                        </a:lnTo>
                        <a:lnTo>
                          <a:pt x="210" y="52"/>
                        </a:lnTo>
                        <a:lnTo>
                          <a:pt x="201" y="61"/>
                        </a:lnTo>
                        <a:lnTo>
                          <a:pt x="191" y="48"/>
                        </a:lnTo>
                        <a:lnTo>
                          <a:pt x="194" y="23"/>
                        </a:lnTo>
                        <a:lnTo>
                          <a:pt x="185" y="20"/>
                        </a:lnTo>
                        <a:lnTo>
                          <a:pt x="176" y="11"/>
                        </a:lnTo>
                        <a:lnTo>
                          <a:pt x="166" y="18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2" name="Freeform 103"/>
                  <p:cNvSpPr>
                    <a:spLocks/>
                  </p:cNvSpPr>
                  <p:nvPr/>
                </p:nvSpPr>
                <p:spPr bwMode="auto">
                  <a:xfrm>
                    <a:off x="1147763" y="1808162"/>
                    <a:ext cx="796925" cy="644525"/>
                  </a:xfrm>
                  <a:custGeom>
                    <a:avLst/>
                    <a:gdLst>
                      <a:gd name="T0" fmla="*/ 166 w 502"/>
                      <a:gd name="T1" fmla="*/ 0 h 406"/>
                      <a:gd name="T2" fmla="*/ 195 w 502"/>
                      <a:gd name="T3" fmla="*/ 9 h 406"/>
                      <a:gd name="T4" fmla="*/ 224 w 502"/>
                      <a:gd name="T5" fmla="*/ 13 h 406"/>
                      <a:gd name="T6" fmla="*/ 239 w 502"/>
                      <a:gd name="T7" fmla="*/ 38 h 406"/>
                      <a:gd name="T8" fmla="*/ 226 w 502"/>
                      <a:gd name="T9" fmla="*/ 76 h 406"/>
                      <a:gd name="T10" fmla="*/ 224 w 502"/>
                      <a:gd name="T11" fmla="*/ 111 h 406"/>
                      <a:gd name="T12" fmla="*/ 234 w 502"/>
                      <a:gd name="T13" fmla="*/ 130 h 406"/>
                      <a:gd name="T14" fmla="*/ 253 w 502"/>
                      <a:gd name="T15" fmla="*/ 147 h 406"/>
                      <a:gd name="T16" fmla="*/ 269 w 502"/>
                      <a:gd name="T17" fmla="*/ 160 h 406"/>
                      <a:gd name="T18" fmla="*/ 287 w 502"/>
                      <a:gd name="T19" fmla="*/ 169 h 406"/>
                      <a:gd name="T20" fmla="*/ 310 w 502"/>
                      <a:gd name="T21" fmla="*/ 181 h 406"/>
                      <a:gd name="T22" fmla="*/ 332 w 502"/>
                      <a:gd name="T23" fmla="*/ 191 h 406"/>
                      <a:gd name="T24" fmla="*/ 348 w 502"/>
                      <a:gd name="T25" fmla="*/ 205 h 406"/>
                      <a:gd name="T26" fmla="*/ 367 w 502"/>
                      <a:gd name="T27" fmla="*/ 223 h 406"/>
                      <a:gd name="T28" fmla="*/ 375 w 502"/>
                      <a:gd name="T29" fmla="*/ 236 h 406"/>
                      <a:gd name="T30" fmla="*/ 391 w 502"/>
                      <a:gd name="T31" fmla="*/ 229 h 406"/>
                      <a:gd name="T32" fmla="*/ 410 w 502"/>
                      <a:gd name="T33" fmla="*/ 232 h 406"/>
                      <a:gd name="T34" fmla="*/ 416 w 502"/>
                      <a:gd name="T35" fmla="*/ 250 h 406"/>
                      <a:gd name="T36" fmla="*/ 422 w 502"/>
                      <a:gd name="T37" fmla="*/ 259 h 406"/>
                      <a:gd name="T38" fmla="*/ 441 w 502"/>
                      <a:gd name="T39" fmla="*/ 272 h 406"/>
                      <a:gd name="T40" fmla="*/ 454 w 502"/>
                      <a:gd name="T41" fmla="*/ 253 h 406"/>
                      <a:gd name="T42" fmla="*/ 473 w 502"/>
                      <a:gd name="T43" fmla="*/ 271 h 406"/>
                      <a:gd name="T44" fmla="*/ 476 w 502"/>
                      <a:gd name="T45" fmla="*/ 285 h 406"/>
                      <a:gd name="T46" fmla="*/ 483 w 502"/>
                      <a:gd name="T47" fmla="*/ 291 h 406"/>
                      <a:gd name="T48" fmla="*/ 489 w 502"/>
                      <a:gd name="T49" fmla="*/ 300 h 406"/>
                      <a:gd name="T50" fmla="*/ 480 w 502"/>
                      <a:gd name="T51" fmla="*/ 336 h 406"/>
                      <a:gd name="T52" fmla="*/ 448 w 502"/>
                      <a:gd name="T53" fmla="*/ 342 h 406"/>
                      <a:gd name="T54" fmla="*/ 460 w 502"/>
                      <a:gd name="T55" fmla="*/ 373 h 406"/>
                      <a:gd name="T56" fmla="*/ 447 w 502"/>
                      <a:gd name="T57" fmla="*/ 397 h 406"/>
                      <a:gd name="T58" fmla="*/ 418 w 502"/>
                      <a:gd name="T59" fmla="*/ 384 h 406"/>
                      <a:gd name="T60" fmla="*/ 384 w 502"/>
                      <a:gd name="T61" fmla="*/ 397 h 406"/>
                      <a:gd name="T62" fmla="*/ 362 w 502"/>
                      <a:gd name="T63" fmla="*/ 387 h 406"/>
                      <a:gd name="T64" fmla="*/ 326 w 502"/>
                      <a:gd name="T65" fmla="*/ 368 h 406"/>
                      <a:gd name="T66" fmla="*/ 300 w 502"/>
                      <a:gd name="T67" fmla="*/ 331 h 406"/>
                      <a:gd name="T68" fmla="*/ 262 w 502"/>
                      <a:gd name="T69" fmla="*/ 300 h 406"/>
                      <a:gd name="T70" fmla="*/ 221 w 502"/>
                      <a:gd name="T71" fmla="*/ 300 h 406"/>
                      <a:gd name="T72" fmla="*/ 176 w 502"/>
                      <a:gd name="T73" fmla="*/ 315 h 406"/>
                      <a:gd name="T74" fmla="*/ 154 w 502"/>
                      <a:gd name="T75" fmla="*/ 271 h 406"/>
                      <a:gd name="T76" fmla="*/ 136 w 502"/>
                      <a:gd name="T77" fmla="*/ 234 h 406"/>
                      <a:gd name="T78" fmla="*/ 102 w 502"/>
                      <a:gd name="T79" fmla="*/ 227 h 406"/>
                      <a:gd name="T80" fmla="*/ 75 w 502"/>
                      <a:gd name="T81" fmla="*/ 220 h 406"/>
                      <a:gd name="T82" fmla="*/ 61 w 502"/>
                      <a:gd name="T83" fmla="*/ 221 h 406"/>
                      <a:gd name="T84" fmla="*/ 67 w 502"/>
                      <a:gd name="T85" fmla="*/ 185 h 406"/>
                      <a:gd name="T86" fmla="*/ 38 w 502"/>
                      <a:gd name="T87" fmla="*/ 185 h 406"/>
                      <a:gd name="T88" fmla="*/ 25 w 502"/>
                      <a:gd name="T89" fmla="*/ 168 h 406"/>
                      <a:gd name="T90" fmla="*/ 15 w 502"/>
                      <a:gd name="T91" fmla="*/ 134 h 406"/>
                      <a:gd name="T92" fmla="*/ 11 w 502"/>
                      <a:gd name="T93" fmla="*/ 108 h 406"/>
                      <a:gd name="T94" fmla="*/ 40 w 502"/>
                      <a:gd name="T95" fmla="*/ 101 h 406"/>
                      <a:gd name="T96" fmla="*/ 59 w 502"/>
                      <a:gd name="T97" fmla="*/ 88 h 406"/>
                      <a:gd name="T98" fmla="*/ 76 w 502"/>
                      <a:gd name="T99" fmla="*/ 58 h 406"/>
                      <a:gd name="T100" fmla="*/ 107 w 502"/>
                      <a:gd name="T101" fmla="*/ 31 h 406"/>
                      <a:gd name="T102" fmla="*/ 131 w 502"/>
                      <a:gd name="T103" fmla="*/ 15 h 4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502" h="406">
                        <a:moveTo>
                          <a:pt x="150" y="6"/>
                        </a:moveTo>
                        <a:lnTo>
                          <a:pt x="166" y="0"/>
                        </a:lnTo>
                        <a:lnTo>
                          <a:pt x="182" y="3"/>
                        </a:lnTo>
                        <a:lnTo>
                          <a:pt x="195" y="9"/>
                        </a:lnTo>
                        <a:lnTo>
                          <a:pt x="211" y="6"/>
                        </a:lnTo>
                        <a:lnTo>
                          <a:pt x="224" y="13"/>
                        </a:lnTo>
                        <a:lnTo>
                          <a:pt x="226" y="22"/>
                        </a:lnTo>
                        <a:lnTo>
                          <a:pt x="239" y="38"/>
                        </a:lnTo>
                        <a:lnTo>
                          <a:pt x="224" y="67"/>
                        </a:lnTo>
                        <a:lnTo>
                          <a:pt x="226" y="76"/>
                        </a:lnTo>
                        <a:lnTo>
                          <a:pt x="218" y="85"/>
                        </a:lnTo>
                        <a:lnTo>
                          <a:pt x="224" y="111"/>
                        </a:lnTo>
                        <a:lnTo>
                          <a:pt x="234" y="118"/>
                        </a:lnTo>
                        <a:lnTo>
                          <a:pt x="234" y="130"/>
                        </a:lnTo>
                        <a:lnTo>
                          <a:pt x="250" y="137"/>
                        </a:lnTo>
                        <a:lnTo>
                          <a:pt x="253" y="147"/>
                        </a:lnTo>
                        <a:lnTo>
                          <a:pt x="261" y="152"/>
                        </a:lnTo>
                        <a:lnTo>
                          <a:pt x="269" y="160"/>
                        </a:lnTo>
                        <a:lnTo>
                          <a:pt x="279" y="160"/>
                        </a:lnTo>
                        <a:lnTo>
                          <a:pt x="287" y="169"/>
                        </a:lnTo>
                        <a:lnTo>
                          <a:pt x="291" y="179"/>
                        </a:lnTo>
                        <a:lnTo>
                          <a:pt x="310" y="181"/>
                        </a:lnTo>
                        <a:lnTo>
                          <a:pt x="325" y="184"/>
                        </a:lnTo>
                        <a:lnTo>
                          <a:pt x="332" y="191"/>
                        </a:lnTo>
                        <a:lnTo>
                          <a:pt x="343" y="194"/>
                        </a:lnTo>
                        <a:lnTo>
                          <a:pt x="348" y="205"/>
                        </a:lnTo>
                        <a:lnTo>
                          <a:pt x="359" y="217"/>
                        </a:lnTo>
                        <a:lnTo>
                          <a:pt x="367" y="223"/>
                        </a:lnTo>
                        <a:lnTo>
                          <a:pt x="367" y="233"/>
                        </a:lnTo>
                        <a:lnTo>
                          <a:pt x="375" y="236"/>
                        </a:lnTo>
                        <a:lnTo>
                          <a:pt x="391" y="236"/>
                        </a:lnTo>
                        <a:lnTo>
                          <a:pt x="391" y="229"/>
                        </a:lnTo>
                        <a:lnTo>
                          <a:pt x="400" y="232"/>
                        </a:lnTo>
                        <a:lnTo>
                          <a:pt x="410" y="232"/>
                        </a:lnTo>
                        <a:lnTo>
                          <a:pt x="410" y="245"/>
                        </a:lnTo>
                        <a:lnTo>
                          <a:pt x="416" y="250"/>
                        </a:lnTo>
                        <a:lnTo>
                          <a:pt x="422" y="250"/>
                        </a:lnTo>
                        <a:lnTo>
                          <a:pt x="422" y="259"/>
                        </a:lnTo>
                        <a:lnTo>
                          <a:pt x="434" y="265"/>
                        </a:lnTo>
                        <a:lnTo>
                          <a:pt x="441" y="272"/>
                        </a:lnTo>
                        <a:lnTo>
                          <a:pt x="451" y="262"/>
                        </a:lnTo>
                        <a:lnTo>
                          <a:pt x="454" y="253"/>
                        </a:lnTo>
                        <a:lnTo>
                          <a:pt x="466" y="258"/>
                        </a:lnTo>
                        <a:lnTo>
                          <a:pt x="473" y="271"/>
                        </a:lnTo>
                        <a:lnTo>
                          <a:pt x="464" y="278"/>
                        </a:lnTo>
                        <a:lnTo>
                          <a:pt x="476" y="285"/>
                        </a:lnTo>
                        <a:lnTo>
                          <a:pt x="476" y="291"/>
                        </a:lnTo>
                        <a:lnTo>
                          <a:pt x="483" y="291"/>
                        </a:lnTo>
                        <a:lnTo>
                          <a:pt x="495" y="296"/>
                        </a:lnTo>
                        <a:lnTo>
                          <a:pt x="489" y="300"/>
                        </a:lnTo>
                        <a:lnTo>
                          <a:pt x="502" y="316"/>
                        </a:lnTo>
                        <a:lnTo>
                          <a:pt x="480" y="336"/>
                        </a:lnTo>
                        <a:lnTo>
                          <a:pt x="467" y="349"/>
                        </a:lnTo>
                        <a:lnTo>
                          <a:pt x="448" y="342"/>
                        </a:lnTo>
                        <a:lnTo>
                          <a:pt x="438" y="351"/>
                        </a:lnTo>
                        <a:lnTo>
                          <a:pt x="460" y="373"/>
                        </a:lnTo>
                        <a:lnTo>
                          <a:pt x="447" y="380"/>
                        </a:lnTo>
                        <a:lnTo>
                          <a:pt x="447" y="397"/>
                        </a:lnTo>
                        <a:lnTo>
                          <a:pt x="439" y="405"/>
                        </a:lnTo>
                        <a:lnTo>
                          <a:pt x="418" y="384"/>
                        </a:lnTo>
                        <a:lnTo>
                          <a:pt x="406" y="403"/>
                        </a:lnTo>
                        <a:lnTo>
                          <a:pt x="384" y="397"/>
                        </a:lnTo>
                        <a:lnTo>
                          <a:pt x="375" y="406"/>
                        </a:lnTo>
                        <a:lnTo>
                          <a:pt x="362" y="387"/>
                        </a:lnTo>
                        <a:lnTo>
                          <a:pt x="342" y="377"/>
                        </a:lnTo>
                        <a:lnTo>
                          <a:pt x="326" y="368"/>
                        </a:lnTo>
                        <a:lnTo>
                          <a:pt x="320" y="351"/>
                        </a:lnTo>
                        <a:lnTo>
                          <a:pt x="300" y="331"/>
                        </a:lnTo>
                        <a:lnTo>
                          <a:pt x="275" y="326"/>
                        </a:lnTo>
                        <a:lnTo>
                          <a:pt x="262" y="300"/>
                        </a:lnTo>
                        <a:lnTo>
                          <a:pt x="243" y="309"/>
                        </a:lnTo>
                        <a:lnTo>
                          <a:pt x="221" y="300"/>
                        </a:lnTo>
                        <a:lnTo>
                          <a:pt x="198" y="306"/>
                        </a:lnTo>
                        <a:lnTo>
                          <a:pt x="176" y="315"/>
                        </a:lnTo>
                        <a:lnTo>
                          <a:pt x="154" y="291"/>
                        </a:lnTo>
                        <a:lnTo>
                          <a:pt x="154" y="271"/>
                        </a:lnTo>
                        <a:lnTo>
                          <a:pt x="154" y="253"/>
                        </a:lnTo>
                        <a:lnTo>
                          <a:pt x="136" y="234"/>
                        </a:lnTo>
                        <a:lnTo>
                          <a:pt x="127" y="245"/>
                        </a:lnTo>
                        <a:lnTo>
                          <a:pt x="102" y="227"/>
                        </a:lnTo>
                        <a:lnTo>
                          <a:pt x="92" y="217"/>
                        </a:lnTo>
                        <a:lnTo>
                          <a:pt x="75" y="220"/>
                        </a:lnTo>
                        <a:lnTo>
                          <a:pt x="61" y="221"/>
                        </a:lnTo>
                        <a:lnTo>
                          <a:pt x="61" y="221"/>
                        </a:lnTo>
                        <a:lnTo>
                          <a:pt x="61" y="202"/>
                        </a:lnTo>
                        <a:lnTo>
                          <a:pt x="67" y="185"/>
                        </a:lnTo>
                        <a:lnTo>
                          <a:pt x="53" y="181"/>
                        </a:lnTo>
                        <a:lnTo>
                          <a:pt x="38" y="185"/>
                        </a:lnTo>
                        <a:lnTo>
                          <a:pt x="18" y="175"/>
                        </a:lnTo>
                        <a:lnTo>
                          <a:pt x="25" y="168"/>
                        </a:lnTo>
                        <a:lnTo>
                          <a:pt x="27" y="153"/>
                        </a:lnTo>
                        <a:lnTo>
                          <a:pt x="15" y="134"/>
                        </a:lnTo>
                        <a:lnTo>
                          <a:pt x="0" y="128"/>
                        </a:lnTo>
                        <a:lnTo>
                          <a:pt x="11" y="108"/>
                        </a:lnTo>
                        <a:lnTo>
                          <a:pt x="21" y="98"/>
                        </a:lnTo>
                        <a:lnTo>
                          <a:pt x="40" y="101"/>
                        </a:lnTo>
                        <a:lnTo>
                          <a:pt x="45" y="92"/>
                        </a:lnTo>
                        <a:lnTo>
                          <a:pt x="59" y="88"/>
                        </a:lnTo>
                        <a:lnTo>
                          <a:pt x="70" y="72"/>
                        </a:lnTo>
                        <a:lnTo>
                          <a:pt x="76" y="58"/>
                        </a:lnTo>
                        <a:lnTo>
                          <a:pt x="85" y="42"/>
                        </a:lnTo>
                        <a:lnTo>
                          <a:pt x="107" y="31"/>
                        </a:lnTo>
                        <a:lnTo>
                          <a:pt x="121" y="9"/>
                        </a:lnTo>
                        <a:lnTo>
                          <a:pt x="131" y="15"/>
                        </a:lnTo>
                        <a:lnTo>
                          <a:pt x="150" y="6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143" name="Freeform 58"/>
                  <p:cNvSpPr>
                    <a:spLocks/>
                  </p:cNvSpPr>
                  <p:nvPr/>
                </p:nvSpPr>
                <p:spPr bwMode="auto">
                  <a:xfrm>
                    <a:off x="1493838" y="1468437"/>
                    <a:ext cx="941388" cy="892175"/>
                  </a:xfrm>
                  <a:custGeom>
                    <a:avLst/>
                    <a:gdLst>
                      <a:gd name="T0" fmla="*/ 185 w 593"/>
                      <a:gd name="T1" fmla="*/ 34 h 562"/>
                      <a:gd name="T2" fmla="*/ 191 w 593"/>
                      <a:gd name="T3" fmla="*/ 92 h 562"/>
                      <a:gd name="T4" fmla="*/ 125 w 593"/>
                      <a:gd name="T5" fmla="*/ 69 h 562"/>
                      <a:gd name="T6" fmla="*/ 102 w 593"/>
                      <a:gd name="T7" fmla="*/ 79 h 562"/>
                      <a:gd name="T8" fmla="*/ 85 w 593"/>
                      <a:gd name="T9" fmla="*/ 80 h 562"/>
                      <a:gd name="T10" fmla="*/ 67 w 593"/>
                      <a:gd name="T11" fmla="*/ 115 h 562"/>
                      <a:gd name="T12" fmla="*/ 79 w 593"/>
                      <a:gd name="T13" fmla="*/ 169 h 562"/>
                      <a:gd name="T14" fmla="*/ 57 w 593"/>
                      <a:gd name="T15" fmla="*/ 207 h 562"/>
                      <a:gd name="T16" fmla="*/ 28 w 593"/>
                      <a:gd name="T17" fmla="*/ 243 h 562"/>
                      <a:gd name="T18" fmla="*/ 8 w 593"/>
                      <a:gd name="T19" fmla="*/ 290 h 562"/>
                      <a:gd name="T20" fmla="*/ 16 w 593"/>
                      <a:gd name="T21" fmla="*/ 332 h 562"/>
                      <a:gd name="T22" fmla="*/ 35 w 593"/>
                      <a:gd name="T23" fmla="*/ 361 h 562"/>
                      <a:gd name="T24" fmla="*/ 61 w 593"/>
                      <a:gd name="T25" fmla="*/ 374 h 562"/>
                      <a:gd name="T26" fmla="*/ 92 w 593"/>
                      <a:gd name="T27" fmla="*/ 395 h 562"/>
                      <a:gd name="T28" fmla="*/ 125 w 593"/>
                      <a:gd name="T29" fmla="*/ 408 h 562"/>
                      <a:gd name="T30" fmla="*/ 149 w 593"/>
                      <a:gd name="T31" fmla="*/ 437 h 562"/>
                      <a:gd name="T32" fmla="*/ 173 w 593"/>
                      <a:gd name="T33" fmla="*/ 450 h 562"/>
                      <a:gd name="T34" fmla="*/ 192 w 593"/>
                      <a:gd name="T35" fmla="*/ 446 h 562"/>
                      <a:gd name="T36" fmla="*/ 204 w 593"/>
                      <a:gd name="T37" fmla="*/ 464 h 562"/>
                      <a:gd name="T38" fmla="*/ 223 w 593"/>
                      <a:gd name="T39" fmla="*/ 486 h 562"/>
                      <a:gd name="T40" fmla="*/ 248 w 593"/>
                      <a:gd name="T41" fmla="*/ 472 h 562"/>
                      <a:gd name="T42" fmla="*/ 258 w 593"/>
                      <a:gd name="T43" fmla="*/ 499 h 562"/>
                      <a:gd name="T44" fmla="*/ 277 w 593"/>
                      <a:gd name="T45" fmla="*/ 510 h 562"/>
                      <a:gd name="T46" fmla="*/ 284 w 593"/>
                      <a:gd name="T47" fmla="*/ 530 h 562"/>
                      <a:gd name="T48" fmla="*/ 307 w 593"/>
                      <a:gd name="T49" fmla="*/ 531 h 562"/>
                      <a:gd name="T50" fmla="*/ 316 w 593"/>
                      <a:gd name="T51" fmla="*/ 555 h 562"/>
                      <a:gd name="T52" fmla="*/ 336 w 593"/>
                      <a:gd name="T53" fmla="*/ 549 h 562"/>
                      <a:gd name="T54" fmla="*/ 362 w 593"/>
                      <a:gd name="T55" fmla="*/ 559 h 562"/>
                      <a:gd name="T56" fmla="*/ 390 w 593"/>
                      <a:gd name="T57" fmla="*/ 545 h 562"/>
                      <a:gd name="T58" fmla="*/ 394 w 593"/>
                      <a:gd name="T59" fmla="*/ 512 h 562"/>
                      <a:gd name="T60" fmla="*/ 422 w 593"/>
                      <a:gd name="T61" fmla="*/ 486 h 562"/>
                      <a:gd name="T62" fmla="*/ 455 w 593"/>
                      <a:gd name="T63" fmla="*/ 459 h 562"/>
                      <a:gd name="T64" fmla="*/ 437 w 593"/>
                      <a:gd name="T65" fmla="*/ 441 h 562"/>
                      <a:gd name="T66" fmla="*/ 409 w 593"/>
                      <a:gd name="T67" fmla="*/ 438 h 562"/>
                      <a:gd name="T68" fmla="*/ 389 w 593"/>
                      <a:gd name="T69" fmla="*/ 460 h 562"/>
                      <a:gd name="T70" fmla="*/ 361 w 593"/>
                      <a:gd name="T71" fmla="*/ 444 h 562"/>
                      <a:gd name="T72" fmla="*/ 370 w 593"/>
                      <a:gd name="T73" fmla="*/ 411 h 562"/>
                      <a:gd name="T74" fmla="*/ 389 w 593"/>
                      <a:gd name="T75" fmla="*/ 395 h 562"/>
                      <a:gd name="T76" fmla="*/ 403 w 593"/>
                      <a:gd name="T77" fmla="*/ 373 h 562"/>
                      <a:gd name="T78" fmla="*/ 413 w 593"/>
                      <a:gd name="T79" fmla="*/ 344 h 562"/>
                      <a:gd name="T80" fmla="*/ 406 w 593"/>
                      <a:gd name="T81" fmla="*/ 306 h 562"/>
                      <a:gd name="T82" fmla="*/ 394 w 593"/>
                      <a:gd name="T83" fmla="*/ 267 h 562"/>
                      <a:gd name="T84" fmla="*/ 431 w 593"/>
                      <a:gd name="T85" fmla="*/ 280 h 562"/>
                      <a:gd name="T86" fmla="*/ 470 w 593"/>
                      <a:gd name="T87" fmla="*/ 300 h 562"/>
                      <a:gd name="T88" fmla="*/ 499 w 593"/>
                      <a:gd name="T89" fmla="*/ 325 h 562"/>
                      <a:gd name="T90" fmla="*/ 535 w 593"/>
                      <a:gd name="T91" fmla="*/ 329 h 562"/>
                      <a:gd name="T92" fmla="*/ 563 w 593"/>
                      <a:gd name="T93" fmla="*/ 345 h 562"/>
                      <a:gd name="T94" fmla="*/ 572 w 593"/>
                      <a:gd name="T95" fmla="*/ 315 h 562"/>
                      <a:gd name="T96" fmla="*/ 570 w 593"/>
                      <a:gd name="T97" fmla="*/ 278 h 562"/>
                      <a:gd name="T98" fmla="*/ 564 w 593"/>
                      <a:gd name="T99" fmla="*/ 251 h 562"/>
                      <a:gd name="T100" fmla="*/ 577 w 593"/>
                      <a:gd name="T101" fmla="*/ 230 h 562"/>
                      <a:gd name="T102" fmla="*/ 586 w 593"/>
                      <a:gd name="T103" fmla="*/ 197 h 562"/>
                      <a:gd name="T104" fmla="*/ 548 w 593"/>
                      <a:gd name="T105" fmla="*/ 200 h 562"/>
                      <a:gd name="T106" fmla="*/ 519 w 593"/>
                      <a:gd name="T107" fmla="*/ 175 h 562"/>
                      <a:gd name="T108" fmla="*/ 492 w 593"/>
                      <a:gd name="T109" fmla="*/ 131 h 562"/>
                      <a:gd name="T110" fmla="*/ 471 w 593"/>
                      <a:gd name="T111" fmla="*/ 86 h 562"/>
                      <a:gd name="T112" fmla="*/ 442 w 593"/>
                      <a:gd name="T113" fmla="*/ 118 h 562"/>
                      <a:gd name="T114" fmla="*/ 439 w 593"/>
                      <a:gd name="T115" fmla="*/ 57 h 562"/>
                      <a:gd name="T116" fmla="*/ 384 w 593"/>
                      <a:gd name="T117" fmla="*/ 54 h 562"/>
                      <a:gd name="T118" fmla="*/ 303 w 593"/>
                      <a:gd name="T119" fmla="*/ 48 h 562"/>
                      <a:gd name="T120" fmla="*/ 293 w 593"/>
                      <a:gd name="T121" fmla="*/ 112 h 562"/>
                      <a:gd name="T122" fmla="*/ 246 w 593"/>
                      <a:gd name="T123" fmla="*/ 89 h 562"/>
                      <a:gd name="T124" fmla="*/ 217 w 593"/>
                      <a:gd name="T125" fmla="*/ 0 h 5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593" h="562">
                        <a:moveTo>
                          <a:pt x="201" y="0"/>
                        </a:moveTo>
                        <a:lnTo>
                          <a:pt x="185" y="18"/>
                        </a:lnTo>
                        <a:lnTo>
                          <a:pt x="185" y="34"/>
                        </a:lnTo>
                        <a:lnTo>
                          <a:pt x="182" y="56"/>
                        </a:lnTo>
                        <a:lnTo>
                          <a:pt x="195" y="69"/>
                        </a:lnTo>
                        <a:lnTo>
                          <a:pt x="191" y="92"/>
                        </a:lnTo>
                        <a:lnTo>
                          <a:pt x="166" y="109"/>
                        </a:lnTo>
                        <a:lnTo>
                          <a:pt x="144" y="89"/>
                        </a:lnTo>
                        <a:lnTo>
                          <a:pt x="125" y="69"/>
                        </a:lnTo>
                        <a:lnTo>
                          <a:pt x="120" y="75"/>
                        </a:lnTo>
                        <a:lnTo>
                          <a:pt x="112" y="86"/>
                        </a:lnTo>
                        <a:lnTo>
                          <a:pt x="102" y="79"/>
                        </a:lnTo>
                        <a:lnTo>
                          <a:pt x="98" y="83"/>
                        </a:lnTo>
                        <a:lnTo>
                          <a:pt x="91" y="75"/>
                        </a:lnTo>
                        <a:lnTo>
                          <a:pt x="85" y="80"/>
                        </a:lnTo>
                        <a:lnTo>
                          <a:pt x="86" y="96"/>
                        </a:lnTo>
                        <a:lnTo>
                          <a:pt x="80" y="109"/>
                        </a:lnTo>
                        <a:lnTo>
                          <a:pt x="67" y="115"/>
                        </a:lnTo>
                        <a:lnTo>
                          <a:pt x="63" y="127"/>
                        </a:lnTo>
                        <a:lnTo>
                          <a:pt x="60" y="150"/>
                        </a:lnTo>
                        <a:lnTo>
                          <a:pt x="79" y="169"/>
                        </a:lnTo>
                        <a:lnTo>
                          <a:pt x="72" y="189"/>
                        </a:lnTo>
                        <a:lnTo>
                          <a:pt x="56" y="194"/>
                        </a:lnTo>
                        <a:lnTo>
                          <a:pt x="57" y="207"/>
                        </a:lnTo>
                        <a:lnTo>
                          <a:pt x="54" y="223"/>
                        </a:lnTo>
                        <a:lnTo>
                          <a:pt x="35" y="242"/>
                        </a:lnTo>
                        <a:lnTo>
                          <a:pt x="28" y="243"/>
                        </a:lnTo>
                        <a:lnTo>
                          <a:pt x="21" y="252"/>
                        </a:lnTo>
                        <a:lnTo>
                          <a:pt x="6" y="281"/>
                        </a:lnTo>
                        <a:lnTo>
                          <a:pt x="8" y="290"/>
                        </a:lnTo>
                        <a:lnTo>
                          <a:pt x="0" y="299"/>
                        </a:lnTo>
                        <a:lnTo>
                          <a:pt x="6" y="325"/>
                        </a:lnTo>
                        <a:lnTo>
                          <a:pt x="16" y="332"/>
                        </a:lnTo>
                        <a:lnTo>
                          <a:pt x="16" y="344"/>
                        </a:lnTo>
                        <a:lnTo>
                          <a:pt x="32" y="351"/>
                        </a:lnTo>
                        <a:lnTo>
                          <a:pt x="35" y="361"/>
                        </a:lnTo>
                        <a:lnTo>
                          <a:pt x="43" y="366"/>
                        </a:lnTo>
                        <a:lnTo>
                          <a:pt x="51" y="374"/>
                        </a:lnTo>
                        <a:lnTo>
                          <a:pt x="61" y="374"/>
                        </a:lnTo>
                        <a:lnTo>
                          <a:pt x="69" y="383"/>
                        </a:lnTo>
                        <a:lnTo>
                          <a:pt x="73" y="393"/>
                        </a:lnTo>
                        <a:lnTo>
                          <a:pt x="92" y="395"/>
                        </a:lnTo>
                        <a:lnTo>
                          <a:pt x="107" y="398"/>
                        </a:lnTo>
                        <a:lnTo>
                          <a:pt x="114" y="405"/>
                        </a:lnTo>
                        <a:lnTo>
                          <a:pt x="125" y="408"/>
                        </a:lnTo>
                        <a:lnTo>
                          <a:pt x="130" y="419"/>
                        </a:lnTo>
                        <a:lnTo>
                          <a:pt x="141" y="431"/>
                        </a:lnTo>
                        <a:lnTo>
                          <a:pt x="149" y="437"/>
                        </a:lnTo>
                        <a:lnTo>
                          <a:pt x="149" y="447"/>
                        </a:lnTo>
                        <a:lnTo>
                          <a:pt x="157" y="450"/>
                        </a:lnTo>
                        <a:lnTo>
                          <a:pt x="173" y="450"/>
                        </a:lnTo>
                        <a:lnTo>
                          <a:pt x="173" y="443"/>
                        </a:lnTo>
                        <a:lnTo>
                          <a:pt x="182" y="446"/>
                        </a:lnTo>
                        <a:lnTo>
                          <a:pt x="192" y="446"/>
                        </a:lnTo>
                        <a:lnTo>
                          <a:pt x="192" y="459"/>
                        </a:lnTo>
                        <a:lnTo>
                          <a:pt x="198" y="464"/>
                        </a:lnTo>
                        <a:lnTo>
                          <a:pt x="204" y="464"/>
                        </a:lnTo>
                        <a:lnTo>
                          <a:pt x="204" y="473"/>
                        </a:lnTo>
                        <a:lnTo>
                          <a:pt x="216" y="479"/>
                        </a:lnTo>
                        <a:lnTo>
                          <a:pt x="223" y="486"/>
                        </a:lnTo>
                        <a:lnTo>
                          <a:pt x="233" y="476"/>
                        </a:lnTo>
                        <a:lnTo>
                          <a:pt x="236" y="467"/>
                        </a:lnTo>
                        <a:lnTo>
                          <a:pt x="248" y="472"/>
                        </a:lnTo>
                        <a:lnTo>
                          <a:pt x="255" y="485"/>
                        </a:lnTo>
                        <a:lnTo>
                          <a:pt x="246" y="492"/>
                        </a:lnTo>
                        <a:lnTo>
                          <a:pt x="258" y="499"/>
                        </a:lnTo>
                        <a:lnTo>
                          <a:pt x="258" y="505"/>
                        </a:lnTo>
                        <a:lnTo>
                          <a:pt x="265" y="505"/>
                        </a:lnTo>
                        <a:lnTo>
                          <a:pt x="277" y="510"/>
                        </a:lnTo>
                        <a:lnTo>
                          <a:pt x="271" y="514"/>
                        </a:lnTo>
                        <a:lnTo>
                          <a:pt x="278" y="523"/>
                        </a:lnTo>
                        <a:lnTo>
                          <a:pt x="284" y="530"/>
                        </a:lnTo>
                        <a:lnTo>
                          <a:pt x="294" y="520"/>
                        </a:lnTo>
                        <a:lnTo>
                          <a:pt x="301" y="523"/>
                        </a:lnTo>
                        <a:lnTo>
                          <a:pt x="307" y="531"/>
                        </a:lnTo>
                        <a:lnTo>
                          <a:pt x="310" y="536"/>
                        </a:lnTo>
                        <a:lnTo>
                          <a:pt x="320" y="545"/>
                        </a:lnTo>
                        <a:lnTo>
                          <a:pt x="316" y="555"/>
                        </a:lnTo>
                        <a:lnTo>
                          <a:pt x="325" y="559"/>
                        </a:lnTo>
                        <a:lnTo>
                          <a:pt x="338" y="556"/>
                        </a:lnTo>
                        <a:lnTo>
                          <a:pt x="336" y="549"/>
                        </a:lnTo>
                        <a:lnTo>
                          <a:pt x="345" y="552"/>
                        </a:lnTo>
                        <a:lnTo>
                          <a:pt x="359" y="552"/>
                        </a:lnTo>
                        <a:lnTo>
                          <a:pt x="362" y="559"/>
                        </a:lnTo>
                        <a:lnTo>
                          <a:pt x="371" y="562"/>
                        </a:lnTo>
                        <a:lnTo>
                          <a:pt x="380" y="552"/>
                        </a:lnTo>
                        <a:lnTo>
                          <a:pt x="390" y="545"/>
                        </a:lnTo>
                        <a:lnTo>
                          <a:pt x="397" y="530"/>
                        </a:lnTo>
                        <a:lnTo>
                          <a:pt x="387" y="520"/>
                        </a:lnTo>
                        <a:lnTo>
                          <a:pt x="394" y="512"/>
                        </a:lnTo>
                        <a:lnTo>
                          <a:pt x="406" y="505"/>
                        </a:lnTo>
                        <a:lnTo>
                          <a:pt x="407" y="496"/>
                        </a:lnTo>
                        <a:lnTo>
                          <a:pt x="422" y="486"/>
                        </a:lnTo>
                        <a:lnTo>
                          <a:pt x="435" y="475"/>
                        </a:lnTo>
                        <a:lnTo>
                          <a:pt x="444" y="470"/>
                        </a:lnTo>
                        <a:lnTo>
                          <a:pt x="455" y="459"/>
                        </a:lnTo>
                        <a:lnTo>
                          <a:pt x="448" y="450"/>
                        </a:lnTo>
                        <a:lnTo>
                          <a:pt x="447" y="437"/>
                        </a:lnTo>
                        <a:lnTo>
                          <a:pt x="437" y="441"/>
                        </a:lnTo>
                        <a:lnTo>
                          <a:pt x="431" y="435"/>
                        </a:lnTo>
                        <a:lnTo>
                          <a:pt x="422" y="435"/>
                        </a:lnTo>
                        <a:lnTo>
                          <a:pt x="409" y="438"/>
                        </a:lnTo>
                        <a:lnTo>
                          <a:pt x="405" y="450"/>
                        </a:lnTo>
                        <a:lnTo>
                          <a:pt x="397" y="448"/>
                        </a:lnTo>
                        <a:lnTo>
                          <a:pt x="389" y="460"/>
                        </a:lnTo>
                        <a:lnTo>
                          <a:pt x="381" y="453"/>
                        </a:lnTo>
                        <a:lnTo>
                          <a:pt x="371" y="448"/>
                        </a:lnTo>
                        <a:lnTo>
                          <a:pt x="361" y="444"/>
                        </a:lnTo>
                        <a:lnTo>
                          <a:pt x="359" y="428"/>
                        </a:lnTo>
                        <a:lnTo>
                          <a:pt x="371" y="422"/>
                        </a:lnTo>
                        <a:lnTo>
                          <a:pt x="370" y="411"/>
                        </a:lnTo>
                        <a:lnTo>
                          <a:pt x="374" y="406"/>
                        </a:lnTo>
                        <a:lnTo>
                          <a:pt x="378" y="398"/>
                        </a:lnTo>
                        <a:lnTo>
                          <a:pt x="389" y="395"/>
                        </a:lnTo>
                        <a:lnTo>
                          <a:pt x="403" y="398"/>
                        </a:lnTo>
                        <a:lnTo>
                          <a:pt x="405" y="389"/>
                        </a:lnTo>
                        <a:lnTo>
                          <a:pt x="403" y="373"/>
                        </a:lnTo>
                        <a:lnTo>
                          <a:pt x="396" y="367"/>
                        </a:lnTo>
                        <a:lnTo>
                          <a:pt x="400" y="351"/>
                        </a:lnTo>
                        <a:lnTo>
                          <a:pt x="413" y="344"/>
                        </a:lnTo>
                        <a:lnTo>
                          <a:pt x="413" y="329"/>
                        </a:lnTo>
                        <a:lnTo>
                          <a:pt x="416" y="316"/>
                        </a:lnTo>
                        <a:lnTo>
                          <a:pt x="406" y="306"/>
                        </a:lnTo>
                        <a:lnTo>
                          <a:pt x="396" y="291"/>
                        </a:lnTo>
                        <a:lnTo>
                          <a:pt x="396" y="280"/>
                        </a:lnTo>
                        <a:lnTo>
                          <a:pt x="394" y="267"/>
                        </a:lnTo>
                        <a:lnTo>
                          <a:pt x="406" y="267"/>
                        </a:lnTo>
                        <a:lnTo>
                          <a:pt x="419" y="277"/>
                        </a:lnTo>
                        <a:lnTo>
                          <a:pt x="431" y="280"/>
                        </a:lnTo>
                        <a:lnTo>
                          <a:pt x="439" y="288"/>
                        </a:lnTo>
                        <a:lnTo>
                          <a:pt x="455" y="291"/>
                        </a:lnTo>
                        <a:lnTo>
                          <a:pt x="470" y="300"/>
                        </a:lnTo>
                        <a:lnTo>
                          <a:pt x="486" y="316"/>
                        </a:lnTo>
                        <a:lnTo>
                          <a:pt x="489" y="331"/>
                        </a:lnTo>
                        <a:lnTo>
                          <a:pt x="499" y="325"/>
                        </a:lnTo>
                        <a:lnTo>
                          <a:pt x="512" y="320"/>
                        </a:lnTo>
                        <a:lnTo>
                          <a:pt x="522" y="326"/>
                        </a:lnTo>
                        <a:lnTo>
                          <a:pt x="535" y="329"/>
                        </a:lnTo>
                        <a:lnTo>
                          <a:pt x="547" y="339"/>
                        </a:lnTo>
                        <a:lnTo>
                          <a:pt x="556" y="339"/>
                        </a:lnTo>
                        <a:lnTo>
                          <a:pt x="563" y="345"/>
                        </a:lnTo>
                        <a:lnTo>
                          <a:pt x="570" y="336"/>
                        </a:lnTo>
                        <a:lnTo>
                          <a:pt x="579" y="322"/>
                        </a:lnTo>
                        <a:lnTo>
                          <a:pt x="572" y="315"/>
                        </a:lnTo>
                        <a:lnTo>
                          <a:pt x="569" y="302"/>
                        </a:lnTo>
                        <a:lnTo>
                          <a:pt x="576" y="288"/>
                        </a:lnTo>
                        <a:lnTo>
                          <a:pt x="570" y="278"/>
                        </a:lnTo>
                        <a:lnTo>
                          <a:pt x="560" y="268"/>
                        </a:lnTo>
                        <a:lnTo>
                          <a:pt x="556" y="259"/>
                        </a:lnTo>
                        <a:lnTo>
                          <a:pt x="564" y="251"/>
                        </a:lnTo>
                        <a:lnTo>
                          <a:pt x="572" y="243"/>
                        </a:lnTo>
                        <a:lnTo>
                          <a:pt x="572" y="237"/>
                        </a:lnTo>
                        <a:lnTo>
                          <a:pt x="577" y="230"/>
                        </a:lnTo>
                        <a:lnTo>
                          <a:pt x="583" y="216"/>
                        </a:lnTo>
                        <a:lnTo>
                          <a:pt x="593" y="205"/>
                        </a:lnTo>
                        <a:lnTo>
                          <a:pt x="586" y="197"/>
                        </a:lnTo>
                        <a:lnTo>
                          <a:pt x="567" y="188"/>
                        </a:lnTo>
                        <a:lnTo>
                          <a:pt x="566" y="194"/>
                        </a:lnTo>
                        <a:lnTo>
                          <a:pt x="548" y="200"/>
                        </a:lnTo>
                        <a:lnTo>
                          <a:pt x="540" y="197"/>
                        </a:lnTo>
                        <a:lnTo>
                          <a:pt x="528" y="184"/>
                        </a:lnTo>
                        <a:lnTo>
                          <a:pt x="519" y="175"/>
                        </a:lnTo>
                        <a:lnTo>
                          <a:pt x="515" y="157"/>
                        </a:lnTo>
                        <a:lnTo>
                          <a:pt x="500" y="143"/>
                        </a:lnTo>
                        <a:lnTo>
                          <a:pt x="492" y="131"/>
                        </a:lnTo>
                        <a:lnTo>
                          <a:pt x="486" y="111"/>
                        </a:lnTo>
                        <a:lnTo>
                          <a:pt x="479" y="95"/>
                        </a:lnTo>
                        <a:lnTo>
                          <a:pt x="471" y="86"/>
                        </a:lnTo>
                        <a:lnTo>
                          <a:pt x="471" y="86"/>
                        </a:lnTo>
                        <a:lnTo>
                          <a:pt x="454" y="102"/>
                        </a:lnTo>
                        <a:lnTo>
                          <a:pt x="442" y="118"/>
                        </a:lnTo>
                        <a:lnTo>
                          <a:pt x="442" y="96"/>
                        </a:lnTo>
                        <a:lnTo>
                          <a:pt x="455" y="83"/>
                        </a:lnTo>
                        <a:lnTo>
                          <a:pt x="439" y="57"/>
                        </a:lnTo>
                        <a:lnTo>
                          <a:pt x="428" y="47"/>
                        </a:lnTo>
                        <a:lnTo>
                          <a:pt x="410" y="47"/>
                        </a:lnTo>
                        <a:lnTo>
                          <a:pt x="384" y="54"/>
                        </a:lnTo>
                        <a:lnTo>
                          <a:pt x="361" y="43"/>
                        </a:lnTo>
                        <a:lnTo>
                          <a:pt x="333" y="53"/>
                        </a:lnTo>
                        <a:lnTo>
                          <a:pt x="303" y="48"/>
                        </a:lnTo>
                        <a:lnTo>
                          <a:pt x="301" y="82"/>
                        </a:lnTo>
                        <a:lnTo>
                          <a:pt x="285" y="95"/>
                        </a:lnTo>
                        <a:lnTo>
                          <a:pt x="293" y="112"/>
                        </a:lnTo>
                        <a:lnTo>
                          <a:pt x="284" y="120"/>
                        </a:lnTo>
                        <a:lnTo>
                          <a:pt x="256" y="112"/>
                        </a:lnTo>
                        <a:lnTo>
                          <a:pt x="246" y="89"/>
                        </a:lnTo>
                        <a:lnTo>
                          <a:pt x="229" y="73"/>
                        </a:lnTo>
                        <a:lnTo>
                          <a:pt x="223" y="44"/>
                        </a:lnTo>
                        <a:lnTo>
                          <a:pt x="217" y="0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116" name="Овал 115"/>
            <p:cNvSpPr/>
            <p:nvPr/>
          </p:nvSpPr>
          <p:spPr>
            <a:xfrm>
              <a:off x="1663174" y="2751841"/>
              <a:ext cx="45719" cy="45719"/>
            </a:xfrm>
            <a:prstGeom prst="ellipse">
              <a:avLst/>
            </a:prstGeom>
            <a:solidFill>
              <a:srgbClr val="ED7D31">
                <a:lumMod val="5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7" name="TextBox 5"/>
            <p:cNvSpPr txBox="1"/>
            <p:nvPr/>
          </p:nvSpPr>
          <p:spPr>
            <a:xfrm>
              <a:off x="1654025" y="2707044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2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8" name="TextBox 74"/>
            <p:cNvSpPr txBox="1"/>
            <p:nvPr/>
          </p:nvSpPr>
          <p:spPr>
            <a:xfrm>
              <a:off x="1495683" y="2985769"/>
              <a:ext cx="281399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3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9" name="TextBox 75"/>
            <p:cNvSpPr txBox="1"/>
            <p:nvPr/>
          </p:nvSpPr>
          <p:spPr>
            <a:xfrm>
              <a:off x="3111591" y="1642457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4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0" name="TextBox 76"/>
            <p:cNvSpPr txBox="1"/>
            <p:nvPr/>
          </p:nvSpPr>
          <p:spPr>
            <a:xfrm>
              <a:off x="2382452" y="2354274"/>
              <a:ext cx="279035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1" name="TextBox 77"/>
            <p:cNvSpPr txBox="1"/>
            <p:nvPr/>
          </p:nvSpPr>
          <p:spPr>
            <a:xfrm>
              <a:off x="4160004" y="3501860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6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2" name="TextBox 78"/>
            <p:cNvSpPr txBox="1"/>
            <p:nvPr/>
          </p:nvSpPr>
          <p:spPr>
            <a:xfrm>
              <a:off x="11" y="2463536"/>
              <a:ext cx="279034" cy="3527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7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3" name="TextBox 79"/>
            <p:cNvSpPr txBox="1"/>
            <p:nvPr/>
          </p:nvSpPr>
          <p:spPr>
            <a:xfrm>
              <a:off x="929746" y="2836448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8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4" name="TextBox 80"/>
            <p:cNvSpPr txBox="1"/>
            <p:nvPr/>
          </p:nvSpPr>
          <p:spPr>
            <a:xfrm>
              <a:off x="3044638" y="2965722"/>
              <a:ext cx="276710" cy="34983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9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5" name="TextBox 82"/>
            <p:cNvSpPr txBox="1"/>
            <p:nvPr/>
          </p:nvSpPr>
          <p:spPr>
            <a:xfrm>
              <a:off x="2232144" y="3398738"/>
              <a:ext cx="525670" cy="3557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900" kern="1200">
                  <a:solidFill>
                    <a:srgbClr val="000000"/>
                  </a:solidFill>
                  <a:effectLst/>
                  <a:latin typeface="Calibri"/>
                  <a:ea typeface="Times New Roman"/>
                  <a:cs typeface="Times New Roman"/>
                </a:rPr>
                <a:t>10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166" name="Прямоугольник 165"/>
          <p:cNvSpPr/>
          <p:nvPr/>
        </p:nvSpPr>
        <p:spPr>
          <a:xfrm>
            <a:off x="31111" y="4221088"/>
            <a:ext cx="4572000" cy="46166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Фактические затраты + 1,5% от выручки промышленных предприятий</a:t>
            </a:r>
          </a:p>
        </p:txBody>
      </p:sp>
      <p:sp>
        <p:nvSpPr>
          <p:cNvPr id="167" name="Прямоугольник 166"/>
          <p:cNvSpPr/>
          <p:nvPr/>
        </p:nvSpPr>
        <p:spPr>
          <a:xfrm>
            <a:off x="35765" y="1968286"/>
            <a:ext cx="4572000" cy="29129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Фактические </a:t>
            </a:r>
            <a:r>
              <a:rPr lang="ru-RU" sz="12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затраты</a:t>
            </a:r>
            <a:endParaRPr lang="ru-RU" sz="12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169" name="Таблица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72628"/>
              </p:ext>
            </p:extLst>
          </p:nvPr>
        </p:nvGraphicFramePr>
        <p:xfrm>
          <a:off x="5384855" y="1952619"/>
          <a:ext cx="3610744" cy="2366010"/>
        </p:xfrm>
        <a:graphic>
          <a:graphicData uri="http://schemas.openxmlformats.org/drawingml/2006/table">
            <a:tbl>
              <a:tblPr firstRow="1" firstCol="1" bandRow="1"/>
              <a:tblGrid>
                <a:gridCol w="3610744"/>
              </a:tblGrid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[100; 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</a:tr>
              <a:tr h="8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г. Санкт-Петербург – 3,63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Выше среднего [3; 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[2; 1)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среднего [1; 0,5)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Ленинградская область – 0,89;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Новгородская область – 0,66;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Мурманская область – 0,64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[0,5; 0]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Республика Карелия – 0,50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6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Республика Коми – 0,46;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Калининградская область – 0,35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8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Псковская область – 0,25;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Архангельская область – 0,24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10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Вологодская область – 0,08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71" name="Таблица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62277"/>
              </p:ext>
            </p:extLst>
          </p:nvPr>
        </p:nvGraphicFramePr>
        <p:xfrm>
          <a:off x="5364088" y="4373901"/>
          <a:ext cx="3631511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3631511"/>
              </a:tblGrid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%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Высокий [100; 3)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3C0B"/>
                    </a:solidFill>
                  </a:tcPr>
                </a:tc>
              </a:tr>
              <a:tr h="86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г. Санкт-Петербург – 4,21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Выше среднего [3; 2)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5911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 Калининградская область – 2,66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2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Ленинградская область – 2,64;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Новгородская область – 2,04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Средний [2; 1)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Республика Коми – 1,86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4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Мурманская область – 1,82;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Республика Карелия – 1,66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10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Вологодская область – 1,51;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Псковская область – 1,32</a:t>
                      </a: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; 9</a:t>
                      </a: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Архангельская область – 1,32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Ниже среднего [1; 0,5)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Низкий [0,5; 0]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</a:tr>
              <a:tr h="444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576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6. </a:t>
            </a:r>
            <a:r>
              <a:rPr lang="ru-RU" sz="2000" b="1" dirty="0">
                <a:solidFill>
                  <a:schemeClr val="bg1"/>
                </a:solidFill>
              </a:rPr>
              <a:t>Механизм реализации процедуры создания фондов в </a:t>
            </a:r>
            <a:r>
              <a:rPr lang="ru-RU" sz="2000" b="1" dirty="0" smtClean="0">
                <a:solidFill>
                  <a:schemeClr val="bg1"/>
                </a:solidFill>
              </a:rPr>
              <a:t>регионах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400" b="1" smtClean="0">
                <a:solidFill>
                  <a:schemeClr val="bg1"/>
                </a:solidFill>
              </a:rPr>
              <a:pPr algn="ctr">
                <a:defRPr/>
              </a:pPr>
              <a:t>14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621" y="1170032"/>
            <a:ext cx="868185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1. Рассмотреть вопрос на федеральном уровне о нормативно-правовом и организационном обеспечении создания в российских регионах фондов поддержки научной, научно-технической и инновационной деятельности в один из органов законодательной и исполнительной власти федерального или регионального уровня.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2. Подготовить закон об обязательном создании в регионах фондов поддержки научной, научно-технической и инновационной деятельности. В целях ускорения процедуры его принятия видится целесообразным вынесение законопроекта Президентом РФ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b="1" dirty="0">
              <a:solidFill>
                <a:srgbClr val="002060"/>
              </a:solidFill>
              <a:latin typeface="+mn-lt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+mn-lt"/>
              </a:rPr>
              <a:t>3. Принять соответствующие региональные законодательные акты о создании фондов субъектами РФ.</a:t>
            </a:r>
          </a:p>
          <a:p>
            <a:pPr algn="just"/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8" name="Rectangle 1"/>
          <p:cNvSpPr>
            <a:spLocks noChangeArrowheads="1"/>
          </p:cNvSpPr>
          <p:nvPr/>
        </p:nvSpPr>
        <p:spPr bwMode="auto">
          <a:xfrm>
            <a:off x="210623" y="916954"/>
            <a:ext cx="87849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Алгоритм формирования нормативно-правовой базы</a:t>
            </a:r>
            <a:endParaRPr lang="ru-RU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79512" y="4277707"/>
            <a:ext cx="8784976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Финансирование Фонда</a:t>
            </a:r>
            <a:endParaRPr lang="ru-RU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0623" y="4554994"/>
            <a:ext cx="8681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+mn-lt"/>
              </a:rPr>
              <a:t>Переход региональной финансовой системы к наполнению бюджета Фонда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может проходить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поэтапно: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 первый год </a:t>
            </a:r>
            <a:r>
              <a:rPr lang="ru-RU" b="1" smtClean="0">
                <a:solidFill>
                  <a:srgbClr val="002060"/>
                </a:solidFill>
                <a:latin typeface="+mn-lt"/>
              </a:rPr>
              <a:t>отчисления </a:t>
            </a:r>
            <a:r>
              <a:rPr lang="ru-RU" b="1" smtClean="0">
                <a:solidFill>
                  <a:srgbClr val="002060"/>
                </a:solidFill>
                <a:latin typeface="+mn-lt"/>
              </a:rPr>
              <a:t>могут 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составлять 0,5% от выручки промышленных предприятий региона;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  <a:latin typeface="+mn-lt"/>
              </a:rPr>
              <a:t>во второй год – 1%;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+mn-lt"/>
              </a:rPr>
              <a:t>в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третий – 1,5%.</a:t>
            </a:r>
          </a:p>
        </p:txBody>
      </p:sp>
    </p:spTree>
    <p:extLst>
      <p:ext uri="{BB962C8B-B14F-4D97-AF65-F5344CB8AC3E}">
        <p14:creationId xmlns:p14="http://schemas.microsoft.com/office/powerpoint/2010/main" val="334956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</a:rPr>
              <a:t>Потенциальный рост затрат на научные исследования и разработки в регионах СЗФО, млрд.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15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05453"/>
              </p:ext>
            </p:extLst>
          </p:nvPr>
        </p:nvGraphicFramePr>
        <p:xfrm>
          <a:off x="179512" y="1311092"/>
          <a:ext cx="8784975" cy="4206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232"/>
                <a:gridCol w="1195967"/>
                <a:gridCol w="1195967"/>
                <a:gridCol w="1195967"/>
                <a:gridCol w="1195967"/>
                <a:gridCol w="1912875"/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Территория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Факт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за </a:t>
                      </a:r>
                      <a:r>
                        <a:rPr lang="ru-RU" sz="1400" dirty="0">
                          <a:effectLst/>
                        </a:rPr>
                        <a:t>2016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Фактич</a:t>
                      </a:r>
                      <a:r>
                        <a:rPr lang="ru-RU" sz="1400" dirty="0">
                          <a:effectLst/>
                        </a:rPr>
                        <a:t>. значение с отчислениями в 0,5%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Фактич</a:t>
                      </a:r>
                      <a:r>
                        <a:rPr lang="ru-RU" sz="1400" dirty="0">
                          <a:effectLst/>
                        </a:rPr>
                        <a:t>. значение с отчислениями в 1,0%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Фактич</a:t>
                      </a:r>
                      <a:r>
                        <a:rPr lang="ru-RU" sz="1400" dirty="0">
                          <a:effectLst/>
                        </a:rPr>
                        <a:t>. значение с отчислениями в 1,5%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Прирост отчислений на научные исследования и разработки по сравнению с 2016 г.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 anchor="ctr"/>
                </a:tc>
              </a:tr>
              <a:tr h="252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РФ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798,1</a:t>
                      </a:r>
                    </a:p>
                  </a:txBody>
                  <a:tcPr marL="9525" marR="9525" marT="9525" marB="0" anchor="b"/>
                </a:tc>
              </a:tr>
              <a:tr h="1378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СЗФО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162,5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91,7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г. Санкт-Петербург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Ленинградская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15,2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Вологодская область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8,4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Республика Коми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Калининградская область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7,0</a:t>
                      </a:r>
                    </a:p>
                  </a:txBody>
                  <a:tcPr marL="9525" marR="9525" marT="9525" marB="0" anchor="b"/>
                </a:tc>
              </a:tr>
              <a:tr h="13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Архангельская область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Мурманская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Новгородская </a:t>
                      </a:r>
                      <a:r>
                        <a:rPr lang="ru-RU" sz="1400" dirty="0">
                          <a:effectLst/>
                        </a:rPr>
                        <a:t>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Республика Карелия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</a:p>
                  </a:txBody>
                  <a:tcPr marL="9525" marR="9525" marT="9525" marB="0" anchor="b"/>
                </a:tc>
              </a:tr>
              <a:tr h="275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Псковская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0" marR="4495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7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16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86384"/>
              </p:ext>
            </p:extLst>
          </p:nvPr>
        </p:nvGraphicFramePr>
        <p:xfrm>
          <a:off x="367833" y="1706106"/>
          <a:ext cx="8424935" cy="4549351"/>
        </p:xfrm>
        <a:graphic>
          <a:graphicData uri="http://schemas.openxmlformats.org/drawingml/2006/table">
            <a:tbl>
              <a:tblPr firstRow="1" firstCol="1" bandRow="1"/>
              <a:tblGrid>
                <a:gridCol w="5760640"/>
                <a:gridCol w="532859"/>
                <a:gridCol w="532859"/>
                <a:gridCol w="532859"/>
                <a:gridCol w="532859"/>
                <a:gridCol w="532859"/>
              </a:tblGrid>
              <a:tr h="11207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Высокий</a:t>
                      </a:r>
                    </a:p>
                  </a:txBody>
                  <a:tcPr marL="38683" marR="38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480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Выше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среднего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Средний</a:t>
                      </a:r>
                    </a:p>
                  </a:txBody>
                  <a:tcPr marL="38683" marR="38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Ниже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среднего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Низкий</a:t>
                      </a:r>
                    </a:p>
                  </a:txBody>
                  <a:tcPr marL="38683" marR="3868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207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Фактическая доля внутренних затрат на исследования и разработки в ВРП (в %)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Факт 2016 г.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11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17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46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0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доли внутренних затрат на исследования и разработки в ВРП при отчислении в фонды 0.5% выручки промышленных предприятий</a:t>
                      </a:r>
                    </a:p>
                  </a:txBody>
                  <a:tcPr marL="38683" marR="3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19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41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11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4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доли внутренних затрат на исследования и разработки в ВРП при отчислении в фонды 1% выручки промышленных предприятий</a:t>
                      </a:r>
                    </a:p>
                  </a:txBody>
                  <a:tcPr marL="38683" marR="3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12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37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19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доли внутренних затрат на исследования и разработки в ВРП при отчислении в фонды 1,5% выручки промышленных предприятий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8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42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6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9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Фактические затраты на исследования и разработки в субъектах РФ (в рублях на душу населения)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Факт 2016 г.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3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21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40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доли внутренних затрат на исследования и разработки в ВРП при отчислении в фонды 0.5% выручки промышленных предприятий</a:t>
                      </a:r>
                    </a:p>
                  </a:txBody>
                  <a:tcPr marL="38683" marR="3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4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13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19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20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фактических затрат на исследования и разработки в ВРП при отчислении в фонды 1% выручки промышленных предприятий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18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9</a:t>
                      </a:r>
                      <a:endParaRPr lang="ru-RU" sz="1400" b="1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4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Изменение фактических затрат на исследования и разработки в ВРП при отчислении в фонды 1,5% выручки промышленных предприятий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21</a:t>
                      </a: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18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Arial" charset="0"/>
                        </a:rPr>
                        <a:t>7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8683" marR="38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60040" y="908720"/>
            <a:ext cx="88204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n-lt"/>
              </a:rPr>
              <a:t>Распределение субъектов РФ по фактической доле и фактическим внутренним затратам на исследования и разработки в ВРП и в случае реализации возможностей по созданию во всех субъектах РФ региональных фондов, предусмотренных ст. 262 НК РФ и Федеральным законом №127-ФЗ ФЗ</a:t>
            </a:r>
          </a:p>
        </p:txBody>
      </p:sp>
    </p:spTree>
    <p:extLst>
      <p:ext uri="{BB962C8B-B14F-4D97-AF65-F5344CB8AC3E}">
        <p14:creationId xmlns:p14="http://schemas.microsoft.com/office/powerpoint/2010/main" val="12149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812360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2000" b="1" dirty="0">
                <a:solidFill>
                  <a:schemeClr val="bg1"/>
                </a:solidFill>
              </a:rPr>
              <a:t>Затраты на исследования и разработки в субъектах РФ (в рублях на душу населения)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17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22110" y="1104833"/>
            <a:ext cx="8065083" cy="4545452"/>
            <a:chOff x="-1895475" y="1895475"/>
            <a:chExt cx="14462271" cy="8151931"/>
          </a:xfrm>
        </p:grpSpPr>
        <p:grpSp>
          <p:nvGrpSpPr>
            <p:cNvPr id="9" name="Группа 8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BCFAF0A-791B-4C0B-BF6A-893FFEFB435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895475" y="3207798"/>
              <a:ext cx="6322815" cy="6587999"/>
              <a:chOff x="-1895475" y="3207800"/>
              <a:chExt cx="10538041" cy="10980000"/>
            </a:xfrm>
          </p:grpSpPr>
          <p:grpSp>
            <p:nvGrpSpPr>
              <p:cNvPr id="88" name="Группа 8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BA2056-DC04-4A50-964C-BB8DFA5DF8A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895475" y="3207800"/>
                <a:ext cx="10538041" cy="10980000"/>
                <a:chOff x="-1895472" y="3207800"/>
                <a:chExt cx="18183910" cy="18955245"/>
              </a:xfrm>
            </p:grpSpPr>
            <p:grpSp>
              <p:nvGrpSpPr>
                <p:cNvPr id="104" name="Группа 10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2D09316-11D7-41FC-A5D5-4283954D7A2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-1895472" y="3207800"/>
                  <a:ext cx="18183910" cy="17063999"/>
                  <a:chOff x="-1895473" y="3207801"/>
                  <a:chExt cx="12327430" cy="11568252"/>
                </a:xfrm>
              </p:grpSpPr>
              <p:grpSp>
                <p:nvGrpSpPr>
                  <p:cNvPr id="113" name="Группа 112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FAEEC47-D6AC-48DE-8C69-056ECDD566E5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-918128" y="3207801"/>
                    <a:ext cx="11350085" cy="9107988"/>
                    <a:chOff x="-918128" y="3207798"/>
                    <a:chExt cx="11404392" cy="9151567"/>
                  </a:xfrm>
                </p:grpSpPr>
                <p:grpSp>
                  <p:nvGrpSpPr>
                    <p:cNvPr id="123" name="Группа 122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1E9B175-2F27-40E5-899E-2B87F4FDF1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7547" y="8813528"/>
                      <a:ext cx="4284985" cy="3545837"/>
                      <a:chOff x="57545" y="8813530"/>
                      <a:chExt cx="1511301" cy="1250950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167" name="Freeform 92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D8B358D-103E-4798-851A-D0091FF54CA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0920" y="9559655"/>
                        <a:ext cx="269875" cy="254000"/>
                      </a:xfrm>
                      <a:custGeom>
                        <a:avLst/>
                        <a:gdLst>
                          <a:gd name="T0" fmla="*/ 64 w 170"/>
                          <a:gd name="T1" fmla="*/ 127 h 160"/>
                          <a:gd name="T2" fmla="*/ 75 w 170"/>
                          <a:gd name="T3" fmla="*/ 139 h 160"/>
                          <a:gd name="T4" fmla="*/ 91 w 170"/>
                          <a:gd name="T5" fmla="*/ 140 h 160"/>
                          <a:gd name="T6" fmla="*/ 106 w 170"/>
                          <a:gd name="T7" fmla="*/ 160 h 160"/>
                          <a:gd name="T8" fmla="*/ 117 w 170"/>
                          <a:gd name="T9" fmla="*/ 152 h 160"/>
                          <a:gd name="T10" fmla="*/ 128 w 170"/>
                          <a:gd name="T11" fmla="*/ 152 h 160"/>
                          <a:gd name="T12" fmla="*/ 131 w 170"/>
                          <a:gd name="T13" fmla="*/ 136 h 160"/>
                          <a:gd name="T14" fmla="*/ 120 w 170"/>
                          <a:gd name="T15" fmla="*/ 125 h 160"/>
                          <a:gd name="T16" fmla="*/ 123 w 170"/>
                          <a:gd name="T17" fmla="*/ 111 h 160"/>
                          <a:gd name="T18" fmla="*/ 117 w 170"/>
                          <a:gd name="T19" fmla="*/ 104 h 160"/>
                          <a:gd name="T20" fmla="*/ 120 w 170"/>
                          <a:gd name="T21" fmla="*/ 93 h 160"/>
                          <a:gd name="T22" fmla="*/ 133 w 170"/>
                          <a:gd name="T23" fmla="*/ 89 h 160"/>
                          <a:gd name="T24" fmla="*/ 149 w 170"/>
                          <a:gd name="T25" fmla="*/ 73 h 160"/>
                          <a:gd name="T26" fmla="*/ 170 w 170"/>
                          <a:gd name="T27" fmla="*/ 59 h 160"/>
                          <a:gd name="T28" fmla="*/ 165 w 170"/>
                          <a:gd name="T29" fmla="*/ 32 h 160"/>
                          <a:gd name="T30" fmla="*/ 152 w 170"/>
                          <a:gd name="T31" fmla="*/ 19 h 160"/>
                          <a:gd name="T32" fmla="*/ 141 w 170"/>
                          <a:gd name="T33" fmla="*/ 28 h 160"/>
                          <a:gd name="T34" fmla="*/ 133 w 170"/>
                          <a:gd name="T35" fmla="*/ 18 h 160"/>
                          <a:gd name="T36" fmla="*/ 139 w 170"/>
                          <a:gd name="T37" fmla="*/ 8 h 160"/>
                          <a:gd name="T38" fmla="*/ 133 w 170"/>
                          <a:gd name="T39" fmla="*/ 0 h 160"/>
                          <a:gd name="T40" fmla="*/ 133 w 170"/>
                          <a:gd name="T41" fmla="*/ 0 h 160"/>
                          <a:gd name="T42" fmla="*/ 120 w 170"/>
                          <a:gd name="T43" fmla="*/ 2 h 160"/>
                          <a:gd name="T44" fmla="*/ 115 w 170"/>
                          <a:gd name="T45" fmla="*/ 11 h 160"/>
                          <a:gd name="T46" fmla="*/ 100 w 170"/>
                          <a:gd name="T47" fmla="*/ 11 h 160"/>
                          <a:gd name="T48" fmla="*/ 96 w 170"/>
                          <a:gd name="T49" fmla="*/ 21 h 160"/>
                          <a:gd name="T50" fmla="*/ 84 w 170"/>
                          <a:gd name="T51" fmla="*/ 21 h 160"/>
                          <a:gd name="T52" fmla="*/ 74 w 170"/>
                          <a:gd name="T53" fmla="*/ 8 h 160"/>
                          <a:gd name="T54" fmla="*/ 68 w 170"/>
                          <a:gd name="T55" fmla="*/ 0 h 160"/>
                          <a:gd name="T56" fmla="*/ 52 w 170"/>
                          <a:gd name="T57" fmla="*/ 6 h 160"/>
                          <a:gd name="T58" fmla="*/ 46 w 170"/>
                          <a:gd name="T59" fmla="*/ 19 h 160"/>
                          <a:gd name="T60" fmla="*/ 27 w 170"/>
                          <a:gd name="T61" fmla="*/ 31 h 160"/>
                          <a:gd name="T62" fmla="*/ 33 w 170"/>
                          <a:gd name="T63" fmla="*/ 41 h 160"/>
                          <a:gd name="T64" fmla="*/ 24 w 170"/>
                          <a:gd name="T65" fmla="*/ 50 h 160"/>
                          <a:gd name="T66" fmla="*/ 11 w 170"/>
                          <a:gd name="T67" fmla="*/ 50 h 160"/>
                          <a:gd name="T68" fmla="*/ 0 w 170"/>
                          <a:gd name="T69" fmla="*/ 59 h 160"/>
                          <a:gd name="T70" fmla="*/ 0 w 170"/>
                          <a:gd name="T71" fmla="*/ 75 h 160"/>
                          <a:gd name="T72" fmla="*/ 13 w 170"/>
                          <a:gd name="T73" fmla="*/ 77 h 160"/>
                          <a:gd name="T74" fmla="*/ 26 w 170"/>
                          <a:gd name="T75" fmla="*/ 86 h 160"/>
                          <a:gd name="T76" fmla="*/ 43 w 170"/>
                          <a:gd name="T77" fmla="*/ 89 h 160"/>
                          <a:gd name="T78" fmla="*/ 51 w 170"/>
                          <a:gd name="T79" fmla="*/ 104 h 160"/>
                          <a:gd name="T80" fmla="*/ 68 w 170"/>
                          <a:gd name="T81" fmla="*/ 109 h 160"/>
                          <a:gd name="T82" fmla="*/ 64 w 170"/>
                          <a:gd name="T83" fmla="*/ 127 h 1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70" h="160">
                            <a:moveTo>
                              <a:pt x="64" y="127"/>
                            </a:moveTo>
                            <a:lnTo>
                              <a:pt x="75" y="139"/>
                            </a:lnTo>
                            <a:lnTo>
                              <a:pt x="91" y="140"/>
                            </a:lnTo>
                            <a:lnTo>
                              <a:pt x="106" y="160"/>
                            </a:lnTo>
                            <a:lnTo>
                              <a:pt x="117" y="152"/>
                            </a:lnTo>
                            <a:lnTo>
                              <a:pt x="128" y="152"/>
                            </a:lnTo>
                            <a:lnTo>
                              <a:pt x="131" y="136"/>
                            </a:lnTo>
                            <a:lnTo>
                              <a:pt x="120" y="125"/>
                            </a:lnTo>
                            <a:lnTo>
                              <a:pt x="123" y="111"/>
                            </a:lnTo>
                            <a:lnTo>
                              <a:pt x="117" y="104"/>
                            </a:lnTo>
                            <a:lnTo>
                              <a:pt x="120" y="93"/>
                            </a:lnTo>
                            <a:lnTo>
                              <a:pt x="133" y="89"/>
                            </a:lnTo>
                            <a:lnTo>
                              <a:pt x="149" y="73"/>
                            </a:lnTo>
                            <a:lnTo>
                              <a:pt x="170" y="59"/>
                            </a:lnTo>
                            <a:lnTo>
                              <a:pt x="165" y="32"/>
                            </a:lnTo>
                            <a:lnTo>
                              <a:pt x="152" y="19"/>
                            </a:lnTo>
                            <a:lnTo>
                              <a:pt x="141" y="28"/>
                            </a:lnTo>
                            <a:lnTo>
                              <a:pt x="133" y="18"/>
                            </a:lnTo>
                            <a:lnTo>
                              <a:pt x="139" y="8"/>
                            </a:lnTo>
                            <a:lnTo>
                              <a:pt x="133" y="0"/>
                            </a:lnTo>
                            <a:lnTo>
                              <a:pt x="133" y="0"/>
                            </a:lnTo>
                            <a:lnTo>
                              <a:pt x="120" y="2"/>
                            </a:lnTo>
                            <a:lnTo>
                              <a:pt x="115" y="11"/>
                            </a:lnTo>
                            <a:lnTo>
                              <a:pt x="100" y="11"/>
                            </a:lnTo>
                            <a:lnTo>
                              <a:pt x="96" y="21"/>
                            </a:lnTo>
                            <a:lnTo>
                              <a:pt x="84" y="21"/>
                            </a:lnTo>
                            <a:lnTo>
                              <a:pt x="74" y="8"/>
                            </a:lnTo>
                            <a:lnTo>
                              <a:pt x="68" y="0"/>
                            </a:lnTo>
                            <a:lnTo>
                              <a:pt x="52" y="6"/>
                            </a:lnTo>
                            <a:lnTo>
                              <a:pt x="46" y="19"/>
                            </a:lnTo>
                            <a:lnTo>
                              <a:pt x="27" y="31"/>
                            </a:lnTo>
                            <a:lnTo>
                              <a:pt x="33" y="41"/>
                            </a:lnTo>
                            <a:lnTo>
                              <a:pt x="24" y="50"/>
                            </a:lnTo>
                            <a:lnTo>
                              <a:pt x="11" y="50"/>
                            </a:lnTo>
                            <a:lnTo>
                              <a:pt x="0" y="59"/>
                            </a:lnTo>
                            <a:lnTo>
                              <a:pt x="0" y="75"/>
                            </a:lnTo>
                            <a:lnTo>
                              <a:pt x="13" y="77"/>
                            </a:lnTo>
                            <a:lnTo>
                              <a:pt x="26" y="86"/>
                            </a:lnTo>
                            <a:lnTo>
                              <a:pt x="43" y="89"/>
                            </a:lnTo>
                            <a:lnTo>
                              <a:pt x="51" y="104"/>
                            </a:lnTo>
                            <a:lnTo>
                              <a:pt x="68" y="109"/>
                            </a:lnTo>
                            <a:lnTo>
                              <a:pt x="64" y="127"/>
                            </a:lnTo>
                            <a:close/>
                          </a:path>
                        </a:pathLst>
                      </a:custGeom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  <a:ln w="3175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68" name="Группа 167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7587177-F51A-4BDA-9B31-8169200F39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7545" y="8813530"/>
                        <a:ext cx="1511301" cy="1250950"/>
                        <a:chOff x="57545" y="8813530"/>
                        <a:chExt cx="1511301" cy="1250950"/>
                      </a:xfrm>
                      <a:grpFill/>
                    </p:grpSpPr>
                    <p:sp>
                      <p:nvSpPr>
                        <p:cNvPr id="169" name="Freeform 1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8ABFBC3-BA4F-4F7D-A5B6-D412DDE248E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583" y="8935767"/>
                          <a:ext cx="385763" cy="333375"/>
                        </a:xfrm>
                        <a:custGeom>
                          <a:avLst/>
                          <a:gdLst>
                            <a:gd name="T0" fmla="*/ 118 w 243"/>
                            <a:gd name="T1" fmla="*/ 184 h 210"/>
                            <a:gd name="T2" fmla="*/ 131 w 243"/>
                            <a:gd name="T3" fmla="*/ 185 h 210"/>
                            <a:gd name="T4" fmla="*/ 137 w 243"/>
                            <a:gd name="T5" fmla="*/ 181 h 210"/>
                            <a:gd name="T6" fmla="*/ 144 w 243"/>
                            <a:gd name="T7" fmla="*/ 182 h 210"/>
                            <a:gd name="T8" fmla="*/ 159 w 243"/>
                            <a:gd name="T9" fmla="*/ 194 h 210"/>
                            <a:gd name="T10" fmla="*/ 169 w 243"/>
                            <a:gd name="T11" fmla="*/ 185 h 210"/>
                            <a:gd name="T12" fmla="*/ 182 w 243"/>
                            <a:gd name="T13" fmla="*/ 185 h 210"/>
                            <a:gd name="T14" fmla="*/ 201 w 243"/>
                            <a:gd name="T15" fmla="*/ 181 h 210"/>
                            <a:gd name="T16" fmla="*/ 207 w 243"/>
                            <a:gd name="T17" fmla="*/ 171 h 210"/>
                            <a:gd name="T18" fmla="*/ 220 w 243"/>
                            <a:gd name="T19" fmla="*/ 158 h 210"/>
                            <a:gd name="T20" fmla="*/ 237 w 243"/>
                            <a:gd name="T21" fmla="*/ 150 h 210"/>
                            <a:gd name="T22" fmla="*/ 243 w 243"/>
                            <a:gd name="T23" fmla="*/ 134 h 210"/>
                            <a:gd name="T24" fmla="*/ 237 w 243"/>
                            <a:gd name="T25" fmla="*/ 124 h 210"/>
                            <a:gd name="T26" fmla="*/ 226 w 243"/>
                            <a:gd name="T27" fmla="*/ 115 h 210"/>
                            <a:gd name="T28" fmla="*/ 218 w 243"/>
                            <a:gd name="T29" fmla="*/ 101 h 210"/>
                            <a:gd name="T30" fmla="*/ 211 w 243"/>
                            <a:gd name="T31" fmla="*/ 92 h 210"/>
                            <a:gd name="T32" fmla="*/ 211 w 243"/>
                            <a:gd name="T33" fmla="*/ 82 h 210"/>
                            <a:gd name="T34" fmla="*/ 195 w 243"/>
                            <a:gd name="T35" fmla="*/ 78 h 210"/>
                            <a:gd name="T36" fmla="*/ 179 w 243"/>
                            <a:gd name="T37" fmla="*/ 82 h 210"/>
                            <a:gd name="T38" fmla="*/ 160 w 243"/>
                            <a:gd name="T39" fmla="*/ 78 h 210"/>
                            <a:gd name="T40" fmla="*/ 152 w 243"/>
                            <a:gd name="T41" fmla="*/ 69 h 210"/>
                            <a:gd name="T42" fmla="*/ 137 w 243"/>
                            <a:gd name="T43" fmla="*/ 60 h 210"/>
                            <a:gd name="T44" fmla="*/ 125 w 243"/>
                            <a:gd name="T45" fmla="*/ 48 h 210"/>
                            <a:gd name="T46" fmla="*/ 122 w 243"/>
                            <a:gd name="T47" fmla="*/ 30 h 210"/>
                            <a:gd name="T48" fmla="*/ 109 w 243"/>
                            <a:gd name="T49" fmla="*/ 22 h 210"/>
                            <a:gd name="T50" fmla="*/ 108 w 243"/>
                            <a:gd name="T51" fmla="*/ 16 h 210"/>
                            <a:gd name="T52" fmla="*/ 95 w 243"/>
                            <a:gd name="T53" fmla="*/ 0 h 210"/>
                            <a:gd name="T54" fmla="*/ 77 w 243"/>
                            <a:gd name="T55" fmla="*/ 2 h 210"/>
                            <a:gd name="T56" fmla="*/ 60 w 243"/>
                            <a:gd name="T57" fmla="*/ 16 h 210"/>
                            <a:gd name="T58" fmla="*/ 60 w 243"/>
                            <a:gd name="T59" fmla="*/ 16 h 210"/>
                            <a:gd name="T60" fmla="*/ 53 w 243"/>
                            <a:gd name="T61" fmla="*/ 31 h 210"/>
                            <a:gd name="T62" fmla="*/ 34 w 243"/>
                            <a:gd name="T63" fmla="*/ 37 h 210"/>
                            <a:gd name="T64" fmla="*/ 25 w 243"/>
                            <a:gd name="T65" fmla="*/ 59 h 210"/>
                            <a:gd name="T66" fmla="*/ 15 w 243"/>
                            <a:gd name="T67" fmla="*/ 83 h 210"/>
                            <a:gd name="T68" fmla="*/ 9 w 243"/>
                            <a:gd name="T69" fmla="*/ 107 h 210"/>
                            <a:gd name="T70" fmla="*/ 11 w 243"/>
                            <a:gd name="T71" fmla="*/ 124 h 210"/>
                            <a:gd name="T72" fmla="*/ 0 w 243"/>
                            <a:gd name="T73" fmla="*/ 130 h 210"/>
                            <a:gd name="T74" fmla="*/ 15 w 243"/>
                            <a:gd name="T75" fmla="*/ 145 h 210"/>
                            <a:gd name="T76" fmla="*/ 9 w 243"/>
                            <a:gd name="T77" fmla="*/ 166 h 210"/>
                            <a:gd name="T78" fmla="*/ 5 w 243"/>
                            <a:gd name="T79" fmla="*/ 185 h 210"/>
                            <a:gd name="T80" fmla="*/ 19 w 243"/>
                            <a:gd name="T81" fmla="*/ 194 h 210"/>
                            <a:gd name="T82" fmla="*/ 19 w 243"/>
                            <a:gd name="T83" fmla="*/ 210 h 210"/>
                            <a:gd name="T84" fmla="*/ 28 w 243"/>
                            <a:gd name="T85" fmla="*/ 201 h 210"/>
                            <a:gd name="T86" fmla="*/ 38 w 243"/>
                            <a:gd name="T87" fmla="*/ 185 h 210"/>
                            <a:gd name="T88" fmla="*/ 50 w 243"/>
                            <a:gd name="T89" fmla="*/ 187 h 210"/>
                            <a:gd name="T90" fmla="*/ 64 w 243"/>
                            <a:gd name="T91" fmla="*/ 179 h 210"/>
                            <a:gd name="T92" fmla="*/ 77 w 243"/>
                            <a:gd name="T93" fmla="*/ 177 h 210"/>
                            <a:gd name="T94" fmla="*/ 92 w 243"/>
                            <a:gd name="T95" fmla="*/ 162 h 210"/>
                            <a:gd name="T96" fmla="*/ 105 w 243"/>
                            <a:gd name="T97" fmla="*/ 162 h 210"/>
                            <a:gd name="T98" fmla="*/ 115 w 243"/>
                            <a:gd name="T99" fmla="*/ 172 h 210"/>
                            <a:gd name="T100" fmla="*/ 118 w 243"/>
                            <a:gd name="T101" fmla="*/ 184 h 2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243" h="210">
                              <a:moveTo>
                                <a:pt x="118" y="184"/>
                              </a:moveTo>
                              <a:lnTo>
                                <a:pt x="131" y="185"/>
                              </a:lnTo>
                              <a:lnTo>
                                <a:pt x="137" y="181"/>
                              </a:lnTo>
                              <a:lnTo>
                                <a:pt x="144" y="182"/>
                              </a:lnTo>
                              <a:lnTo>
                                <a:pt x="159" y="194"/>
                              </a:lnTo>
                              <a:lnTo>
                                <a:pt x="169" y="185"/>
                              </a:lnTo>
                              <a:lnTo>
                                <a:pt x="182" y="185"/>
                              </a:lnTo>
                              <a:lnTo>
                                <a:pt x="201" y="181"/>
                              </a:lnTo>
                              <a:lnTo>
                                <a:pt x="207" y="171"/>
                              </a:lnTo>
                              <a:lnTo>
                                <a:pt x="220" y="158"/>
                              </a:lnTo>
                              <a:lnTo>
                                <a:pt x="237" y="150"/>
                              </a:lnTo>
                              <a:lnTo>
                                <a:pt x="243" y="134"/>
                              </a:lnTo>
                              <a:lnTo>
                                <a:pt x="237" y="124"/>
                              </a:lnTo>
                              <a:lnTo>
                                <a:pt x="226" y="115"/>
                              </a:lnTo>
                              <a:lnTo>
                                <a:pt x="218" y="101"/>
                              </a:lnTo>
                              <a:lnTo>
                                <a:pt x="211" y="92"/>
                              </a:lnTo>
                              <a:lnTo>
                                <a:pt x="211" y="82"/>
                              </a:lnTo>
                              <a:lnTo>
                                <a:pt x="195" y="78"/>
                              </a:lnTo>
                              <a:lnTo>
                                <a:pt x="179" y="82"/>
                              </a:lnTo>
                              <a:lnTo>
                                <a:pt x="160" y="78"/>
                              </a:lnTo>
                              <a:lnTo>
                                <a:pt x="152" y="69"/>
                              </a:lnTo>
                              <a:lnTo>
                                <a:pt x="137" y="60"/>
                              </a:lnTo>
                              <a:lnTo>
                                <a:pt x="125" y="48"/>
                              </a:lnTo>
                              <a:lnTo>
                                <a:pt x="122" y="30"/>
                              </a:lnTo>
                              <a:lnTo>
                                <a:pt x="109" y="22"/>
                              </a:lnTo>
                              <a:lnTo>
                                <a:pt x="108" y="16"/>
                              </a:lnTo>
                              <a:lnTo>
                                <a:pt x="95" y="0"/>
                              </a:lnTo>
                              <a:lnTo>
                                <a:pt x="77" y="2"/>
                              </a:lnTo>
                              <a:lnTo>
                                <a:pt x="60" y="16"/>
                              </a:lnTo>
                              <a:lnTo>
                                <a:pt x="60" y="16"/>
                              </a:lnTo>
                              <a:lnTo>
                                <a:pt x="53" y="31"/>
                              </a:lnTo>
                              <a:lnTo>
                                <a:pt x="34" y="37"/>
                              </a:lnTo>
                              <a:lnTo>
                                <a:pt x="25" y="59"/>
                              </a:lnTo>
                              <a:lnTo>
                                <a:pt x="15" y="83"/>
                              </a:lnTo>
                              <a:lnTo>
                                <a:pt x="9" y="107"/>
                              </a:lnTo>
                              <a:lnTo>
                                <a:pt x="11" y="124"/>
                              </a:lnTo>
                              <a:lnTo>
                                <a:pt x="0" y="130"/>
                              </a:lnTo>
                              <a:lnTo>
                                <a:pt x="15" y="145"/>
                              </a:lnTo>
                              <a:lnTo>
                                <a:pt x="9" y="166"/>
                              </a:lnTo>
                              <a:lnTo>
                                <a:pt x="5" y="185"/>
                              </a:lnTo>
                              <a:lnTo>
                                <a:pt x="19" y="194"/>
                              </a:lnTo>
                              <a:lnTo>
                                <a:pt x="19" y="210"/>
                              </a:lnTo>
                              <a:lnTo>
                                <a:pt x="28" y="201"/>
                              </a:lnTo>
                              <a:lnTo>
                                <a:pt x="38" y="185"/>
                              </a:lnTo>
                              <a:lnTo>
                                <a:pt x="50" y="187"/>
                              </a:lnTo>
                              <a:lnTo>
                                <a:pt x="64" y="179"/>
                              </a:lnTo>
                              <a:lnTo>
                                <a:pt x="77" y="177"/>
                              </a:lnTo>
                              <a:lnTo>
                                <a:pt x="92" y="162"/>
                              </a:lnTo>
                              <a:lnTo>
                                <a:pt x="105" y="162"/>
                              </a:lnTo>
                              <a:lnTo>
                                <a:pt x="115" y="172"/>
                              </a:lnTo>
                              <a:lnTo>
                                <a:pt x="118" y="1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0" name="Freeform 1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AB17B42-1273-431C-9740-C5631C44D5A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21045" y="9448530"/>
                          <a:ext cx="311150" cy="303213"/>
                        </a:xfrm>
                        <a:custGeom>
                          <a:avLst/>
                          <a:gdLst>
                            <a:gd name="T0" fmla="*/ 148 w 196"/>
                            <a:gd name="T1" fmla="*/ 97 h 191"/>
                            <a:gd name="T2" fmla="*/ 151 w 196"/>
                            <a:gd name="T3" fmla="*/ 118 h 191"/>
                            <a:gd name="T4" fmla="*/ 162 w 196"/>
                            <a:gd name="T5" fmla="*/ 121 h 191"/>
                            <a:gd name="T6" fmla="*/ 170 w 196"/>
                            <a:gd name="T7" fmla="*/ 129 h 191"/>
                            <a:gd name="T8" fmla="*/ 170 w 196"/>
                            <a:gd name="T9" fmla="*/ 145 h 191"/>
                            <a:gd name="T10" fmla="*/ 183 w 196"/>
                            <a:gd name="T11" fmla="*/ 147 h 191"/>
                            <a:gd name="T12" fmla="*/ 196 w 196"/>
                            <a:gd name="T13" fmla="*/ 156 h 191"/>
                            <a:gd name="T14" fmla="*/ 184 w 196"/>
                            <a:gd name="T15" fmla="*/ 168 h 191"/>
                            <a:gd name="T16" fmla="*/ 170 w 196"/>
                            <a:gd name="T17" fmla="*/ 163 h 191"/>
                            <a:gd name="T18" fmla="*/ 160 w 196"/>
                            <a:gd name="T19" fmla="*/ 172 h 191"/>
                            <a:gd name="T20" fmla="*/ 160 w 196"/>
                            <a:gd name="T21" fmla="*/ 187 h 191"/>
                            <a:gd name="T22" fmla="*/ 149 w 196"/>
                            <a:gd name="T23" fmla="*/ 191 h 191"/>
                            <a:gd name="T24" fmla="*/ 145 w 196"/>
                            <a:gd name="T25" fmla="*/ 177 h 191"/>
                            <a:gd name="T26" fmla="*/ 130 w 196"/>
                            <a:gd name="T27" fmla="*/ 162 h 191"/>
                            <a:gd name="T28" fmla="*/ 109 w 196"/>
                            <a:gd name="T29" fmla="*/ 147 h 191"/>
                            <a:gd name="T30" fmla="*/ 96 w 196"/>
                            <a:gd name="T31" fmla="*/ 150 h 191"/>
                            <a:gd name="T32" fmla="*/ 68 w 196"/>
                            <a:gd name="T33" fmla="*/ 145 h 191"/>
                            <a:gd name="T34" fmla="*/ 68 w 196"/>
                            <a:gd name="T35" fmla="*/ 134 h 191"/>
                            <a:gd name="T36" fmla="*/ 55 w 196"/>
                            <a:gd name="T37" fmla="*/ 120 h 191"/>
                            <a:gd name="T38" fmla="*/ 48 w 196"/>
                            <a:gd name="T39" fmla="*/ 127 h 191"/>
                            <a:gd name="T40" fmla="*/ 32 w 196"/>
                            <a:gd name="T41" fmla="*/ 127 h 191"/>
                            <a:gd name="T42" fmla="*/ 11 w 196"/>
                            <a:gd name="T43" fmla="*/ 121 h 191"/>
                            <a:gd name="T44" fmla="*/ 21 w 196"/>
                            <a:gd name="T45" fmla="*/ 101 h 191"/>
                            <a:gd name="T46" fmla="*/ 21 w 196"/>
                            <a:gd name="T47" fmla="*/ 101 h 191"/>
                            <a:gd name="T48" fmla="*/ 21 w 196"/>
                            <a:gd name="T49" fmla="*/ 81 h 191"/>
                            <a:gd name="T50" fmla="*/ 10 w 196"/>
                            <a:gd name="T51" fmla="*/ 60 h 191"/>
                            <a:gd name="T52" fmla="*/ 0 w 196"/>
                            <a:gd name="T53" fmla="*/ 44 h 191"/>
                            <a:gd name="T54" fmla="*/ 10 w 196"/>
                            <a:gd name="T55" fmla="*/ 37 h 191"/>
                            <a:gd name="T56" fmla="*/ 16 w 196"/>
                            <a:gd name="T57" fmla="*/ 22 h 191"/>
                            <a:gd name="T58" fmla="*/ 27 w 196"/>
                            <a:gd name="T59" fmla="*/ 22 h 191"/>
                            <a:gd name="T60" fmla="*/ 36 w 196"/>
                            <a:gd name="T61" fmla="*/ 14 h 191"/>
                            <a:gd name="T62" fmla="*/ 46 w 196"/>
                            <a:gd name="T63" fmla="*/ 15 h 191"/>
                            <a:gd name="T64" fmla="*/ 53 w 196"/>
                            <a:gd name="T65" fmla="*/ 5 h 191"/>
                            <a:gd name="T66" fmla="*/ 66 w 196"/>
                            <a:gd name="T67" fmla="*/ 0 h 191"/>
                            <a:gd name="T68" fmla="*/ 75 w 196"/>
                            <a:gd name="T69" fmla="*/ 6 h 191"/>
                            <a:gd name="T70" fmla="*/ 87 w 196"/>
                            <a:gd name="T71" fmla="*/ 6 h 191"/>
                            <a:gd name="T72" fmla="*/ 93 w 196"/>
                            <a:gd name="T73" fmla="*/ 15 h 191"/>
                            <a:gd name="T74" fmla="*/ 103 w 196"/>
                            <a:gd name="T75" fmla="*/ 18 h 191"/>
                            <a:gd name="T76" fmla="*/ 110 w 196"/>
                            <a:gd name="T77" fmla="*/ 24 h 191"/>
                            <a:gd name="T78" fmla="*/ 110 w 196"/>
                            <a:gd name="T79" fmla="*/ 40 h 191"/>
                            <a:gd name="T80" fmla="*/ 122 w 196"/>
                            <a:gd name="T81" fmla="*/ 43 h 191"/>
                            <a:gd name="T82" fmla="*/ 125 w 196"/>
                            <a:gd name="T83" fmla="*/ 53 h 191"/>
                            <a:gd name="T84" fmla="*/ 135 w 196"/>
                            <a:gd name="T85" fmla="*/ 57 h 191"/>
                            <a:gd name="T86" fmla="*/ 138 w 196"/>
                            <a:gd name="T87" fmla="*/ 79 h 191"/>
                            <a:gd name="T88" fmla="*/ 148 w 196"/>
                            <a:gd name="T89" fmla="*/ 97 h 1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96" h="191">
                              <a:moveTo>
                                <a:pt x="148" y="97"/>
                              </a:moveTo>
                              <a:lnTo>
                                <a:pt x="151" y="118"/>
                              </a:lnTo>
                              <a:lnTo>
                                <a:pt x="162" y="121"/>
                              </a:lnTo>
                              <a:lnTo>
                                <a:pt x="170" y="129"/>
                              </a:lnTo>
                              <a:lnTo>
                                <a:pt x="170" y="145"/>
                              </a:lnTo>
                              <a:lnTo>
                                <a:pt x="183" y="147"/>
                              </a:lnTo>
                              <a:lnTo>
                                <a:pt x="196" y="156"/>
                              </a:lnTo>
                              <a:lnTo>
                                <a:pt x="184" y="168"/>
                              </a:lnTo>
                              <a:lnTo>
                                <a:pt x="170" y="163"/>
                              </a:lnTo>
                              <a:lnTo>
                                <a:pt x="160" y="172"/>
                              </a:lnTo>
                              <a:lnTo>
                                <a:pt x="160" y="187"/>
                              </a:lnTo>
                              <a:lnTo>
                                <a:pt x="149" y="191"/>
                              </a:lnTo>
                              <a:lnTo>
                                <a:pt x="145" y="177"/>
                              </a:lnTo>
                              <a:lnTo>
                                <a:pt x="130" y="162"/>
                              </a:lnTo>
                              <a:lnTo>
                                <a:pt x="109" y="147"/>
                              </a:lnTo>
                              <a:lnTo>
                                <a:pt x="96" y="150"/>
                              </a:lnTo>
                              <a:lnTo>
                                <a:pt x="68" y="145"/>
                              </a:lnTo>
                              <a:lnTo>
                                <a:pt x="68" y="134"/>
                              </a:lnTo>
                              <a:lnTo>
                                <a:pt x="55" y="120"/>
                              </a:lnTo>
                              <a:lnTo>
                                <a:pt x="48" y="127"/>
                              </a:lnTo>
                              <a:lnTo>
                                <a:pt x="32" y="127"/>
                              </a:lnTo>
                              <a:lnTo>
                                <a:pt x="11" y="121"/>
                              </a:lnTo>
                              <a:lnTo>
                                <a:pt x="21" y="101"/>
                              </a:lnTo>
                              <a:lnTo>
                                <a:pt x="21" y="101"/>
                              </a:lnTo>
                              <a:lnTo>
                                <a:pt x="21" y="81"/>
                              </a:lnTo>
                              <a:lnTo>
                                <a:pt x="10" y="60"/>
                              </a:lnTo>
                              <a:lnTo>
                                <a:pt x="0" y="44"/>
                              </a:lnTo>
                              <a:lnTo>
                                <a:pt x="10" y="37"/>
                              </a:lnTo>
                              <a:lnTo>
                                <a:pt x="16" y="22"/>
                              </a:lnTo>
                              <a:lnTo>
                                <a:pt x="27" y="22"/>
                              </a:lnTo>
                              <a:lnTo>
                                <a:pt x="36" y="14"/>
                              </a:lnTo>
                              <a:lnTo>
                                <a:pt x="46" y="15"/>
                              </a:lnTo>
                              <a:lnTo>
                                <a:pt x="53" y="5"/>
                              </a:lnTo>
                              <a:lnTo>
                                <a:pt x="66" y="0"/>
                              </a:lnTo>
                              <a:lnTo>
                                <a:pt x="75" y="6"/>
                              </a:lnTo>
                              <a:lnTo>
                                <a:pt x="87" y="6"/>
                              </a:lnTo>
                              <a:lnTo>
                                <a:pt x="93" y="15"/>
                              </a:lnTo>
                              <a:lnTo>
                                <a:pt x="103" y="18"/>
                              </a:lnTo>
                              <a:lnTo>
                                <a:pt x="110" y="24"/>
                              </a:lnTo>
                              <a:lnTo>
                                <a:pt x="110" y="40"/>
                              </a:lnTo>
                              <a:lnTo>
                                <a:pt x="122" y="43"/>
                              </a:lnTo>
                              <a:lnTo>
                                <a:pt x="125" y="53"/>
                              </a:lnTo>
                              <a:lnTo>
                                <a:pt x="135" y="57"/>
                              </a:lnTo>
                              <a:lnTo>
                                <a:pt x="138" y="79"/>
                              </a:lnTo>
                              <a:lnTo>
                                <a:pt x="148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1" name="Freeform 1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0F95387-7290-4B32-ACBD-500874C30FD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7870" y="9639030"/>
                          <a:ext cx="252413" cy="311150"/>
                        </a:xfrm>
                        <a:custGeom>
                          <a:avLst/>
                          <a:gdLst>
                            <a:gd name="T0" fmla="*/ 151 w 159"/>
                            <a:gd name="T1" fmla="*/ 71 h 196"/>
                            <a:gd name="T2" fmla="*/ 156 w 159"/>
                            <a:gd name="T3" fmla="*/ 84 h 196"/>
                            <a:gd name="T4" fmla="*/ 147 w 159"/>
                            <a:gd name="T5" fmla="*/ 90 h 196"/>
                            <a:gd name="T6" fmla="*/ 159 w 159"/>
                            <a:gd name="T7" fmla="*/ 103 h 196"/>
                            <a:gd name="T8" fmla="*/ 151 w 159"/>
                            <a:gd name="T9" fmla="*/ 118 h 196"/>
                            <a:gd name="T10" fmla="*/ 141 w 159"/>
                            <a:gd name="T11" fmla="*/ 118 h 196"/>
                            <a:gd name="T12" fmla="*/ 141 w 159"/>
                            <a:gd name="T13" fmla="*/ 137 h 196"/>
                            <a:gd name="T14" fmla="*/ 146 w 159"/>
                            <a:gd name="T15" fmla="*/ 150 h 196"/>
                            <a:gd name="T16" fmla="*/ 130 w 159"/>
                            <a:gd name="T17" fmla="*/ 157 h 196"/>
                            <a:gd name="T18" fmla="*/ 130 w 159"/>
                            <a:gd name="T19" fmla="*/ 174 h 196"/>
                            <a:gd name="T20" fmla="*/ 119 w 159"/>
                            <a:gd name="T21" fmla="*/ 176 h 196"/>
                            <a:gd name="T22" fmla="*/ 122 w 159"/>
                            <a:gd name="T23" fmla="*/ 188 h 196"/>
                            <a:gd name="T24" fmla="*/ 105 w 159"/>
                            <a:gd name="T25" fmla="*/ 196 h 196"/>
                            <a:gd name="T26" fmla="*/ 102 w 159"/>
                            <a:gd name="T27" fmla="*/ 193 h 196"/>
                            <a:gd name="T28" fmla="*/ 102 w 159"/>
                            <a:gd name="T29" fmla="*/ 193 h 196"/>
                            <a:gd name="T30" fmla="*/ 96 w 159"/>
                            <a:gd name="T31" fmla="*/ 170 h 196"/>
                            <a:gd name="T32" fmla="*/ 82 w 159"/>
                            <a:gd name="T33" fmla="*/ 161 h 196"/>
                            <a:gd name="T34" fmla="*/ 67 w 159"/>
                            <a:gd name="T35" fmla="*/ 144 h 196"/>
                            <a:gd name="T36" fmla="*/ 73 w 159"/>
                            <a:gd name="T37" fmla="*/ 123 h 196"/>
                            <a:gd name="T38" fmla="*/ 67 w 159"/>
                            <a:gd name="T39" fmla="*/ 94 h 196"/>
                            <a:gd name="T40" fmla="*/ 48 w 159"/>
                            <a:gd name="T41" fmla="*/ 80 h 196"/>
                            <a:gd name="T42" fmla="*/ 26 w 159"/>
                            <a:gd name="T43" fmla="*/ 64 h 196"/>
                            <a:gd name="T44" fmla="*/ 21 w 159"/>
                            <a:gd name="T45" fmla="*/ 42 h 196"/>
                            <a:gd name="T46" fmla="*/ 6 w 159"/>
                            <a:gd name="T47" fmla="*/ 30 h 196"/>
                            <a:gd name="T48" fmla="*/ 0 w 159"/>
                            <a:gd name="T49" fmla="*/ 16 h 196"/>
                            <a:gd name="T50" fmla="*/ 13 w 159"/>
                            <a:gd name="T51" fmla="*/ 1 h 196"/>
                            <a:gd name="T52" fmla="*/ 34 w 159"/>
                            <a:gd name="T53" fmla="*/ 7 h 196"/>
                            <a:gd name="T54" fmla="*/ 50 w 159"/>
                            <a:gd name="T55" fmla="*/ 7 h 196"/>
                            <a:gd name="T56" fmla="*/ 57 w 159"/>
                            <a:gd name="T57" fmla="*/ 0 h 196"/>
                            <a:gd name="T58" fmla="*/ 70 w 159"/>
                            <a:gd name="T59" fmla="*/ 14 h 196"/>
                            <a:gd name="T60" fmla="*/ 70 w 159"/>
                            <a:gd name="T61" fmla="*/ 25 h 196"/>
                            <a:gd name="T62" fmla="*/ 98 w 159"/>
                            <a:gd name="T63" fmla="*/ 30 h 196"/>
                            <a:gd name="T64" fmla="*/ 111 w 159"/>
                            <a:gd name="T65" fmla="*/ 27 h 196"/>
                            <a:gd name="T66" fmla="*/ 132 w 159"/>
                            <a:gd name="T67" fmla="*/ 42 h 196"/>
                            <a:gd name="T68" fmla="*/ 147 w 159"/>
                            <a:gd name="T69" fmla="*/ 57 h 196"/>
                            <a:gd name="T70" fmla="*/ 151 w 159"/>
                            <a:gd name="T71" fmla="*/ 71 h 1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159" h="196">
                              <a:moveTo>
                                <a:pt x="151" y="71"/>
                              </a:moveTo>
                              <a:lnTo>
                                <a:pt x="156" y="84"/>
                              </a:lnTo>
                              <a:lnTo>
                                <a:pt x="147" y="90"/>
                              </a:lnTo>
                              <a:lnTo>
                                <a:pt x="159" y="103"/>
                              </a:lnTo>
                              <a:lnTo>
                                <a:pt x="151" y="118"/>
                              </a:lnTo>
                              <a:lnTo>
                                <a:pt x="141" y="118"/>
                              </a:lnTo>
                              <a:lnTo>
                                <a:pt x="141" y="137"/>
                              </a:lnTo>
                              <a:lnTo>
                                <a:pt x="146" y="150"/>
                              </a:lnTo>
                              <a:lnTo>
                                <a:pt x="130" y="157"/>
                              </a:lnTo>
                              <a:lnTo>
                                <a:pt x="130" y="174"/>
                              </a:lnTo>
                              <a:lnTo>
                                <a:pt x="119" y="176"/>
                              </a:lnTo>
                              <a:lnTo>
                                <a:pt x="122" y="188"/>
                              </a:lnTo>
                              <a:lnTo>
                                <a:pt x="105" y="196"/>
                              </a:lnTo>
                              <a:lnTo>
                                <a:pt x="102" y="193"/>
                              </a:lnTo>
                              <a:lnTo>
                                <a:pt x="102" y="193"/>
                              </a:lnTo>
                              <a:lnTo>
                                <a:pt x="96" y="170"/>
                              </a:lnTo>
                              <a:lnTo>
                                <a:pt x="82" y="161"/>
                              </a:lnTo>
                              <a:lnTo>
                                <a:pt x="67" y="144"/>
                              </a:lnTo>
                              <a:lnTo>
                                <a:pt x="73" y="123"/>
                              </a:lnTo>
                              <a:lnTo>
                                <a:pt x="67" y="94"/>
                              </a:lnTo>
                              <a:lnTo>
                                <a:pt x="48" y="80"/>
                              </a:lnTo>
                              <a:lnTo>
                                <a:pt x="26" y="64"/>
                              </a:lnTo>
                              <a:lnTo>
                                <a:pt x="21" y="42"/>
                              </a:lnTo>
                              <a:lnTo>
                                <a:pt x="6" y="30"/>
                              </a:lnTo>
                              <a:lnTo>
                                <a:pt x="0" y="16"/>
                              </a:lnTo>
                              <a:lnTo>
                                <a:pt x="13" y="1"/>
                              </a:lnTo>
                              <a:lnTo>
                                <a:pt x="34" y="7"/>
                              </a:lnTo>
                              <a:lnTo>
                                <a:pt x="50" y="7"/>
                              </a:lnTo>
                              <a:lnTo>
                                <a:pt x="57" y="0"/>
                              </a:lnTo>
                              <a:lnTo>
                                <a:pt x="70" y="14"/>
                              </a:lnTo>
                              <a:lnTo>
                                <a:pt x="70" y="25"/>
                              </a:lnTo>
                              <a:lnTo>
                                <a:pt x="98" y="30"/>
                              </a:lnTo>
                              <a:lnTo>
                                <a:pt x="111" y="27"/>
                              </a:lnTo>
                              <a:lnTo>
                                <a:pt x="132" y="42"/>
                              </a:lnTo>
                              <a:lnTo>
                                <a:pt x="147" y="57"/>
                              </a:lnTo>
                              <a:lnTo>
                                <a:pt x="151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2" name="Freeform 7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0D15EA8-3462-4B54-AFB3-09A17D37583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2183" y="9192942"/>
                          <a:ext cx="307975" cy="212725"/>
                        </a:xfrm>
                        <a:custGeom>
                          <a:avLst/>
                          <a:gdLst>
                            <a:gd name="T0" fmla="*/ 182 w 194"/>
                            <a:gd name="T1" fmla="*/ 89 h 134"/>
                            <a:gd name="T2" fmla="*/ 182 w 194"/>
                            <a:gd name="T3" fmla="*/ 103 h 134"/>
                            <a:gd name="T4" fmla="*/ 168 w 194"/>
                            <a:gd name="T5" fmla="*/ 113 h 134"/>
                            <a:gd name="T6" fmla="*/ 153 w 194"/>
                            <a:gd name="T7" fmla="*/ 103 h 134"/>
                            <a:gd name="T8" fmla="*/ 149 w 194"/>
                            <a:gd name="T9" fmla="*/ 109 h 134"/>
                            <a:gd name="T10" fmla="*/ 149 w 194"/>
                            <a:gd name="T11" fmla="*/ 119 h 134"/>
                            <a:gd name="T12" fmla="*/ 136 w 194"/>
                            <a:gd name="T13" fmla="*/ 122 h 134"/>
                            <a:gd name="T14" fmla="*/ 124 w 194"/>
                            <a:gd name="T15" fmla="*/ 111 h 134"/>
                            <a:gd name="T16" fmla="*/ 115 w 194"/>
                            <a:gd name="T17" fmla="*/ 106 h 134"/>
                            <a:gd name="T18" fmla="*/ 98 w 194"/>
                            <a:gd name="T19" fmla="*/ 111 h 134"/>
                            <a:gd name="T20" fmla="*/ 90 w 194"/>
                            <a:gd name="T21" fmla="*/ 118 h 134"/>
                            <a:gd name="T22" fmla="*/ 82 w 194"/>
                            <a:gd name="T23" fmla="*/ 115 h 134"/>
                            <a:gd name="T24" fmla="*/ 67 w 194"/>
                            <a:gd name="T25" fmla="*/ 134 h 134"/>
                            <a:gd name="T26" fmla="*/ 47 w 194"/>
                            <a:gd name="T27" fmla="*/ 125 h 134"/>
                            <a:gd name="T28" fmla="*/ 31 w 194"/>
                            <a:gd name="T29" fmla="*/ 125 h 134"/>
                            <a:gd name="T30" fmla="*/ 16 w 194"/>
                            <a:gd name="T31" fmla="*/ 121 h 134"/>
                            <a:gd name="T32" fmla="*/ 15 w 194"/>
                            <a:gd name="T33" fmla="*/ 106 h 134"/>
                            <a:gd name="T34" fmla="*/ 6 w 194"/>
                            <a:gd name="T35" fmla="*/ 97 h 134"/>
                            <a:gd name="T36" fmla="*/ 6 w 194"/>
                            <a:gd name="T37" fmla="*/ 86 h 134"/>
                            <a:gd name="T38" fmla="*/ 13 w 194"/>
                            <a:gd name="T39" fmla="*/ 79 h 134"/>
                            <a:gd name="T40" fmla="*/ 13 w 194"/>
                            <a:gd name="T41" fmla="*/ 64 h 134"/>
                            <a:gd name="T42" fmla="*/ 16 w 194"/>
                            <a:gd name="T43" fmla="*/ 49 h 134"/>
                            <a:gd name="T44" fmla="*/ 9 w 194"/>
                            <a:gd name="T45" fmla="*/ 42 h 134"/>
                            <a:gd name="T46" fmla="*/ 11 w 194"/>
                            <a:gd name="T47" fmla="*/ 32 h 134"/>
                            <a:gd name="T48" fmla="*/ 11 w 194"/>
                            <a:gd name="T49" fmla="*/ 32 h 134"/>
                            <a:gd name="T50" fmla="*/ 0 w 194"/>
                            <a:gd name="T51" fmla="*/ 17 h 134"/>
                            <a:gd name="T52" fmla="*/ 13 w 194"/>
                            <a:gd name="T53" fmla="*/ 15 h 134"/>
                            <a:gd name="T54" fmla="*/ 28 w 194"/>
                            <a:gd name="T55" fmla="*/ 0 h 134"/>
                            <a:gd name="T56" fmla="*/ 41 w 194"/>
                            <a:gd name="T57" fmla="*/ 0 h 134"/>
                            <a:gd name="T58" fmla="*/ 51 w 194"/>
                            <a:gd name="T59" fmla="*/ 10 h 134"/>
                            <a:gd name="T60" fmla="*/ 54 w 194"/>
                            <a:gd name="T61" fmla="*/ 22 h 134"/>
                            <a:gd name="T62" fmla="*/ 67 w 194"/>
                            <a:gd name="T63" fmla="*/ 23 h 134"/>
                            <a:gd name="T64" fmla="*/ 73 w 194"/>
                            <a:gd name="T65" fmla="*/ 19 h 134"/>
                            <a:gd name="T66" fmla="*/ 80 w 194"/>
                            <a:gd name="T67" fmla="*/ 20 h 134"/>
                            <a:gd name="T68" fmla="*/ 93 w 194"/>
                            <a:gd name="T69" fmla="*/ 31 h 134"/>
                            <a:gd name="T70" fmla="*/ 105 w 194"/>
                            <a:gd name="T71" fmla="*/ 23 h 134"/>
                            <a:gd name="T72" fmla="*/ 118 w 194"/>
                            <a:gd name="T73" fmla="*/ 23 h 134"/>
                            <a:gd name="T74" fmla="*/ 137 w 194"/>
                            <a:gd name="T75" fmla="*/ 19 h 134"/>
                            <a:gd name="T76" fmla="*/ 150 w 194"/>
                            <a:gd name="T77" fmla="*/ 23 h 134"/>
                            <a:gd name="T78" fmla="*/ 157 w 194"/>
                            <a:gd name="T79" fmla="*/ 38 h 134"/>
                            <a:gd name="T80" fmla="*/ 166 w 194"/>
                            <a:gd name="T81" fmla="*/ 47 h 134"/>
                            <a:gd name="T82" fmla="*/ 182 w 194"/>
                            <a:gd name="T83" fmla="*/ 47 h 134"/>
                            <a:gd name="T84" fmla="*/ 188 w 194"/>
                            <a:gd name="T85" fmla="*/ 58 h 134"/>
                            <a:gd name="T86" fmla="*/ 194 w 194"/>
                            <a:gd name="T87" fmla="*/ 68 h 134"/>
                            <a:gd name="T88" fmla="*/ 188 w 194"/>
                            <a:gd name="T89" fmla="*/ 79 h 134"/>
                            <a:gd name="T90" fmla="*/ 182 w 194"/>
                            <a:gd name="T91" fmla="*/ 89 h 1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94" h="134">
                              <a:moveTo>
                                <a:pt x="182" y="89"/>
                              </a:moveTo>
                              <a:lnTo>
                                <a:pt x="182" y="103"/>
                              </a:lnTo>
                              <a:lnTo>
                                <a:pt x="168" y="113"/>
                              </a:lnTo>
                              <a:lnTo>
                                <a:pt x="153" y="103"/>
                              </a:lnTo>
                              <a:lnTo>
                                <a:pt x="149" y="109"/>
                              </a:lnTo>
                              <a:lnTo>
                                <a:pt x="149" y="119"/>
                              </a:lnTo>
                              <a:lnTo>
                                <a:pt x="136" y="122"/>
                              </a:lnTo>
                              <a:lnTo>
                                <a:pt x="124" y="111"/>
                              </a:lnTo>
                              <a:lnTo>
                                <a:pt x="115" y="106"/>
                              </a:lnTo>
                              <a:lnTo>
                                <a:pt x="98" y="111"/>
                              </a:lnTo>
                              <a:lnTo>
                                <a:pt x="90" y="118"/>
                              </a:lnTo>
                              <a:lnTo>
                                <a:pt x="82" y="115"/>
                              </a:lnTo>
                              <a:lnTo>
                                <a:pt x="67" y="134"/>
                              </a:lnTo>
                              <a:lnTo>
                                <a:pt x="47" y="125"/>
                              </a:lnTo>
                              <a:lnTo>
                                <a:pt x="31" y="125"/>
                              </a:lnTo>
                              <a:lnTo>
                                <a:pt x="16" y="121"/>
                              </a:lnTo>
                              <a:lnTo>
                                <a:pt x="15" y="106"/>
                              </a:lnTo>
                              <a:lnTo>
                                <a:pt x="6" y="97"/>
                              </a:lnTo>
                              <a:lnTo>
                                <a:pt x="6" y="86"/>
                              </a:lnTo>
                              <a:lnTo>
                                <a:pt x="13" y="79"/>
                              </a:lnTo>
                              <a:lnTo>
                                <a:pt x="13" y="64"/>
                              </a:lnTo>
                              <a:lnTo>
                                <a:pt x="16" y="49"/>
                              </a:lnTo>
                              <a:lnTo>
                                <a:pt x="9" y="42"/>
                              </a:lnTo>
                              <a:lnTo>
                                <a:pt x="11" y="32"/>
                              </a:lnTo>
                              <a:lnTo>
                                <a:pt x="11" y="32"/>
                              </a:lnTo>
                              <a:lnTo>
                                <a:pt x="0" y="17"/>
                              </a:lnTo>
                              <a:lnTo>
                                <a:pt x="13" y="15"/>
                              </a:lnTo>
                              <a:lnTo>
                                <a:pt x="28" y="0"/>
                              </a:lnTo>
                              <a:lnTo>
                                <a:pt x="41" y="0"/>
                              </a:lnTo>
                              <a:lnTo>
                                <a:pt x="51" y="10"/>
                              </a:lnTo>
                              <a:lnTo>
                                <a:pt x="54" y="22"/>
                              </a:lnTo>
                              <a:lnTo>
                                <a:pt x="67" y="23"/>
                              </a:lnTo>
                              <a:lnTo>
                                <a:pt x="73" y="19"/>
                              </a:lnTo>
                              <a:lnTo>
                                <a:pt x="80" y="20"/>
                              </a:lnTo>
                              <a:lnTo>
                                <a:pt x="93" y="31"/>
                              </a:lnTo>
                              <a:lnTo>
                                <a:pt x="105" y="23"/>
                              </a:lnTo>
                              <a:lnTo>
                                <a:pt x="118" y="23"/>
                              </a:lnTo>
                              <a:lnTo>
                                <a:pt x="137" y="19"/>
                              </a:lnTo>
                              <a:lnTo>
                                <a:pt x="150" y="23"/>
                              </a:lnTo>
                              <a:lnTo>
                                <a:pt x="157" y="38"/>
                              </a:lnTo>
                              <a:lnTo>
                                <a:pt x="166" y="47"/>
                              </a:lnTo>
                              <a:lnTo>
                                <a:pt x="182" y="47"/>
                              </a:lnTo>
                              <a:lnTo>
                                <a:pt x="188" y="58"/>
                              </a:lnTo>
                              <a:lnTo>
                                <a:pt x="194" y="68"/>
                              </a:lnTo>
                              <a:lnTo>
                                <a:pt x="188" y="79"/>
                              </a:lnTo>
                              <a:lnTo>
                                <a:pt x="182" y="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3" name="Freeform 7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34AC7E1-9207-4617-BCE6-4561A4BE0CBF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49670" y="9110392"/>
                          <a:ext cx="304800" cy="373063"/>
                        </a:xfrm>
                        <a:custGeom>
                          <a:avLst/>
                          <a:gdLst>
                            <a:gd name="T0" fmla="*/ 116 w 132"/>
                            <a:gd name="T1" fmla="*/ 106 h 162"/>
                            <a:gd name="T2" fmla="*/ 110 w 132"/>
                            <a:gd name="T3" fmla="*/ 94 h 162"/>
                            <a:gd name="T4" fmla="*/ 114 w 132"/>
                            <a:gd name="T5" fmla="*/ 80 h 162"/>
                            <a:gd name="T6" fmla="*/ 119 w 132"/>
                            <a:gd name="T7" fmla="*/ 66 h 162"/>
                            <a:gd name="T8" fmla="*/ 129 w 132"/>
                            <a:gd name="T9" fmla="*/ 54 h 162"/>
                            <a:gd name="T10" fmla="*/ 132 w 132"/>
                            <a:gd name="T11" fmla="*/ 40 h 162"/>
                            <a:gd name="T12" fmla="*/ 114 w 132"/>
                            <a:gd name="T13" fmla="*/ 32 h 162"/>
                            <a:gd name="T14" fmla="*/ 96 w 132"/>
                            <a:gd name="T15" fmla="*/ 25 h 162"/>
                            <a:gd name="T16" fmla="*/ 77 w 132"/>
                            <a:gd name="T17" fmla="*/ 20 h 162"/>
                            <a:gd name="T18" fmla="*/ 61 w 132"/>
                            <a:gd name="T19" fmla="*/ 17 h 162"/>
                            <a:gd name="T20" fmla="*/ 57 w 132"/>
                            <a:gd name="T21" fmla="*/ 9 h 162"/>
                            <a:gd name="T22" fmla="*/ 46 w 132"/>
                            <a:gd name="T23" fmla="*/ 4 h 162"/>
                            <a:gd name="T24" fmla="*/ 33 w 132"/>
                            <a:gd name="T25" fmla="*/ 12 h 162"/>
                            <a:gd name="T26" fmla="*/ 25 w 132"/>
                            <a:gd name="T27" fmla="*/ 28 h 162"/>
                            <a:gd name="T28" fmla="*/ 4 w 132"/>
                            <a:gd name="T29" fmla="*/ 42 h 162"/>
                            <a:gd name="T30" fmla="*/ 9 w 132"/>
                            <a:gd name="T31" fmla="*/ 52 h 162"/>
                            <a:gd name="T32" fmla="*/ 20 w 132"/>
                            <a:gd name="T33" fmla="*/ 68 h 162"/>
                            <a:gd name="T34" fmla="*/ 35 w 132"/>
                            <a:gd name="T35" fmla="*/ 76 h 162"/>
                            <a:gd name="T36" fmla="*/ 31 w 132"/>
                            <a:gd name="T37" fmla="*/ 97 h 162"/>
                            <a:gd name="T38" fmla="*/ 37 w 132"/>
                            <a:gd name="T39" fmla="*/ 117 h 162"/>
                            <a:gd name="T40" fmla="*/ 45 w 132"/>
                            <a:gd name="T41" fmla="*/ 126 h 162"/>
                            <a:gd name="T42" fmla="*/ 45 w 132"/>
                            <a:gd name="T43" fmla="*/ 142 h 162"/>
                            <a:gd name="T44" fmla="*/ 43 w 132"/>
                            <a:gd name="T45" fmla="*/ 162 h 162"/>
                            <a:gd name="T46" fmla="*/ 55 w 132"/>
                            <a:gd name="T47" fmla="*/ 154 h 162"/>
                            <a:gd name="T48" fmla="*/ 65 w 132"/>
                            <a:gd name="T49" fmla="*/ 155 h 162"/>
                            <a:gd name="T50" fmla="*/ 81 w 132"/>
                            <a:gd name="T51" fmla="*/ 151 h 162"/>
                            <a:gd name="T52" fmla="*/ 98 w 132"/>
                            <a:gd name="T53" fmla="*/ 155 h 162"/>
                            <a:gd name="T54" fmla="*/ 108 w 132"/>
                            <a:gd name="T55" fmla="*/ 150 h 162"/>
                            <a:gd name="T56" fmla="*/ 123 w 132"/>
                            <a:gd name="T57" fmla="*/ 151 h 162"/>
                            <a:gd name="T58" fmla="*/ 127 w 132"/>
                            <a:gd name="T59" fmla="*/ 139 h 162"/>
                            <a:gd name="T60" fmla="*/ 131 w 132"/>
                            <a:gd name="T61" fmla="*/ 120 h 162"/>
                            <a:gd name="T62" fmla="*/ 119 w 132"/>
                            <a:gd name="T63" fmla="*/ 112 h 162"/>
                            <a:gd name="T64" fmla="*/ 82 w 132"/>
                            <a:gd name="T65" fmla="*/ 84 h 162"/>
                            <a:gd name="T66" fmla="*/ 74 w 132"/>
                            <a:gd name="T67" fmla="*/ 91 h 162"/>
                            <a:gd name="T68" fmla="*/ 69 w 132"/>
                            <a:gd name="T69" fmla="*/ 86 h 162"/>
                            <a:gd name="T70" fmla="*/ 57 w 132"/>
                            <a:gd name="T71" fmla="*/ 91 h 162"/>
                            <a:gd name="T72" fmla="*/ 60 w 132"/>
                            <a:gd name="T73" fmla="*/ 78 h 162"/>
                            <a:gd name="T74" fmla="*/ 65 w 132"/>
                            <a:gd name="T75" fmla="*/ 72 h 162"/>
                            <a:gd name="T76" fmla="*/ 67 w 132"/>
                            <a:gd name="T77" fmla="*/ 62 h 162"/>
                            <a:gd name="T78" fmla="*/ 78 w 132"/>
                            <a:gd name="T79" fmla="*/ 57 h 162"/>
                            <a:gd name="T80" fmla="*/ 80 w 132"/>
                            <a:gd name="T81" fmla="*/ 65 h 162"/>
                            <a:gd name="T82" fmla="*/ 86 w 132"/>
                            <a:gd name="T83" fmla="*/ 69 h 162"/>
                            <a:gd name="T84" fmla="*/ 86 w 132"/>
                            <a:gd name="T85" fmla="*/ 78 h 1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32" h="162">
                              <a:moveTo>
                                <a:pt x="119" y="112"/>
                              </a:moveTo>
                              <a:cubicBezTo>
                                <a:pt x="116" y="106"/>
                                <a:pt x="116" y="106"/>
                                <a:pt x="116" y="106"/>
                              </a:cubicBezTo>
                              <a:cubicBezTo>
                                <a:pt x="116" y="97"/>
                                <a:pt x="116" y="97"/>
                                <a:pt x="116" y="97"/>
                              </a:cubicBezTo>
                              <a:cubicBezTo>
                                <a:pt x="110" y="94"/>
                                <a:pt x="110" y="94"/>
                                <a:pt x="110" y="94"/>
                              </a:cubicBezTo>
                              <a:cubicBezTo>
                                <a:pt x="106" y="86"/>
                                <a:pt x="106" y="86"/>
                                <a:pt x="106" y="86"/>
                              </a:cubicBezTo>
                              <a:cubicBezTo>
                                <a:pt x="114" y="80"/>
                                <a:pt x="114" y="80"/>
                                <a:pt x="114" y="80"/>
                              </a:cubicBezTo>
                              <a:cubicBezTo>
                                <a:pt x="113" y="71"/>
                                <a:pt x="113" y="71"/>
                                <a:pt x="113" y="71"/>
                              </a:cubicBezTo>
                              <a:cubicBezTo>
                                <a:pt x="119" y="66"/>
                                <a:pt x="119" y="66"/>
                                <a:pt x="119" y="66"/>
                              </a:cubicBezTo>
                              <a:cubicBezTo>
                                <a:pt x="121" y="57"/>
                                <a:pt x="121" y="57"/>
                                <a:pt x="121" y="57"/>
                              </a:cubicBezTo>
                              <a:cubicBezTo>
                                <a:pt x="129" y="54"/>
                                <a:pt x="129" y="54"/>
                                <a:pt x="129" y="54"/>
                              </a:cubicBezTo>
                              <a:cubicBezTo>
                                <a:pt x="129" y="54"/>
                                <a:pt x="126" y="46"/>
                                <a:pt x="127" y="45"/>
                              </a:cubicBezTo>
                              <a:cubicBezTo>
                                <a:pt x="127" y="45"/>
                                <a:pt x="132" y="40"/>
                                <a:pt x="132" y="40"/>
                              </a:cubicBezTo>
                              <a:cubicBezTo>
                                <a:pt x="123" y="37"/>
                                <a:pt x="123" y="37"/>
                                <a:pt x="123" y="37"/>
                              </a:cubicBezTo>
                              <a:cubicBezTo>
                                <a:pt x="114" y="32"/>
                                <a:pt x="114" y="32"/>
                                <a:pt x="114" y="32"/>
                              </a:cubicBezTo>
                              <a:cubicBezTo>
                                <a:pt x="103" y="32"/>
                                <a:pt x="103" y="32"/>
                                <a:pt x="103" y="32"/>
                              </a:cubicBezTo>
                              <a:cubicBezTo>
                                <a:pt x="96" y="25"/>
                                <a:pt x="96" y="25"/>
                                <a:pt x="96" y="25"/>
                              </a:cubicBezTo>
                              <a:cubicBezTo>
                                <a:pt x="85" y="25"/>
                                <a:pt x="85" y="25"/>
                                <a:pt x="85" y="25"/>
                              </a:cubicBezTo>
                              <a:cubicBezTo>
                                <a:pt x="77" y="20"/>
                                <a:pt x="77" y="20"/>
                                <a:pt x="77" y="20"/>
                              </a:cubicBezTo>
                              <a:cubicBezTo>
                                <a:pt x="71" y="17"/>
                                <a:pt x="71" y="17"/>
                                <a:pt x="71" y="17"/>
                              </a:cubicBezTo>
                              <a:cubicBezTo>
                                <a:pt x="61" y="17"/>
                                <a:pt x="61" y="17"/>
                                <a:pt x="61" y="17"/>
                              </a:cubicBezTo>
                              <a:cubicBezTo>
                                <a:pt x="60" y="9"/>
                                <a:pt x="60" y="9"/>
                                <a:pt x="60" y="9"/>
                              </a:cubicBezTo>
                              <a:cubicBezTo>
                                <a:pt x="57" y="9"/>
                                <a:pt x="57" y="9"/>
                                <a:pt x="57" y="9"/>
                              </a:cubicBezTo>
                              <a:cubicBezTo>
                                <a:pt x="57" y="0"/>
                                <a:pt x="57" y="0"/>
                                <a:pt x="57" y="0"/>
                              </a:cubicBezTo>
                              <a:cubicBezTo>
                                <a:pt x="46" y="4"/>
                                <a:pt x="46" y="4"/>
                                <a:pt x="46" y="4"/>
                              </a:cubicBezTo>
                              <a:cubicBezTo>
                                <a:pt x="41" y="12"/>
                                <a:pt x="41" y="12"/>
                                <a:pt x="41" y="12"/>
                              </a:cubicBezTo>
                              <a:cubicBezTo>
                                <a:pt x="33" y="12"/>
                                <a:pt x="33" y="12"/>
                                <a:pt x="33" y="12"/>
                              </a:cubicBezTo>
                              <a:cubicBezTo>
                                <a:pt x="29" y="17"/>
                                <a:pt x="29" y="17"/>
                                <a:pt x="29" y="17"/>
                              </a:cubicBezTo>
                              <a:cubicBezTo>
                                <a:pt x="25" y="28"/>
                                <a:pt x="25" y="28"/>
                                <a:pt x="25" y="28"/>
                              </a:cubicBezTo>
                              <a:cubicBezTo>
                                <a:pt x="13" y="33"/>
                                <a:pt x="13" y="33"/>
                                <a:pt x="13" y="33"/>
                              </a:cubicBezTo>
                              <a:cubicBezTo>
                                <a:pt x="4" y="42"/>
                                <a:pt x="4" y="42"/>
                                <a:pt x="4" y="42"/>
                              </a:cubicBezTo>
                              <a:cubicBezTo>
                                <a:pt x="0" y="49"/>
                                <a:pt x="0" y="49"/>
                                <a:pt x="0" y="49"/>
                              </a:cubicBezTo>
                              <a:cubicBezTo>
                                <a:pt x="9" y="52"/>
                                <a:pt x="9" y="52"/>
                                <a:pt x="9" y="52"/>
                              </a:cubicBezTo>
                              <a:cubicBezTo>
                                <a:pt x="13" y="61"/>
                                <a:pt x="13" y="61"/>
                                <a:pt x="13" y="61"/>
                              </a:cubicBezTo>
                              <a:cubicBezTo>
                                <a:pt x="20" y="68"/>
                                <a:pt x="20" y="68"/>
                                <a:pt x="20" y="68"/>
                              </a:cubicBezTo>
                              <a:cubicBezTo>
                                <a:pt x="31" y="68"/>
                                <a:pt x="31" y="68"/>
                                <a:pt x="31" y="68"/>
                              </a:cubicBezTo>
                              <a:cubicBezTo>
                                <a:pt x="35" y="76"/>
                                <a:pt x="35" y="76"/>
                                <a:pt x="35" y="76"/>
                              </a:cubicBezTo>
                              <a:cubicBezTo>
                                <a:pt x="39" y="83"/>
                                <a:pt x="39" y="83"/>
                                <a:pt x="39" y="83"/>
                              </a:cubicBezTo>
                              <a:cubicBezTo>
                                <a:pt x="31" y="97"/>
                                <a:pt x="31" y="97"/>
                                <a:pt x="31" y="97"/>
                              </a:cubicBezTo>
                              <a:cubicBezTo>
                                <a:pt x="31" y="107"/>
                                <a:pt x="31" y="107"/>
                                <a:pt x="31" y="107"/>
                              </a:cubicBezTo>
                              <a:cubicBezTo>
                                <a:pt x="37" y="117"/>
                                <a:pt x="37" y="117"/>
                                <a:pt x="37" y="117"/>
                              </a:cubicBezTo>
                              <a:cubicBezTo>
                                <a:pt x="45" y="119"/>
                                <a:pt x="45" y="119"/>
                                <a:pt x="45" y="119"/>
                              </a:cubicBezTo>
                              <a:cubicBezTo>
                                <a:pt x="45" y="126"/>
                                <a:pt x="45" y="126"/>
                                <a:pt x="45" y="126"/>
                              </a:cubicBezTo>
                              <a:cubicBezTo>
                                <a:pt x="43" y="134"/>
                                <a:pt x="43" y="134"/>
                                <a:pt x="43" y="134"/>
                              </a:cubicBezTo>
                              <a:cubicBezTo>
                                <a:pt x="45" y="142"/>
                                <a:pt x="45" y="142"/>
                                <a:pt x="45" y="142"/>
                              </a:cubicBezTo>
                              <a:cubicBezTo>
                                <a:pt x="42" y="153"/>
                                <a:pt x="42" y="153"/>
                                <a:pt x="42" y="153"/>
                              </a:cubicBezTo>
                              <a:cubicBezTo>
                                <a:pt x="43" y="162"/>
                                <a:pt x="43" y="162"/>
                                <a:pt x="43" y="162"/>
                              </a:cubicBezTo>
                              <a:cubicBezTo>
                                <a:pt x="53" y="161"/>
                                <a:pt x="53" y="161"/>
                                <a:pt x="53" y="161"/>
                              </a:cubicBezTo>
                              <a:cubicBezTo>
                                <a:pt x="55" y="154"/>
                                <a:pt x="55" y="154"/>
                                <a:pt x="55" y="154"/>
                              </a:cubicBezTo>
                              <a:cubicBezTo>
                                <a:pt x="63" y="152"/>
                                <a:pt x="63" y="152"/>
                                <a:pt x="63" y="152"/>
                              </a:cubicBezTo>
                              <a:cubicBezTo>
                                <a:pt x="65" y="155"/>
                                <a:pt x="65" y="155"/>
                                <a:pt x="65" y="155"/>
                              </a:cubicBezTo>
                              <a:cubicBezTo>
                                <a:pt x="78" y="154"/>
                                <a:pt x="78" y="154"/>
                                <a:pt x="78" y="154"/>
                              </a:cubicBezTo>
                              <a:cubicBezTo>
                                <a:pt x="81" y="151"/>
                                <a:pt x="81" y="151"/>
                                <a:pt x="81" y="151"/>
                              </a:cubicBezTo>
                              <a:cubicBezTo>
                                <a:pt x="92" y="152"/>
                                <a:pt x="92" y="152"/>
                                <a:pt x="92" y="152"/>
                              </a:cubicBezTo>
                              <a:cubicBezTo>
                                <a:pt x="98" y="155"/>
                                <a:pt x="98" y="155"/>
                                <a:pt x="98" y="155"/>
                              </a:cubicBezTo>
                              <a:cubicBezTo>
                                <a:pt x="105" y="153"/>
                                <a:pt x="105" y="153"/>
                                <a:pt x="105" y="153"/>
                              </a:cubicBezTo>
                              <a:cubicBezTo>
                                <a:pt x="108" y="150"/>
                                <a:pt x="108" y="150"/>
                                <a:pt x="108" y="150"/>
                              </a:cubicBezTo>
                              <a:cubicBezTo>
                                <a:pt x="115" y="151"/>
                                <a:pt x="115" y="151"/>
                                <a:pt x="115" y="151"/>
                              </a:cubicBezTo>
                              <a:cubicBezTo>
                                <a:pt x="123" y="151"/>
                                <a:pt x="123" y="151"/>
                                <a:pt x="123" y="151"/>
                              </a:cubicBezTo>
                              <a:cubicBezTo>
                                <a:pt x="123" y="141"/>
                                <a:pt x="123" y="141"/>
                                <a:pt x="123" y="141"/>
                              </a:cubicBezTo>
                              <a:cubicBezTo>
                                <a:pt x="127" y="139"/>
                                <a:pt x="127" y="139"/>
                                <a:pt x="127" y="139"/>
                              </a:cubicBezTo>
                              <a:cubicBezTo>
                                <a:pt x="130" y="132"/>
                                <a:pt x="130" y="132"/>
                                <a:pt x="130" y="132"/>
                              </a:cubicBezTo>
                              <a:cubicBezTo>
                                <a:pt x="131" y="120"/>
                                <a:pt x="131" y="120"/>
                                <a:pt x="131" y="120"/>
                              </a:cubicBezTo>
                              <a:cubicBezTo>
                                <a:pt x="125" y="115"/>
                                <a:pt x="125" y="115"/>
                                <a:pt x="125" y="115"/>
                              </a:cubicBezTo>
                              <a:cubicBezTo>
                                <a:pt x="119" y="112"/>
                                <a:pt x="119" y="112"/>
                                <a:pt x="119" y="112"/>
                              </a:cubicBezTo>
                              <a:close/>
                              <a:moveTo>
                                <a:pt x="86" y="78"/>
                              </a:moveTo>
                              <a:cubicBezTo>
                                <a:pt x="82" y="84"/>
                                <a:pt x="82" y="84"/>
                                <a:pt x="82" y="84"/>
                              </a:cubicBezTo>
                              <a:cubicBezTo>
                                <a:pt x="83" y="91"/>
                                <a:pt x="83" y="91"/>
                                <a:pt x="83" y="91"/>
                              </a:cubicBezTo>
                              <a:cubicBezTo>
                                <a:pt x="74" y="91"/>
                                <a:pt x="74" y="91"/>
                                <a:pt x="74" y="91"/>
                              </a:cubicBezTo>
                              <a:cubicBezTo>
                                <a:pt x="72" y="89"/>
                                <a:pt x="72" y="89"/>
                                <a:pt x="72" y="89"/>
                              </a:cubicBezTo>
                              <a:cubicBezTo>
                                <a:pt x="69" y="86"/>
                                <a:pt x="69" y="86"/>
                                <a:pt x="69" y="86"/>
                              </a:cubicBezTo>
                              <a:cubicBezTo>
                                <a:pt x="64" y="91"/>
                                <a:pt x="64" y="91"/>
                                <a:pt x="64" y="91"/>
                              </a:cubicBezTo>
                              <a:cubicBezTo>
                                <a:pt x="57" y="91"/>
                                <a:pt x="57" y="91"/>
                                <a:pt x="57" y="91"/>
                              </a:cubicBezTo>
                              <a:cubicBezTo>
                                <a:pt x="60" y="84"/>
                                <a:pt x="60" y="84"/>
                                <a:pt x="60" y="84"/>
                              </a:cubicBezTo>
                              <a:cubicBezTo>
                                <a:pt x="60" y="78"/>
                                <a:pt x="60" y="78"/>
                                <a:pt x="60" y="78"/>
                              </a:cubicBezTo>
                              <a:cubicBezTo>
                                <a:pt x="60" y="71"/>
                                <a:pt x="60" y="71"/>
                                <a:pt x="60" y="71"/>
                              </a:cubicBezTo>
                              <a:cubicBezTo>
                                <a:pt x="65" y="72"/>
                                <a:pt x="65" y="72"/>
                                <a:pt x="65" y="72"/>
                              </a:cubicBezTo>
                              <a:cubicBezTo>
                                <a:pt x="69" y="66"/>
                                <a:pt x="69" y="66"/>
                                <a:pt x="69" y="66"/>
                              </a:cubicBezTo>
                              <a:cubicBezTo>
                                <a:pt x="67" y="62"/>
                                <a:pt x="67" y="62"/>
                                <a:pt x="67" y="62"/>
                              </a:cubicBezTo>
                              <a:cubicBezTo>
                                <a:pt x="72" y="58"/>
                                <a:pt x="72" y="58"/>
                                <a:pt x="72" y="58"/>
                              </a:cubicBezTo>
                              <a:cubicBezTo>
                                <a:pt x="78" y="57"/>
                                <a:pt x="78" y="57"/>
                                <a:pt x="78" y="57"/>
                              </a:cubicBezTo>
                              <a:cubicBezTo>
                                <a:pt x="77" y="61"/>
                                <a:pt x="77" y="61"/>
                                <a:pt x="77" y="61"/>
                              </a:cubicBezTo>
                              <a:cubicBezTo>
                                <a:pt x="80" y="65"/>
                                <a:pt x="80" y="65"/>
                                <a:pt x="80" y="65"/>
                              </a:cubicBezTo>
                              <a:cubicBezTo>
                                <a:pt x="80" y="66"/>
                                <a:pt x="80" y="66"/>
                                <a:pt x="80" y="66"/>
                              </a:cubicBezTo>
                              <a:cubicBezTo>
                                <a:pt x="86" y="69"/>
                                <a:pt x="86" y="69"/>
                                <a:pt x="86" y="69"/>
                              </a:cubicBezTo>
                              <a:cubicBezTo>
                                <a:pt x="91" y="74"/>
                                <a:pt x="91" y="74"/>
                                <a:pt x="91" y="74"/>
                              </a:cubicBezTo>
                              <a:cubicBezTo>
                                <a:pt x="86" y="78"/>
                                <a:pt x="86" y="78"/>
                                <a:pt x="86" y="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4" name="Freeform 7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5F68A83-4591-4512-AD3C-64D278BD6C9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1433" y="9242155"/>
                          <a:ext cx="77788" cy="77788"/>
                        </a:xfrm>
                        <a:custGeom>
                          <a:avLst/>
                          <a:gdLst>
                            <a:gd name="T0" fmla="*/ 33 w 49"/>
                            <a:gd name="T1" fmla="*/ 13 h 49"/>
                            <a:gd name="T2" fmla="*/ 33 w 49"/>
                            <a:gd name="T3" fmla="*/ 13 h 49"/>
                            <a:gd name="T4" fmla="*/ 33 w 49"/>
                            <a:gd name="T5" fmla="*/ 11 h 49"/>
                            <a:gd name="T6" fmla="*/ 29 w 49"/>
                            <a:gd name="T7" fmla="*/ 5 h 49"/>
                            <a:gd name="T8" fmla="*/ 30 w 49"/>
                            <a:gd name="T9" fmla="*/ 0 h 49"/>
                            <a:gd name="T10" fmla="*/ 22 w 49"/>
                            <a:gd name="T11" fmla="*/ 1 h 49"/>
                            <a:gd name="T12" fmla="*/ 14 w 49"/>
                            <a:gd name="T13" fmla="*/ 7 h 49"/>
                            <a:gd name="T14" fmla="*/ 17 w 49"/>
                            <a:gd name="T15" fmla="*/ 13 h 49"/>
                            <a:gd name="T16" fmla="*/ 11 w 49"/>
                            <a:gd name="T17" fmla="*/ 21 h 49"/>
                            <a:gd name="T18" fmla="*/ 4 w 49"/>
                            <a:gd name="T19" fmla="*/ 20 h 49"/>
                            <a:gd name="T20" fmla="*/ 4 w 49"/>
                            <a:gd name="T21" fmla="*/ 30 h 49"/>
                            <a:gd name="T22" fmla="*/ 4 w 49"/>
                            <a:gd name="T23" fmla="*/ 39 h 49"/>
                            <a:gd name="T24" fmla="*/ 0 w 49"/>
                            <a:gd name="T25" fmla="*/ 49 h 49"/>
                            <a:gd name="T26" fmla="*/ 10 w 49"/>
                            <a:gd name="T27" fmla="*/ 49 h 49"/>
                            <a:gd name="T28" fmla="*/ 17 w 49"/>
                            <a:gd name="T29" fmla="*/ 42 h 49"/>
                            <a:gd name="T30" fmla="*/ 22 w 49"/>
                            <a:gd name="T31" fmla="*/ 46 h 49"/>
                            <a:gd name="T32" fmla="*/ 24 w 49"/>
                            <a:gd name="T33" fmla="*/ 49 h 49"/>
                            <a:gd name="T34" fmla="*/ 38 w 49"/>
                            <a:gd name="T35" fmla="*/ 49 h 49"/>
                            <a:gd name="T36" fmla="*/ 36 w 49"/>
                            <a:gd name="T37" fmla="*/ 39 h 49"/>
                            <a:gd name="T38" fmla="*/ 42 w 49"/>
                            <a:gd name="T39" fmla="*/ 30 h 49"/>
                            <a:gd name="T40" fmla="*/ 49 w 49"/>
                            <a:gd name="T41" fmla="*/ 24 h 49"/>
                            <a:gd name="T42" fmla="*/ 42 w 49"/>
                            <a:gd name="T43" fmla="*/ 17 h 49"/>
                            <a:gd name="T44" fmla="*/ 33 w 49"/>
                            <a:gd name="T45" fmla="*/ 13 h 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9" h="49">
                              <a:moveTo>
                                <a:pt x="33" y="13"/>
                              </a:moveTo>
                              <a:lnTo>
                                <a:pt x="33" y="13"/>
                              </a:lnTo>
                              <a:lnTo>
                                <a:pt x="33" y="11"/>
                              </a:lnTo>
                              <a:lnTo>
                                <a:pt x="29" y="5"/>
                              </a:lnTo>
                              <a:lnTo>
                                <a:pt x="30" y="0"/>
                              </a:lnTo>
                              <a:lnTo>
                                <a:pt x="22" y="1"/>
                              </a:lnTo>
                              <a:lnTo>
                                <a:pt x="14" y="7"/>
                              </a:lnTo>
                              <a:lnTo>
                                <a:pt x="17" y="13"/>
                              </a:lnTo>
                              <a:lnTo>
                                <a:pt x="11" y="21"/>
                              </a:lnTo>
                              <a:lnTo>
                                <a:pt x="4" y="20"/>
                              </a:lnTo>
                              <a:lnTo>
                                <a:pt x="4" y="30"/>
                              </a:lnTo>
                              <a:lnTo>
                                <a:pt x="4" y="39"/>
                              </a:lnTo>
                              <a:lnTo>
                                <a:pt x="0" y="49"/>
                              </a:lnTo>
                              <a:lnTo>
                                <a:pt x="10" y="49"/>
                              </a:lnTo>
                              <a:lnTo>
                                <a:pt x="17" y="42"/>
                              </a:lnTo>
                              <a:lnTo>
                                <a:pt x="22" y="46"/>
                              </a:lnTo>
                              <a:lnTo>
                                <a:pt x="24" y="49"/>
                              </a:lnTo>
                              <a:lnTo>
                                <a:pt x="38" y="49"/>
                              </a:lnTo>
                              <a:lnTo>
                                <a:pt x="36" y="39"/>
                              </a:lnTo>
                              <a:lnTo>
                                <a:pt x="42" y="30"/>
                              </a:lnTo>
                              <a:lnTo>
                                <a:pt x="49" y="24"/>
                              </a:lnTo>
                              <a:lnTo>
                                <a:pt x="42" y="17"/>
                              </a:lnTo>
                              <a:lnTo>
                                <a:pt x="33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5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5" name="Freeform 91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3E0A7D0-9C07-4918-AB98-5910EAA04A1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158" y="9385030"/>
                          <a:ext cx="239713" cy="268288"/>
                        </a:xfrm>
                        <a:custGeom>
                          <a:avLst/>
                          <a:gdLst>
                            <a:gd name="T0" fmla="*/ 151 w 151"/>
                            <a:gd name="T1" fmla="*/ 110 h 169"/>
                            <a:gd name="T2" fmla="*/ 144 w 151"/>
                            <a:gd name="T3" fmla="*/ 88 h 169"/>
                            <a:gd name="T4" fmla="*/ 151 w 151"/>
                            <a:gd name="T5" fmla="*/ 83 h 169"/>
                            <a:gd name="T6" fmla="*/ 134 w 151"/>
                            <a:gd name="T7" fmla="*/ 71 h 169"/>
                            <a:gd name="T8" fmla="*/ 120 w 151"/>
                            <a:gd name="T9" fmla="*/ 46 h 169"/>
                            <a:gd name="T10" fmla="*/ 113 w 151"/>
                            <a:gd name="T11" fmla="*/ 13 h 169"/>
                            <a:gd name="T12" fmla="*/ 93 w 151"/>
                            <a:gd name="T13" fmla="*/ 4 h 169"/>
                            <a:gd name="T14" fmla="*/ 77 w 151"/>
                            <a:gd name="T15" fmla="*/ 4 h 169"/>
                            <a:gd name="T16" fmla="*/ 62 w 151"/>
                            <a:gd name="T17" fmla="*/ 0 h 169"/>
                            <a:gd name="T18" fmla="*/ 57 w 151"/>
                            <a:gd name="T19" fmla="*/ 6 h 169"/>
                            <a:gd name="T20" fmla="*/ 54 w 151"/>
                            <a:gd name="T21" fmla="*/ 17 h 169"/>
                            <a:gd name="T22" fmla="*/ 48 w 151"/>
                            <a:gd name="T23" fmla="*/ 23 h 169"/>
                            <a:gd name="T24" fmla="*/ 41 w 151"/>
                            <a:gd name="T25" fmla="*/ 14 h 169"/>
                            <a:gd name="T26" fmla="*/ 30 w 151"/>
                            <a:gd name="T27" fmla="*/ 14 h 169"/>
                            <a:gd name="T28" fmla="*/ 20 w 151"/>
                            <a:gd name="T29" fmla="*/ 19 h 169"/>
                            <a:gd name="T30" fmla="*/ 23 w 151"/>
                            <a:gd name="T31" fmla="*/ 27 h 169"/>
                            <a:gd name="T32" fmla="*/ 22 w 151"/>
                            <a:gd name="T33" fmla="*/ 36 h 169"/>
                            <a:gd name="T34" fmla="*/ 22 w 151"/>
                            <a:gd name="T35" fmla="*/ 36 h 169"/>
                            <a:gd name="T36" fmla="*/ 11 w 151"/>
                            <a:gd name="T37" fmla="*/ 36 h 169"/>
                            <a:gd name="T38" fmla="*/ 0 w 151"/>
                            <a:gd name="T39" fmla="*/ 46 h 169"/>
                            <a:gd name="T40" fmla="*/ 6 w 151"/>
                            <a:gd name="T41" fmla="*/ 55 h 169"/>
                            <a:gd name="T42" fmla="*/ 16 w 151"/>
                            <a:gd name="T43" fmla="*/ 58 h 169"/>
                            <a:gd name="T44" fmla="*/ 23 w 151"/>
                            <a:gd name="T45" fmla="*/ 64 h 169"/>
                            <a:gd name="T46" fmla="*/ 23 w 151"/>
                            <a:gd name="T47" fmla="*/ 80 h 169"/>
                            <a:gd name="T48" fmla="*/ 35 w 151"/>
                            <a:gd name="T49" fmla="*/ 83 h 169"/>
                            <a:gd name="T50" fmla="*/ 38 w 151"/>
                            <a:gd name="T51" fmla="*/ 93 h 169"/>
                            <a:gd name="T52" fmla="*/ 48 w 151"/>
                            <a:gd name="T53" fmla="*/ 97 h 169"/>
                            <a:gd name="T54" fmla="*/ 51 w 151"/>
                            <a:gd name="T55" fmla="*/ 119 h 169"/>
                            <a:gd name="T56" fmla="*/ 61 w 151"/>
                            <a:gd name="T57" fmla="*/ 137 h 169"/>
                            <a:gd name="T58" fmla="*/ 64 w 151"/>
                            <a:gd name="T59" fmla="*/ 158 h 169"/>
                            <a:gd name="T60" fmla="*/ 75 w 151"/>
                            <a:gd name="T61" fmla="*/ 161 h 169"/>
                            <a:gd name="T62" fmla="*/ 83 w 151"/>
                            <a:gd name="T63" fmla="*/ 169 h 169"/>
                            <a:gd name="T64" fmla="*/ 94 w 151"/>
                            <a:gd name="T65" fmla="*/ 160 h 169"/>
                            <a:gd name="T66" fmla="*/ 107 w 151"/>
                            <a:gd name="T67" fmla="*/ 160 h 169"/>
                            <a:gd name="T68" fmla="*/ 116 w 151"/>
                            <a:gd name="T69" fmla="*/ 151 h 169"/>
                            <a:gd name="T70" fmla="*/ 110 w 151"/>
                            <a:gd name="T71" fmla="*/ 141 h 169"/>
                            <a:gd name="T72" fmla="*/ 129 w 151"/>
                            <a:gd name="T73" fmla="*/ 129 h 169"/>
                            <a:gd name="T74" fmla="*/ 135 w 151"/>
                            <a:gd name="T75" fmla="*/ 116 h 169"/>
                            <a:gd name="T76" fmla="*/ 151 w 151"/>
                            <a:gd name="T77" fmla="*/ 110 h 1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151" h="169">
                              <a:moveTo>
                                <a:pt x="151" y="110"/>
                              </a:moveTo>
                              <a:lnTo>
                                <a:pt x="144" y="88"/>
                              </a:lnTo>
                              <a:lnTo>
                                <a:pt x="151" y="83"/>
                              </a:lnTo>
                              <a:lnTo>
                                <a:pt x="134" y="71"/>
                              </a:lnTo>
                              <a:lnTo>
                                <a:pt x="120" y="46"/>
                              </a:lnTo>
                              <a:lnTo>
                                <a:pt x="113" y="13"/>
                              </a:lnTo>
                              <a:lnTo>
                                <a:pt x="93" y="4"/>
                              </a:lnTo>
                              <a:lnTo>
                                <a:pt x="77" y="4"/>
                              </a:lnTo>
                              <a:lnTo>
                                <a:pt x="62" y="0"/>
                              </a:lnTo>
                              <a:lnTo>
                                <a:pt x="57" y="6"/>
                              </a:lnTo>
                              <a:lnTo>
                                <a:pt x="54" y="17"/>
                              </a:lnTo>
                              <a:lnTo>
                                <a:pt x="48" y="23"/>
                              </a:lnTo>
                              <a:lnTo>
                                <a:pt x="41" y="14"/>
                              </a:lnTo>
                              <a:lnTo>
                                <a:pt x="30" y="14"/>
                              </a:lnTo>
                              <a:lnTo>
                                <a:pt x="20" y="19"/>
                              </a:lnTo>
                              <a:lnTo>
                                <a:pt x="23" y="27"/>
                              </a:lnTo>
                              <a:lnTo>
                                <a:pt x="22" y="36"/>
                              </a:lnTo>
                              <a:lnTo>
                                <a:pt x="22" y="36"/>
                              </a:lnTo>
                              <a:lnTo>
                                <a:pt x="11" y="36"/>
                              </a:lnTo>
                              <a:lnTo>
                                <a:pt x="0" y="46"/>
                              </a:lnTo>
                              <a:lnTo>
                                <a:pt x="6" y="55"/>
                              </a:lnTo>
                              <a:lnTo>
                                <a:pt x="16" y="58"/>
                              </a:lnTo>
                              <a:lnTo>
                                <a:pt x="23" y="64"/>
                              </a:lnTo>
                              <a:lnTo>
                                <a:pt x="23" y="80"/>
                              </a:lnTo>
                              <a:lnTo>
                                <a:pt x="35" y="83"/>
                              </a:lnTo>
                              <a:lnTo>
                                <a:pt x="38" y="93"/>
                              </a:lnTo>
                              <a:lnTo>
                                <a:pt x="48" y="97"/>
                              </a:lnTo>
                              <a:lnTo>
                                <a:pt x="51" y="119"/>
                              </a:lnTo>
                              <a:lnTo>
                                <a:pt x="61" y="137"/>
                              </a:lnTo>
                              <a:lnTo>
                                <a:pt x="64" y="158"/>
                              </a:lnTo>
                              <a:lnTo>
                                <a:pt x="75" y="161"/>
                              </a:lnTo>
                              <a:lnTo>
                                <a:pt x="83" y="169"/>
                              </a:lnTo>
                              <a:lnTo>
                                <a:pt x="94" y="160"/>
                              </a:lnTo>
                              <a:lnTo>
                                <a:pt x="107" y="160"/>
                              </a:lnTo>
                              <a:lnTo>
                                <a:pt x="116" y="151"/>
                              </a:lnTo>
                              <a:lnTo>
                                <a:pt x="110" y="141"/>
                              </a:lnTo>
                              <a:lnTo>
                                <a:pt x="129" y="129"/>
                              </a:lnTo>
                              <a:lnTo>
                                <a:pt x="135" y="116"/>
                              </a:lnTo>
                              <a:lnTo>
                                <a:pt x="151" y="1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6" name="Freeform 9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B08573C-6D02-4AF5-9D52-68D5FC3C93FE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8545" y="9356455"/>
                          <a:ext cx="214313" cy="236538"/>
                        </a:xfrm>
                        <a:custGeom>
                          <a:avLst/>
                          <a:gdLst>
                            <a:gd name="T0" fmla="*/ 91 w 93"/>
                            <a:gd name="T1" fmla="*/ 55 h 102"/>
                            <a:gd name="T2" fmla="*/ 86 w 93"/>
                            <a:gd name="T3" fmla="*/ 64 h 102"/>
                            <a:gd name="T4" fmla="*/ 86 w 93"/>
                            <a:gd name="T5" fmla="*/ 72 h 102"/>
                            <a:gd name="T6" fmla="*/ 79 w 93"/>
                            <a:gd name="T7" fmla="*/ 78 h 102"/>
                            <a:gd name="T8" fmla="*/ 71 w 93"/>
                            <a:gd name="T9" fmla="*/ 88 h 102"/>
                            <a:gd name="T10" fmla="*/ 62 w 93"/>
                            <a:gd name="T11" fmla="*/ 89 h 102"/>
                            <a:gd name="T12" fmla="*/ 58 w 93"/>
                            <a:gd name="T13" fmla="*/ 95 h 102"/>
                            <a:gd name="T14" fmla="*/ 48 w 93"/>
                            <a:gd name="T15" fmla="*/ 95 h 102"/>
                            <a:gd name="T16" fmla="*/ 45 w 93"/>
                            <a:gd name="T17" fmla="*/ 102 h 102"/>
                            <a:gd name="T18" fmla="*/ 37 w 93"/>
                            <a:gd name="T19" fmla="*/ 102 h 102"/>
                            <a:gd name="T20" fmla="*/ 30 w 93"/>
                            <a:gd name="T21" fmla="*/ 93 h 102"/>
                            <a:gd name="T22" fmla="*/ 26 w 93"/>
                            <a:gd name="T23" fmla="*/ 88 h 102"/>
                            <a:gd name="T24" fmla="*/ 21 w 93"/>
                            <a:gd name="T25" fmla="*/ 73 h 102"/>
                            <a:gd name="T26" fmla="*/ 26 w 93"/>
                            <a:gd name="T27" fmla="*/ 67 h 102"/>
                            <a:gd name="T28" fmla="*/ 14 w 93"/>
                            <a:gd name="T29" fmla="*/ 61 h 102"/>
                            <a:gd name="T30" fmla="*/ 5 w 93"/>
                            <a:gd name="T31" fmla="*/ 44 h 102"/>
                            <a:gd name="T32" fmla="*/ 0 w 93"/>
                            <a:gd name="T33" fmla="*/ 21 h 102"/>
                            <a:gd name="T34" fmla="*/ 10 w 93"/>
                            <a:gd name="T35" fmla="*/ 8 h 102"/>
                            <a:gd name="T36" fmla="*/ 16 w 93"/>
                            <a:gd name="T37" fmla="*/ 10 h 102"/>
                            <a:gd name="T38" fmla="*/ 21 w 93"/>
                            <a:gd name="T39" fmla="*/ 5 h 102"/>
                            <a:gd name="T40" fmla="*/ 33 w 93"/>
                            <a:gd name="T41" fmla="*/ 2 h 102"/>
                            <a:gd name="T42" fmla="*/ 39 w 93"/>
                            <a:gd name="T43" fmla="*/ 5 h 102"/>
                            <a:gd name="T44" fmla="*/ 47 w 93"/>
                            <a:gd name="T45" fmla="*/ 13 h 102"/>
                            <a:gd name="T46" fmla="*/ 56 w 93"/>
                            <a:gd name="T47" fmla="*/ 11 h 102"/>
                            <a:gd name="T48" fmla="*/ 56 w 93"/>
                            <a:gd name="T49" fmla="*/ 4 h 102"/>
                            <a:gd name="T50" fmla="*/ 59 w 93"/>
                            <a:gd name="T51" fmla="*/ 0 h 102"/>
                            <a:gd name="T52" fmla="*/ 69 w 93"/>
                            <a:gd name="T53" fmla="*/ 7 h 102"/>
                            <a:gd name="T54" fmla="*/ 79 w 93"/>
                            <a:gd name="T55" fmla="*/ 0 h 102"/>
                            <a:gd name="T56" fmla="*/ 85 w 93"/>
                            <a:gd name="T57" fmla="*/ 10 h 102"/>
                            <a:gd name="T58" fmla="*/ 93 w 93"/>
                            <a:gd name="T59" fmla="*/ 12 h 102"/>
                            <a:gd name="T60" fmla="*/ 93 w 93"/>
                            <a:gd name="T61" fmla="*/ 19 h 102"/>
                            <a:gd name="T62" fmla="*/ 91 w 93"/>
                            <a:gd name="T63" fmla="*/ 27 h 102"/>
                            <a:gd name="T64" fmla="*/ 93 w 93"/>
                            <a:gd name="T65" fmla="*/ 35 h 102"/>
                            <a:gd name="T66" fmla="*/ 90 w 93"/>
                            <a:gd name="T67" fmla="*/ 46 h 102"/>
                            <a:gd name="T68" fmla="*/ 91 w 93"/>
                            <a:gd name="T69" fmla="*/ 55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93" h="102">
                              <a:moveTo>
                                <a:pt x="91" y="55"/>
                              </a:moveTo>
                              <a:cubicBezTo>
                                <a:pt x="86" y="64"/>
                                <a:pt x="86" y="64"/>
                                <a:pt x="86" y="64"/>
                              </a:cubicBezTo>
                              <a:cubicBezTo>
                                <a:pt x="86" y="72"/>
                                <a:pt x="86" y="72"/>
                                <a:pt x="86" y="72"/>
                              </a:cubicBezTo>
                              <a:cubicBezTo>
                                <a:pt x="79" y="78"/>
                                <a:pt x="79" y="78"/>
                                <a:pt x="79" y="78"/>
                              </a:cubicBezTo>
                              <a:cubicBezTo>
                                <a:pt x="71" y="88"/>
                                <a:pt x="71" y="88"/>
                                <a:pt x="71" y="88"/>
                              </a:cubicBezTo>
                              <a:cubicBezTo>
                                <a:pt x="62" y="89"/>
                                <a:pt x="62" y="89"/>
                                <a:pt x="62" y="89"/>
                              </a:cubicBezTo>
                              <a:cubicBezTo>
                                <a:pt x="58" y="95"/>
                                <a:pt x="58" y="95"/>
                                <a:pt x="58" y="95"/>
                              </a:cubicBezTo>
                              <a:cubicBezTo>
                                <a:pt x="58" y="95"/>
                                <a:pt x="48" y="93"/>
                                <a:pt x="48" y="95"/>
                              </a:cubicBezTo>
                              <a:cubicBezTo>
                                <a:pt x="48" y="97"/>
                                <a:pt x="45" y="102"/>
                                <a:pt x="45" y="102"/>
                              </a:cubicBezTo>
                              <a:cubicBezTo>
                                <a:pt x="37" y="102"/>
                                <a:pt x="37" y="102"/>
                                <a:pt x="37" y="102"/>
                              </a:cubicBezTo>
                              <a:cubicBezTo>
                                <a:pt x="30" y="93"/>
                                <a:pt x="30" y="93"/>
                                <a:pt x="30" y="93"/>
                              </a:cubicBezTo>
                              <a:cubicBezTo>
                                <a:pt x="26" y="88"/>
                                <a:pt x="26" y="88"/>
                                <a:pt x="26" y="88"/>
                              </a:cubicBezTo>
                              <a:cubicBezTo>
                                <a:pt x="21" y="73"/>
                                <a:pt x="21" y="73"/>
                                <a:pt x="21" y="73"/>
                              </a:cubicBezTo>
                              <a:cubicBezTo>
                                <a:pt x="26" y="67"/>
                                <a:pt x="26" y="67"/>
                                <a:pt x="26" y="67"/>
                              </a:cubicBezTo>
                              <a:cubicBezTo>
                                <a:pt x="14" y="61"/>
                                <a:pt x="14" y="61"/>
                                <a:pt x="14" y="61"/>
                              </a:cubicBezTo>
                              <a:cubicBezTo>
                                <a:pt x="5" y="44"/>
                                <a:pt x="5" y="44"/>
                                <a:pt x="5" y="44"/>
                              </a:cubicBezTo>
                              <a:cubicBezTo>
                                <a:pt x="0" y="21"/>
                                <a:pt x="0" y="21"/>
                                <a:pt x="0" y="21"/>
                              </a:cubicBezTo>
                              <a:cubicBezTo>
                                <a:pt x="10" y="8"/>
                                <a:pt x="10" y="8"/>
                                <a:pt x="10" y="8"/>
                              </a:cubicBezTo>
                              <a:cubicBezTo>
                                <a:pt x="16" y="10"/>
                                <a:pt x="16" y="10"/>
                                <a:pt x="16" y="10"/>
                              </a:cubicBezTo>
                              <a:cubicBezTo>
                                <a:pt x="21" y="5"/>
                                <a:pt x="21" y="5"/>
                                <a:pt x="21" y="5"/>
                              </a:cubicBezTo>
                              <a:cubicBezTo>
                                <a:pt x="33" y="2"/>
                                <a:pt x="33" y="2"/>
                                <a:pt x="33" y="2"/>
                              </a:cubicBezTo>
                              <a:cubicBezTo>
                                <a:pt x="39" y="5"/>
                                <a:pt x="39" y="5"/>
                                <a:pt x="39" y="5"/>
                              </a:cubicBezTo>
                              <a:cubicBezTo>
                                <a:pt x="47" y="13"/>
                                <a:pt x="47" y="13"/>
                                <a:pt x="47" y="13"/>
                              </a:cubicBezTo>
                              <a:cubicBezTo>
                                <a:pt x="56" y="11"/>
                                <a:pt x="56" y="11"/>
                                <a:pt x="56" y="11"/>
                              </a:cubicBezTo>
                              <a:cubicBezTo>
                                <a:pt x="56" y="4"/>
                                <a:pt x="56" y="4"/>
                                <a:pt x="56" y="4"/>
                              </a:cubicBezTo>
                              <a:cubicBezTo>
                                <a:pt x="59" y="0"/>
                                <a:pt x="59" y="0"/>
                                <a:pt x="59" y="0"/>
                              </a:cubicBezTo>
                              <a:cubicBezTo>
                                <a:pt x="69" y="7"/>
                                <a:pt x="69" y="7"/>
                                <a:pt x="69" y="7"/>
                              </a:cubicBezTo>
                              <a:cubicBezTo>
                                <a:pt x="79" y="0"/>
                                <a:pt x="79" y="0"/>
                                <a:pt x="79" y="0"/>
                              </a:cubicBezTo>
                              <a:cubicBezTo>
                                <a:pt x="85" y="10"/>
                                <a:pt x="85" y="10"/>
                                <a:pt x="85" y="10"/>
                              </a:cubicBezTo>
                              <a:cubicBezTo>
                                <a:pt x="93" y="12"/>
                                <a:pt x="93" y="12"/>
                                <a:pt x="93" y="12"/>
                              </a:cubicBezTo>
                              <a:cubicBezTo>
                                <a:pt x="93" y="19"/>
                                <a:pt x="93" y="19"/>
                                <a:pt x="93" y="19"/>
                              </a:cubicBezTo>
                              <a:cubicBezTo>
                                <a:pt x="91" y="27"/>
                                <a:pt x="91" y="27"/>
                                <a:pt x="91" y="27"/>
                              </a:cubicBezTo>
                              <a:cubicBezTo>
                                <a:pt x="93" y="35"/>
                                <a:pt x="93" y="35"/>
                                <a:pt x="93" y="35"/>
                              </a:cubicBezTo>
                              <a:cubicBezTo>
                                <a:pt x="90" y="46"/>
                                <a:pt x="90" y="46"/>
                                <a:pt x="90" y="46"/>
                              </a:cubicBezTo>
                              <a:cubicBezTo>
                                <a:pt x="91" y="55"/>
                                <a:pt x="91" y="55"/>
                                <a:pt x="91" y="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7" name="Freeform 1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B3C82D8-618D-4591-8AE0-35D7931B548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7545" y="9188180"/>
                          <a:ext cx="300038" cy="284163"/>
                        </a:xfrm>
                        <a:custGeom>
                          <a:avLst/>
                          <a:gdLst>
                            <a:gd name="T0" fmla="*/ 106 w 189"/>
                            <a:gd name="T1" fmla="*/ 164 h 179"/>
                            <a:gd name="T2" fmla="*/ 115 w 189"/>
                            <a:gd name="T3" fmla="*/ 170 h 179"/>
                            <a:gd name="T4" fmla="*/ 127 w 189"/>
                            <a:gd name="T5" fmla="*/ 170 h 179"/>
                            <a:gd name="T6" fmla="*/ 138 w 189"/>
                            <a:gd name="T7" fmla="*/ 160 h 179"/>
                            <a:gd name="T8" fmla="*/ 149 w 189"/>
                            <a:gd name="T9" fmla="*/ 160 h 179"/>
                            <a:gd name="T10" fmla="*/ 150 w 189"/>
                            <a:gd name="T11" fmla="*/ 151 h 179"/>
                            <a:gd name="T12" fmla="*/ 147 w 189"/>
                            <a:gd name="T13" fmla="*/ 143 h 179"/>
                            <a:gd name="T14" fmla="*/ 157 w 189"/>
                            <a:gd name="T15" fmla="*/ 138 h 179"/>
                            <a:gd name="T16" fmla="*/ 168 w 189"/>
                            <a:gd name="T17" fmla="*/ 138 h 179"/>
                            <a:gd name="T18" fmla="*/ 175 w 189"/>
                            <a:gd name="T19" fmla="*/ 147 h 179"/>
                            <a:gd name="T20" fmla="*/ 181 w 189"/>
                            <a:gd name="T21" fmla="*/ 141 h 179"/>
                            <a:gd name="T22" fmla="*/ 184 w 189"/>
                            <a:gd name="T23" fmla="*/ 130 h 179"/>
                            <a:gd name="T24" fmla="*/ 189 w 189"/>
                            <a:gd name="T25" fmla="*/ 124 h 179"/>
                            <a:gd name="T26" fmla="*/ 188 w 189"/>
                            <a:gd name="T27" fmla="*/ 109 h 179"/>
                            <a:gd name="T28" fmla="*/ 179 w 189"/>
                            <a:gd name="T29" fmla="*/ 100 h 179"/>
                            <a:gd name="T30" fmla="*/ 179 w 189"/>
                            <a:gd name="T31" fmla="*/ 89 h 179"/>
                            <a:gd name="T32" fmla="*/ 186 w 189"/>
                            <a:gd name="T33" fmla="*/ 82 h 179"/>
                            <a:gd name="T34" fmla="*/ 186 w 189"/>
                            <a:gd name="T35" fmla="*/ 67 h 179"/>
                            <a:gd name="T36" fmla="*/ 189 w 189"/>
                            <a:gd name="T37" fmla="*/ 52 h 179"/>
                            <a:gd name="T38" fmla="*/ 182 w 189"/>
                            <a:gd name="T39" fmla="*/ 45 h 179"/>
                            <a:gd name="T40" fmla="*/ 184 w 189"/>
                            <a:gd name="T41" fmla="*/ 35 h 179"/>
                            <a:gd name="T42" fmla="*/ 173 w 189"/>
                            <a:gd name="T43" fmla="*/ 20 h 179"/>
                            <a:gd name="T44" fmla="*/ 159 w 189"/>
                            <a:gd name="T45" fmla="*/ 28 h 179"/>
                            <a:gd name="T46" fmla="*/ 147 w 189"/>
                            <a:gd name="T47" fmla="*/ 26 h 179"/>
                            <a:gd name="T48" fmla="*/ 137 w 189"/>
                            <a:gd name="T49" fmla="*/ 42 h 179"/>
                            <a:gd name="T50" fmla="*/ 128 w 189"/>
                            <a:gd name="T51" fmla="*/ 51 h 179"/>
                            <a:gd name="T52" fmla="*/ 128 w 189"/>
                            <a:gd name="T53" fmla="*/ 35 h 179"/>
                            <a:gd name="T54" fmla="*/ 114 w 189"/>
                            <a:gd name="T55" fmla="*/ 26 h 179"/>
                            <a:gd name="T56" fmla="*/ 95 w 189"/>
                            <a:gd name="T57" fmla="*/ 32 h 179"/>
                            <a:gd name="T58" fmla="*/ 95 w 189"/>
                            <a:gd name="T59" fmla="*/ 32 h 179"/>
                            <a:gd name="T60" fmla="*/ 76 w 189"/>
                            <a:gd name="T61" fmla="*/ 26 h 179"/>
                            <a:gd name="T62" fmla="*/ 70 w 189"/>
                            <a:gd name="T63" fmla="*/ 12 h 179"/>
                            <a:gd name="T64" fmla="*/ 59 w 189"/>
                            <a:gd name="T65" fmla="*/ 0 h 179"/>
                            <a:gd name="T66" fmla="*/ 44 w 189"/>
                            <a:gd name="T67" fmla="*/ 0 h 179"/>
                            <a:gd name="T68" fmla="*/ 40 w 189"/>
                            <a:gd name="T69" fmla="*/ 18 h 179"/>
                            <a:gd name="T70" fmla="*/ 27 w 189"/>
                            <a:gd name="T71" fmla="*/ 32 h 179"/>
                            <a:gd name="T72" fmla="*/ 9 w 189"/>
                            <a:gd name="T73" fmla="*/ 51 h 179"/>
                            <a:gd name="T74" fmla="*/ 0 w 189"/>
                            <a:gd name="T75" fmla="*/ 67 h 179"/>
                            <a:gd name="T76" fmla="*/ 9 w 189"/>
                            <a:gd name="T77" fmla="*/ 82 h 179"/>
                            <a:gd name="T78" fmla="*/ 19 w 189"/>
                            <a:gd name="T79" fmla="*/ 92 h 179"/>
                            <a:gd name="T80" fmla="*/ 32 w 189"/>
                            <a:gd name="T81" fmla="*/ 80 h 179"/>
                            <a:gd name="T82" fmla="*/ 41 w 189"/>
                            <a:gd name="T83" fmla="*/ 93 h 179"/>
                            <a:gd name="T84" fmla="*/ 51 w 189"/>
                            <a:gd name="T85" fmla="*/ 105 h 179"/>
                            <a:gd name="T86" fmla="*/ 66 w 189"/>
                            <a:gd name="T87" fmla="*/ 106 h 179"/>
                            <a:gd name="T88" fmla="*/ 76 w 189"/>
                            <a:gd name="T89" fmla="*/ 116 h 179"/>
                            <a:gd name="T90" fmla="*/ 85 w 189"/>
                            <a:gd name="T91" fmla="*/ 137 h 179"/>
                            <a:gd name="T92" fmla="*/ 82 w 189"/>
                            <a:gd name="T93" fmla="*/ 151 h 179"/>
                            <a:gd name="T94" fmla="*/ 76 w 189"/>
                            <a:gd name="T95" fmla="*/ 178 h 179"/>
                            <a:gd name="T96" fmla="*/ 86 w 189"/>
                            <a:gd name="T97" fmla="*/ 179 h 179"/>
                            <a:gd name="T98" fmla="*/ 93 w 189"/>
                            <a:gd name="T99" fmla="*/ 169 h 179"/>
                            <a:gd name="T100" fmla="*/ 106 w 189"/>
                            <a:gd name="T101" fmla="*/ 164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89" h="179">
                              <a:moveTo>
                                <a:pt x="106" y="164"/>
                              </a:moveTo>
                              <a:lnTo>
                                <a:pt x="115" y="170"/>
                              </a:lnTo>
                              <a:lnTo>
                                <a:pt x="127" y="170"/>
                              </a:lnTo>
                              <a:lnTo>
                                <a:pt x="138" y="160"/>
                              </a:lnTo>
                              <a:lnTo>
                                <a:pt x="149" y="160"/>
                              </a:lnTo>
                              <a:lnTo>
                                <a:pt x="150" y="151"/>
                              </a:lnTo>
                              <a:lnTo>
                                <a:pt x="147" y="143"/>
                              </a:lnTo>
                              <a:lnTo>
                                <a:pt x="157" y="138"/>
                              </a:lnTo>
                              <a:lnTo>
                                <a:pt x="168" y="138"/>
                              </a:lnTo>
                              <a:lnTo>
                                <a:pt x="175" y="147"/>
                              </a:lnTo>
                              <a:lnTo>
                                <a:pt x="181" y="141"/>
                              </a:lnTo>
                              <a:lnTo>
                                <a:pt x="184" y="130"/>
                              </a:lnTo>
                              <a:lnTo>
                                <a:pt x="189" y="124"/>
                              </a:lnTo>
                              <a:lnTo>
                                <a:pt x="188" y="109"/>
                              </a:lnTo>
                              <a:lnTo>
                                <a:pt x="179" y="100"/>
                              </a:lnTo>
                              <a:lnTo>
                                <a:pt x="179" y="89"/>
                              </a:lnTo>
                              <a:lnTo>
                                <a:pt x="186" y="82"/>
                              </a:lnTo>
                              <a:lnTo>
                                <a:pt x="186" y="67"/>
                              </a:lnTo>
                              <a:lnTo>
                                <a:pt x="189" y="52"/>
                              </a:lnTo>
                              <a:lnTo>
                                <a:pt x="182" y="45"/>
                              </a:lnTo>
                              <a:lnTo>
                                <a:pt x="184" y="35"/>
                              </a:lnTo>
                              <a:lnTo>
                                <a:pt x="173" y="20"/>
                              </a:lnTo>
                              <a:lnTo>
                                <a:pt x="159" y="28"/>
                              </a:lnTo>
                              <a:lnTo>
                                <a:pt x="147" y="26"/>
                              </a:lnTo>
                              <a:lnTo>
                                <a:pt x="137" y="42"/>
                              </a:lnTo>
                              <a:lnTo>
                                <a:pt x="128" y="51"/>
                              </a:lnTo>
                              <a:lnTo>
                                <a:pt x="128" y="35"/>
                              </a:lnTo>
                              <a:lnTo>
                                <a:pt x="114" y="26"/>
                              </a:lnTo>
                              <a:lnTo>
                                <a:pt x="95" y="32"/>
                              </a:lnTo>
                              <a:lnTo>
                                <a:pt x="95" y="32"/>
                              </a:lnTo>
                              <a:lnTo>
                                <a:pt x="76" y="26"/>
                              </a:lnTo>
                              <a:lnTo>
                                <a:pt x="70" y="12"/>
                              </a:lnTo>
                              <a:lnTo>
                                <a:pt x="59" y="0"/>
                              </a:lnTo>
                              <a:lnTo>
                                <a:pt x="44" y="0"/>
                              </a:lnTo>
                              <a:lnTo>
                                <a:pt x="40" y="18"/>
                              </a:lnTo>
                              <a:lnTo>
                                <a:pt x="27" y="32"/>
                              </a:lnTo>
                              <a:lnTo>
                                <a:pt x="9" y="51"/>
                              </a:lnTo>
                              <a:lnTo>
                                <a:pt x="0" y="67"/>
                              </a:lnTo>
                              <a:lnTo>
                                <a:pt x="9" y="82"/>
                              </a:lnTo>
                              <a:lnTo>
                                <a:pt x="19" y="92"/>
                              </a:lnTo>
                              <a:lnTo>
                                <a:pt x="32" y="80"/>
                              </a:lnTo>
                              <a:lnTo>
                                <a:pt x="41" y="93"/>
                              </a:lnTo>
                              <a:lnTo>
                                <a:pt x="51" y="105"/>
                              </a:lnTo>
                              <a:lnTo>
                                <a:pt x="66" y="106"/>
                              </a:lnTo>
                              <a:lnTo>
                                <a:pt x="76" y="116"/>
                              </a:lnTo>
                              <a:lnTo>
                                <a:pt x="85" y="137"/>
                              </a:lnTo>
                              <a:lnTo>
                                <a:pt x="82" y="151"/>
                              </a:lnTo>
                              <a:lnTo>
                                <a:pt x="76" y="178"/>
                              </a:lnTo>
                              <a:lnTo>
                                <a:pt x="86" y="179"/>
                              </a:lnTo>
                              <a:lnTo>
                                <a:pt x="93" y="169"/>
                              </a:lnTo>
                              <a:lnTo>
                                <a:pt x="106" y="1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8" name="Freeform 7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4A7D220-2F7E-4F3D-BBA3-B3844AAFCC4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2033" y="8813530"/>
                          <a:ext cx="576263" cy="388938"/>
                        </a:xfrm>
                        <a:custGeom>
                          <a:avLst/>
                          <a:gdLst>
                            <a:gd name="T0" fmla="*/ 121 w 250"/>
                            <a:gd name="T1" fmla="*/ 137 h 168"/>
                            <a:gd name="T2" fmla="*/ 125 w 250"/>
                            <a:gd name="T3" fmla="*/ 145 h 168"/>
                            <a:gd name="T4" fmla="*/ 141 w 250"/>
                            <a:gd name="T5" fmla="*/ 148 h 168"/>
                            <a:gd name="T6" fmla="*/ 160 w 250"/>
                            <a:gd name="T7" fmla="*/ 153 h 168"/>
                            <a:gd name="T8" fmla="*/ 178 w 250"/>
                            <a:gd name="T9" fmla="*/ 160 h 168"/>
                            <a:gd name="T10" fmla="*/ 196 w 250"/>
                            <a:gd name="T11" fmla="*/ 168 h 168"/>
                            <a:gd name="T12" fmla="*/ 216 w 250"/>
                            <a:gd name="T13" fmla="*/ 152 h 168"/>
                            <a:gd name="T14" fmla="*/ 211 w 250"/>
                            <a:gd name="T15" fmla="*/ 135 h 168"/>
                            <a:gd name="T16" fmla="*/ 216 w 250"/>
                            <a:gd name="T17" fmla="*/ 116 h 168"/>
                            <a:gd name="T18" fmla="*/ 229 w 250"/>
                            <a:gd name="T19" fmla="*/ 107 h 168"/>
                            <a:gd name="T20" fmla="*/ 246 w 250"/>
                            <a:gd name="T21" fmla="*/ 88 h 168"/>
                            <a:gd name="T22" fmla="*/ 250 w 250"/>
                            <a:gd name="T23" fmla="*/ 63 h 168"/>
                            <a:gd name="T24" fmla="*/ 230 w 250"/>
                            <a:gd name="T25" fmla="*/ 63 h 168"/>
                            <a:gd name="T26" fmla="*/ 216 w 250"/>
                            <a:gd name="T27" fmla="*/ 56 h 168"/>
                            <a:gd name="T28" fmla="*/ 196 w 250"/>
                            <a:gd name="T29" fmla="*/ 48 h 168"/>
                            <a:gd name="T30" fmla="*/ 188 w 250"/>
                            <a:gd name="T31" fmla="*/ 48 h 168"/>
                            <a:gd name="T32" fmla="*/ 173 w 250"/>
                            <a:gd name="T33" fmla="*/ 40 h 168"/>
                            <a:gd name="T34" fmla="*/ 161 w 250"/>
                            <a:gd name="T35" fmla="*/ 30 h 168"/>
                            <a:gd name="T36" fmla="*/ 149 w 250"/>
                            <a:gd name="T37" fmla="*/ 21 h 168"/>
                            <a:gd name="T38" fmla="*/ 133 w 250"/>
                            <a:gd name="T39" fmla="*/ 28 h 168"/>
                            <a:gd name="T40" fmla="*/ 116 w 250"/>
                            <a:gd name="T41" fmla="*/ 34 h 168"/>
                            <a:gd name="T42" fmla="*/ 99 w 250"/>
                            <a:gd name="T43" fmla="*/ 25 h 168"/>
                            <a:gd name="T44" fmla="*/ 77 w 250"/>
                            <a:gd name="T45" fmla="*/ 20 h 168"/>
                            <a:gd name="T46" fmla="*/ 61 w 250"/>
                            <a:gd name="T47" fmla="*/ 15 h 168"/>
                            <a:gd name="T48" fmla="*/ 43 w 250"/>
                            <a:gd name="T49" fmla="*/ 9 h 168"/>
                            <a:gd name="T50" fmla="*/ 29 w 250"/>
                            <a:gd name="T51" fmla="*/ 9 h 168"/>
                            <a:gd name="T52" fmla="*/ 22 w 250"/>
                            <a:gd name="T53" fmla="*/ 23 h 168"/>
                            <a:gd name="T54" fmla="*/ 17 w 250"/>
                            <a:gd name="T55" fmla="*/ 45 h 168"/>
                            <a:gd name="T56" fmla="*/ 4 w 250"/>
                            <a:gd name="T57" fmla="*/ 52 h 168"/>
                            <a:gd name="T58" fmla="*/ 1 w 250"/>
                            <a:gd name="T59" fmla="*/ 68 h 168"/>
                            <a:gd name="T60" fmla="*/ 12 w 250"/>
                            <a:gd name="T61" fmla="*/ 86 h 168"/>
                            <a:gd name="T62" fmla="*/ 29 w 250"/>
                            <a:gd name="T63" fmla="*/ 100 h 168"/>
                            <a:gd name="T64" fmla="*/ 49 w 250"/>
                            <a:gd name="T65" fmla="*/ 109 h 168"/>
                            <a:gd name="T66" fmla="*/ 71 w 250"/>
                            <a:gd name="T67" fmla="*/ 109 h 168"/>
                            <a:gd name="T68" fmla="*/ 76 w 250"/>
                            <a:gd name="T69" fmla="*/ 122 h 168"/>
                            <a:gd name="T70" fmla="*/ 89 w 250"/>
                            <a:gd name="T71" fmla="*/ 138 h 168"/>
                            <a:gd name="T72" fmla="*/ 97 w 250"/>
                            <a:gd name="T73" fmla="*/ 140 h 168"/>
                            <a:gd name="T74" fmla="*/ 110 w 250"/>
                            <a:gd name="T75" fmla="*/ 132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50" h="168">
                              <a:moveTo>
                                <a:pt x="121" y="128"/>
                              </a:moveTo>
                              <a:cubicBezTo>
                                <a:pt x="121" y="137"/>
                                <a:pt x="121" y="137"/>
                                <a:pt x="121" y="137"/>
                              </a:cubicBezTo>
                              <a:cubicBezTo>
                                <a:pt x="124" y="137"/>
                                <a:pt x="124" y="137"/>
                                <a:pt x="124" y="137"/>
                              </a:cubicBezTo>
                              <a:cubicBezTo>
                                <a:pt x="125" y="145"/>
                                <a:pt x="125" y="145"/>
                                <a:pt x="125" y="145"/>
                              </a:cubicBezTo>
                              <a:cubicBezTo>
                                <a:pt x="135" y="145"/>
                                <a:pt x="135" y="145"/>
                                <a:pt x="135" y="145"/>
                              </a:cubicBezTo>
                              <a:cubicBezTo>
                                <a:pt x="141" y="148"/>
                                <a:pt x="141" y="148"/>
                                <a:pt x="141" y="148"/>
                              </a:cubicBezTo>
                              <a:cubicBezTo>
                                <a:pt x="149" y="153"/>
                                <a:pt x="149" y="153"/>
                                <a:pt x="149" y="153"/>
                              </a:cubicBezTo>
                              <a:cubicBezTo>
                                <a:pt x="160" y="153"/>
                                <a:pt x="160" y="153"/>
                                <a:pt x="160" y="153"/>
                              </a:cubicBezTo>
                              <a:cubicBezTo>
                                <a:pt x="167" y="160"/>
                                <a:pt x="167" y="160"/>
                                <a:pt x="167" y="160"/>
                              </a:cubicBezTo>
                              <a:cubicBezTo>
                                <a:pt x="178" y="160"/>
                                <a:pt x="178" y="160"/>
                                <a:pt x="178" y="160"/>
                              </a:cubicBezTo>
                              <a:cubicBezTo>
                                <a:pt x="187" y="165"/>
                                <a:pt x="187" y="165"/>
                                <a:pt x="187" y="165"/>
                              </a:cubicBezTo>
                              <a:cubicBezTo>
                                <a:pt x="196" y="168"/>
                                <a:pt x="196" y="168"/>
                                <a:pt x="196" y="168"/>
                              </a:cubicBezTo>
                              <a:cubicBezTo>
                                <a:pt x="203" y="160"/>
                                <a:pt x="203" y="160"/>
                                <a:pt x="203" y="160"/>
                              </a:cubicBezTo>
                              <a:cubicBezTo>
                                <a:pt x="216" y="152"/>
                                <a:pt x="216" y="152"/>
                                <a:pt x="216" y="152"/>
                              </a:cubicBezTo>
                              <a:cubicBezTo>
                                <a:pt x="211" y="142"/>
                                <a:pt x="211" y="142"/>
                                <a:pt x="211" y="142"/>
                              </a:cubicBezTo>
                              <a:cubicBezTo>
                                <a:pt x="211" y="135"/>
                                <a:pt x="211" y="135"/>
                                <a:pt x="211" y="135"/>
                              </a:cubicBezTo>
                              <a:cubicBezTo>
                                <a:pt x="219" y="128"/>
                                <a:pt x="219" y="128"/>
                                <a:pt x="219" y="128"/>
                              </a:cubicBezTo>
                              <a:cubicBezTo>
                                <a:pt x="216" y="116"/>
                                <a:pt x="216" y="116"/>
                                <a:pt x="216" y="116"/>
                              </a:cubicBezTo>
                              <a:cubicBezTo>
                                <a:pt x="220" y="107"/>
                                <a:pt x="220" y="107"/>
                                <a:pt x="220" y="107"/>
                              </a:cubicBezTo>
                              <a:cubicBezTo>
                                <a:pt x="229" y="107"/>
                                <a:pt x="229" y="107"/>
                                <a:pt x="229" y="107"/>
                              </a:cubicBezTo>
                              <a:cubicBezTo>
                                <a:pt x="233" y="94"/>
                                <a:pt x="233" y="94"/>
                                <a:pt x="233" y="94"/>
                              </a:cubicBezTo>
                              <a:cubicBezTo>
                                <a:pt x="246" y="88"/>
                                <a:pt x="246" y="88"/>
                                <a:pt x="246" y="88"/>
                              </a:cubicBezTo>
                              <a:cubicBezTo>
                                <a:pt x="246" y="75"/>
                                <a:pt x="246" y="75"/>
                                <a:pt x="246" y="75"/>
                              </a:cubicBezTo>
                              <a:cubicBezTo>
                                <a:pt x="250" y="63"/>
                                <a:pt x="250" y="63"/>
                                <a:pt x="250" y="63"/>
                              </a:cubicBezTo>
                              <a:cubicBezTo>
                                <a:pt x="240" y="60"/>
                                <a:pt x="240" y="60"/>
                                <a:pt x="240" y="60"/>
                              </a:cubicBezTo>
                              <a:cubicBezTo>
                                <a:pt x="230" y="63"/>
                                <a:pt x="230" y="63"/>
                                <a:pt x="230" y="63"/>
                              </a:cubicBezTo>
                              <a:cubicBezTo>
                                <a:pt x="222" y="60"/>
                                <a:pt x="222" y="60"/>
                                <a:pt x="222" y="60"/>
                              </a:cubicBezTo>
                              <a:cubicBezTo>
                                <a:pt x="216" y="56"/>
                                <a:pt x="216" y="56"/>
                                <a:pt x="216" y="56"/>
                              </a:cubicBezTo>
                              <a:cubicBezTo>
                                <a:pt x="216" y="56"/>
                                <a:pt x="208" y="52"/>
                                <a:pt x="206" y="52"/>
                              </a:cubicBezTo>
                              <a:cubicBezTo>
                                <a:pt x="205" y="52"/>
                                <a:pt x="196" y="48"/>
                                <a:pt x="196" y="48"/>
                              </a:cubicBezTo>
                              <a:cubicBezTo>
                                <a:pt x="190" y="42"/>
                                <a:pt x="190" y="42"/>
                                <a:pt x="190" y="42"/>
                              </a:cubicBezTo>
                              <a:cubicBezTo>
                                <a:pt x="188" y="48"/>
                                <a:pt x="188" y="48"/>
                                <a:pt x="188" y="48"/>
                              </a:cubicBezTo>
                              <a:cubicBezTo>
                                <a:pt x="180" y="48"/>
                                <a:pt x="180" y="48"/>
                                <a:pt x="180" y="48"/>
                              </a:cubicBezTo>
                              <a:cubicBezTo>
                                <a:pt x="173" y="40"/>
                                <a:pt x="173" y="40"/>
                                <a:pt x="173" y="40"/>
                              </a:cubicBezTo>
                              <a:cubicBezTo>
                                <a:pt x="164" y="40"/>
                                <a:pt x="164" y="40"/>
                                <a:pt x="164" y="40"/>
                              </a:cubicBezTo>
                              <a:cubicBezTo>
                                <a:pt x="164" y="40"/>
                                <a:pt x="163" y="30"/>
                                <a:pt x="161" y="30"/>
                              </a:cubicBezTo>
                              <a:cubicBezTo>
                                <a:pt x="159" y="30"/>
                                <a:pt x="156" y="25"/>
                                <a:pt x="156" y="25"/>
                              </a:cubicBezTo>
                              <a:cubicBezTo>
                                <a:pt x="149" y="21"/>
                                <a:pt x="149" y="21"/>
                                <a:pt x="149" y="21"/>
                              </a:cubicBezTo>
                              <a:cubicBezTo>
                                <a:pt x="140" y="21"/>
                                <a:pt x="140" y="21"/>
                                <a:pt x="140" y="21"/>
                              </a:cubicBezTo>
                              <a:cubicBezTo>
                                <a:pt x="133" y="28"/>
                                <a:pt x="133" y="28"/>
                                <a:pt x="133" y="28"/>
                              </a:cubicBezTo>
                              <a:cubicBezTo>
                                <a:pt x="121" y="28"/>
                                <a:pt x="121" y="28"/>
                                <a:pt x="121" y="28"/>
                              </a:cubicBezTo>
                              <a:cubicBezTo>
                                <a:pt x="116" y="34"/>
                                <a:pt x="116" y="34"/>
                                <a:pt x="116" y="34"/>
                              </a:cubicBezTo>
                              <a:cubicBezTo>
                                <a:pt x="107" y="33"/>
                                <a:pt x="107" y="33"/>
                                <a:pt x="107" y="33"/>
                              </a:cubicBezTo>
                              <a:cubicBezTo>
                                <a:pt x="99" y="25"/>
                                <a:pt x="99" y="25"/>
                                <a:pt x="99" y="25"/>
                              </a:cubicBezTo>
                              <a:cubicBezTo>
                                <a:pt x="85" y="25"/>
                                <a:pt x="85" y="25"/>
                                <a:pt x="85" y="25"/>
                              </a:cubicBezTo>
                              <a:cubicBezTo>
                                <a:pt x="77" y="20"/>
                                <a:pt x="77" y="20"/>
                                <a:pt x="77" y="20"/>
                              </a:cubicBezTo>
                              <a:cubicBezTo>
                                <a:pt x="67" y="21"/>
                                <a:pt x="67" y="21"/>
                                <a:pt x="67" y="21"/>
                              </a:cubicBezTo>
                              <a:cubicBezTo>
                                <a:pt x="61" y="15"/>
                                <a:pt x="61" y="15"/>
                                <a:pt x="61" y="15"/>
                              </a:cubicBezTo>
                              <a:cubicBezTo>
                                <a:pt x="49" y="15"/>
                                <a:pt x="49" y="15"/>
                                <a:pt x="49" y="15"/>
                              </a:cubicBezTo>
                              <a:cubicBezTo>
                                <a:pt x="43" y="9"/>
                                <a:pt x="43" y="9"/>
                                <a:pt x="43" y="9"/>
                              </a:cubicBezTo>
                              <a:cubicBezTo>
                                <a:pt x="39" y="0"/>
                                <a:pt x="39" y="0"/>
                                <a:pt x="39" y="0"/>
                              </a:cubicBezTo>
                              <a:cubicBezTo>
                                <a:pt x="29" y="9"/>
                                <a:pt x="29" y="9"/>
                                <a:pt x="29" y="9"/>
                              </a:cubicBezTo>
                              <a:cubicBezTo>
                                <a:pt x="28" y="17"/>
                                <a:pt x="28" y="17"/>
                                <a:pt x="28" y="17"/>
                              </a:cubicBezTo>
                              <a:cubicBezTo>
                                <a:pt x="22" y="23"/>
                                <a:pt x="22" y="23"/>
                                <a:pt x="22" y="23"/>
                              </a:cubicBezTo>
                              <a:cubicBezTo>
                                <a:pt x="21" y="37"/>
                                <a:pt x="21" y="37"/>
                                <a:pt x="21" y="37"/>
                              </a:cubicBezTo>
                              <a:cubicBezTo>
                                <a:pt x="17" y="45"/>
                                <a:pt x="17" y="45"/>
                                <a:pt x="17" y="45"/>
                              </a:cubicBezTo>
                              <a:cubicBezTo>
                                <a:pt x="13" y="52"/>
                                <a:pt x="13" y="52"/>
                                <a:pt x="13" y="52"/>
                              </a:cubicBezTo>
                              <a:cubicBezTo>
                                <a:pt x="4" y="52"/>
                                <a:pt x="4" y="52"/>
                                <a:pt x="4" y="52"/>
                              </a:cubicBezTo>
                              <a:cubicBezTo>
                                <a:pt x="0" y="64"/>
                                <a:pt x="0" y="64"/>
                                <a:pt x="0" y="64"/>
                              </a:cubicBezTo>
                              <a:cubicBezTo>
                                <a:pt x="1" y="68"/>
                                <a:pt x="1" y="68"/>
                                <a:pt x="1" y="68"/>
                              </a:cubicBezTo>
                              <a:cubicBezTo>
                                <a:pt x="10" y="73"/>
                                <a:pt x="10" y="73"/>
                                <a:pt x="10" y="73"/>
                              </a:cubicBezTo>
                              <a:cubicBezTo>
                                <a:pt x="12" y="86"/>
                                <a:pt x="12" y="86"/>
                                <a:pt x="12" y="86"/>
                              </a:cubicBezTo>
                              <a:cubicBezTo>
                                <a:pt x="20" y="95"/>
                                <a:pt x="20" y="95"/>
                                <a:pt x="20" y="95"/>
                              </a:cubicBezTo>
                              <a:cubicBezTo>
                                <a:pt x="29" y="100"/>
                                <a:pt x="29" y="100"/>
                                <a:pt x="29" y="100"/>
                              </a:cubicBezTo>
                              <a:cubicBezTo>
                                <a:pt x="36" y="106"/>
                                <a:pt x="36" y="106"/>
                                <a:pt x="36" y="106"/>
                              </a:cubicBezTo>
                              <a:cubicBezTo>
                                <a:pt x="49" y="109"/>
                                <a:pt x="49" y="109"/>
                                <a:pt x="49" y="109"/>
                              </a:cubicBezTo>
                              <a:cubicBezTo>
                                <a:pt x="60" y="106"/>
                                <a:pt x="60" y="106"/>
                                <a:pt x="60" y="106"/>
                              </a:cubicBezTo>
                              <a:cubicBezTo>
                                <a:pt x="71" y="109"/>
                                <a:pt x="71" y="109"/>
                                <a:pt x="71" y="109"/>
                              </a:cubicBezTo>
                              <a:cubicBezTo>
                                <a:pt x="71" y="116"/>
                                <a:pt x="71" y="116"/>
                                <a:pt x="71" y="116"/>
                              </a:cubicBezTo>
                              <a:cubicBezTo>
                                <a:pt x="76" y="122"/>
                                <a:pt x="76" y="122"/>
                                <a:pt x="76" y="122"/>
                              </a:cubicBezTo>
                              <a:cubicBezTo>
                                <a:pt x="81" y="132"/>
                                <a:pt x="81" y="132"/>
                                <a:pt x="81" y="132"/>
                              </a:cubicBezTo>
                              <a:cubicBezTo>
                                <a:pt x="89" y="138"/>
                                <a:pt x="89" y="138"/>
                                <a:pt x="89" y="138"/>
                              </a:cubicBezTo>
                              <a:cubicBezTo>
                                <a:pt x="93" y="145"/>
                                <a:pt x="93" y="145"/>
                                <a:pt x="93" y="145"/>
                              </a:cubicBezTo>
                              <a:cubicBezTo>
                                <a:pt x="97" y="140"/>
                                <a:pt x="97" y="140"/>
                                <a:pt x="97" y="140"/>
                              </a:cubicBezTo>
                              <a:cubicBezTo>
                                <a:pt x="105" y="140"/>
                                <a:pt x="105" y="140"/>
                                <a:pt x="105" y="140"/>
                              </a:cubicBezTo>
                              <a:cubicBezTo>
                                <a:pt x="110" y="132"/>
                                <a:pt x="110" y="132"/>
                                <a:pt x="110" y="132"/>
                              </a:cubicBezTo>
                              <a:cubicBezTo>
                                <a:pt x="121" y="128"/>
                                <a:pt x="121" y="128"/>
                                <a:pt x="121" y="12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9" name="Freeform 10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A8C345B-BFA0-4229-AA26-1DDF8E32DE1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43358" y="9010380"/>
                          <a:ext cx="307975" cy="269875"/>
                        </a:xfrm>
                        <a:custGeom>
                          <a:avLst/>
                          <a:gdLst>
                            <a:gd name="T0" fmla="*/ 34 w 194"/>
                            <a:gd name="T1" fmla="*/ 162 h 170"/>
                            <a:gd name="T2" fmla="*/ 26 w 194"/>
                            <a:gd name="T3" fmla="*/ 170 h 170"/>
                            <a:gd name="T4" fmla="*/ 14 w 194"/>
                            <a:gd name="T5" fmla="*/ 159 h 170"/>
                            <a:gd name="T6" fmla="*/ 4 w 194"/>
                            <a:gd name="T7" fmla="*/ 150 h 170"/>
                            <a:gd name="T8" fmla="*/ 2 w 194"/>
                            <a:gd name="T9" fmla="*/ 141 h 170"/>
                            <a:gd name="T10" fmla="*/ 0 w 194"/>
                            <a:gd name="T11" fmla="*/ 128 h 170"/>
                            <a:gd name="T12" fmla="*/ 7 w 194"/>
                            <a:gd name="T13" fmla="*/ 121 h 170"/>
                            <a:gd name="T14" fmla="*/ 17 w 194"/>
                            <a:gd name="T15" fmla="*/ 109 h 170"/>
                            <a:gd name="T16" fmla="*/ 36 w 194"/>
                            <a:gd name="T17" fmla="*/ 98 h 170"/>
                            <a:gd name="T18" fmla="*/ 29 w 194"/>
                            <a:gd name="T19" fmla="*/ 83 h 170"/>
                            <a:gd name="T20" fmla="*/ 29 w 194"/>
                            <a:gd name="T21" fmla="*/ 73 h 170"/>
                            <a:gd name="T22" fmla="*/ 40 w 194"/>
                            <a:gd name="T23" fmla="*/ 63 h 170"/>
                            <a:gd name="T24" fmla="*/ 36 w 194"/>
                            <a:gd name="T25" fmla="*/ 45 h 170"/>
                            <a:gd name="T26" fmla="*/ 42 w 194"/>
                            <a:gd name="T27" fmla="*/ 32 h 170"/>
                            <a:gd name="T28" fmla="*/ 55 w 194"/>
                            <a:gd name="T29" fmla="*/ 32 h 170"/>
                            <a:gd name="T30" fmla="*/ 61 w 194"/>
                            <a:gd name="T31" fmla="*/ 13 h 170"/>
                            <a:gd name="T32" fmla="*/ 61 w 194"/>
                            <a:gd name="T33" fmla="*/ 13 h 170"/>
                            <a:gd name="T34" fmla="*/ 79 w 194"/>
                            <a:gd name="T35" fmla="*/ 4 h 170"/>
                            <a:gd name="T36" fmla="*/ 93 w 194"/>
                            <a:gd name="T37" fmla="*/ 3 h 170"/>
                            <a:gd name="T38" fmla="*/ 110 w 194"/>
                            <a:gd name="T39" fmla="*/ 0 h 170"/>
                            <a:gd name="T40" fmla="*/ 120 w 194"/>
                            <a:gd name="T41" fmla="*/ 10 h 170"/>
                            <a:gd name="T42" fmla="*/ 145 w 194"/>
                            <a:gd name="T43" fmla="*/ 28 h 170"/>
                            <a:gd name="T44" fmla="*/ 154 w 194"/>
                            <a:gd name="T45" fmla="*/ 17 h 170"/>
                            <a:gd name="T46" fmla="*/ 172 w 194"/>
                            <a:gd name="T47" fmla="*/ 36 h 170"/>
                            <a:gd name="T48" fmla="*/ 172 w 194"/>
                            <a:gd name="T49" fmla="*/ 74 h 170"/>
                            <a:gd name="T50" fmla="*/ 194 w 194"/>
                            <a:gd name="T51" fmla="*/ 98 h 170"/>
                            <a:gd name="T52" fmla="*/ 194 w 194"/>
                            <a:gd name="T53" fmla="*/ 115 h 170"/>
                            <a:gd name="T54" fmla="*/ 170 w 194"/>
                            <a:gd name="T55" fmla="*/ 115 h 170"/>
                            <a:gd name="T56" fmla="*/ 164 w 194"/>
                            <a:gd name="T57" fmla="*/ 130 h 170"/>
                            <a:gd name="T58" fmla="*/ 151 w 194"/>
                            <a:gd name="T59" fmla="*/ 130 h 170"/>
                            <a:gd name="T60" fmla="*/ 132 w 194"/>
                            <a:gd name="T61" fmla="*/ 148 h 170"/>
                            <a:gd name="T62" fmla="*/ 120 w 194"/>
                            <a:gd name="T63" fmla="*/ 148 h 170"/>
                            <a:gd name="T64" fmla="*/ 114 w 194"/>
                            <a:gd name="T65" fmla="*/ 162 h 170"/>
                            <a:gd name="T66" fmla="*/ 95 w 194"/>
                            <a:gd name="T67" fmla="*/ 159 h 170"/>
                            <a:gd name="T68" fmla="*/ 87 w 194"/>
                            <a:gd name="T69" fmla="*/ 148 h 170"/>
                            <a:gd name="T70" fmla="*/ 63 w 194"/>
                            <a:gd name="T71" fmla="*/ 148 h 170"/>
                            <a:gd name="T72" fmla="*/ 50 w 194"/>
                            <a:gd name="T73" fmla="*/ 162 h 170"/>
                            <a:gd name="T74" fmla="*/ 34 w 194"/>
                            <a:gd name="T75" fmla="*/ 162 h 1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194" h="170">
                              <a:moveTo>
                                <a:pt x="34" y="162"/>
                              </a:moveTo>
                              <a:lnTo>
                                <a:pt x="26" y="170"/>
                              </a:lnTo>
                              <a:lnTo>
                                <a:pt x="14" y="159"/>
                              </a:lnTo>
                              <a:lnTo>
                                <a:pt x="4" y="150"/>
                              </a:lnTo>
                              <a:lnTo>
                                <a:pt x="2" y="141"/>
                              </a:lnTo>
                              <a:lnTo>
                                <a:pt x="0" y="128"/>
                              </a:lnTo>
                              <a:lnTo>
                                <a:pt x="7" y="121"/>
                              </a:lnTo>
                              <a:lnTo>
                                <a:pt x="17" y="109"/>
                              </a:lnTo>
                              <a:lnTo>
                                <a:pt x="36" y="98"/>
                              </a:lnTo>
                              <a:lnTo>
                                <a:pt x="29" y="83"/>
                              </a:lnTo>
                              <a:lnTo>
                                <a:pt x="29" y="73"/>
                              </a:lnTo>
                              <a:lnTo>
                                <a:pt x="40" y="63"/>
                              </a:lnTo>
                              <a:lnTo>
                                <a:pt x="36" y="45"/>
                              </a:lnTo>
                              <a:lnTo>
                                <a:pt x="42" y="32"/>
                              </a:lnTo>
                              <a:lnTo>
                                <a:pt x="55" y="32"/>
                              </a:lnTo>
                              <a:lnTo>
                                <a:pt x="61" y="13"/>
                              </a:lnTo>
                              <a:lnTo>
                                <a:pt x="61" y="13"/>
                              </a:lnTo>
                              <a:lnTo>
                                <a:pt x="79" y="4"/>
                              </a:lnTo>
                              <a:lnTo>
                                <a:pt x="93" y="3"/>
                              </a:lnTo>
                              <a:lnTo>
                                <a:pt x="110" y="0"/>
                              </a:lnTo>
                              <a:lnTo>
                                <a:pt x="120" y="10"/>
                              </a:lnTo>
                              <a:lnTo>
                                <a:pt x="145" y="28"/>
                              </a:lnTo>
                              <a:lnTo>
                                <a:pt x="154" y="17"/>
                              </a:lnTo>
                              <a:lnTo>
                                <a:pt x="172" y="36"/>
                              </a:lnTo>
                              <a:lnTo>
                                <a:pt x="172" y="74"/>
                              </a:lnTo>
                              <a:lnTo>
                                <a:pt x="194" y="98"/>
                              </a:lnTo>
                              <a:lnTo>
                                <a:pt x="194" y="115"/>
                              </a:lnTo>
                              <a:lnTo>
                                <a:pt x="170" y="115"/>
                              </a:lnTo>
                              <a:lnTo>
                                <a:pt x="164" y="130"/>
                              </a:lnTo>
                              <a:lnTo>
                                <a:pt x="151" y="130"/>
                              </a:lnTo>
                              <a:lnTo>
                                <a:pt x="132" y="148"/>
                              </a:lnTo>
                              <a:lnTo>
                                <a:pt x="120" y="148"/>
                              </a:lnTo>
                              <a:lnTo>
                                <a:pt x="114" y="162"/>
                              </a:lnTo>
                              <a:lnTo>
                                <a:pt x="95" y="159"/>
                              </a:lnTo>
                              <a:lnTo>
                                <a:pt x="87" y="148"/>
                              </a:lnTo>
                              <a:lnTo>
                                <a:pt x="63" y="148"/>
                              </a:lnTo>
                              <a:lnTo>
                                <a:pt x="50" y="162"/>
                              </a:lnTo>
                              <a:lnTo>
                                <a:pt x="34" y="1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0" name="Freeform 10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617553A-6F00-4C7A-B02C-DDAB79633F0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4333" y="9142142"/>
                          <a:ext cx="544513" cy="300038"/>
                        </a:xfrm>
                        <a:custGeom>
                          <a:avLst/>
                          <a:gdLst>
                            <a:gd name="T0" fmla="*/ 6 w 343"/>
                            <a:gd name="T1" fmla="*/ 65 h 189"/>
                            <a:gd name="T2" fmla="*/ 0 w 343"/>
                            <a:gd name="T3" fmla="*/ 79 h 189"/>
                            <a:gd name="T4" fmla="*/ 13 w 343"/>
                            <a:gd name="T5" fmla="*/ 92 h 189"/>
                            <a:gd name="T6" fmla="*/ 31 w 343"/>
                            <a:gd name="T7" fmla="*/ 92 h 189"/>
                            <a:gd name="T8" fmla="*/ 40 w 343"/>
                            <a:gd name="T9" fmla="*/ 100 h 189"/>
                            <a:gd name="T10" fmla="*/ 53 w 343"/>
                            <a:gd name="T11" fmla="*/ 87 h 189"/>
                            <a:gd name="T12" fmla="*/ 60 w 343"/>
                            <a:gd name="T13" fmla="*/ 89 h 189"/>
                            <a:gd name="T14" fmla="*/ 66 w 343"/>
                            <a:gd name="T15" fmla="*/ 106 h 189"/>
                            <a:gd name="T16" fmla="*/ 88 w 343"/>
                            <a:gd name="T17" fmla="*/ 121 h 189"/>
                            <a:gd name="T18" fmla="*/ 101 w 343"/>
                            <a:gd name="T19" fmla="*/ 121 h 189"/>
                            <a:gd name="T20" fmla="*/ 101 w 343"/>
                            <a:gd name="T21" fmla="*/ 143 h 189"/>
                            <a:gd name="T22" fmla="*/ 120 w 343"/>
                            <a:gd name="T23" fmla="*/ 151 h 189"/>
                            <a:gd name="T24" fmla="*/ 120 w 343"/>
                            <a:gd name="T25" fmla="*/ 169 h 189"/>
                            <a:gd name="T26" fmla="*/ 141 w 343"/>
                            <a:gd name="T27" fmla="*/ 175 h 189"/>
                            <a:gd name="T28" fmla="*/ 172 w 343"/>
                            <a:gd name="T29" fmla="*/ 167 h 189"/>
                            <a:gd name="T30" fmla="*/ 183 w 343"/>
                            <a:gd name="T31" fmla="*/ 156 h 189"/>
                            <a:gd name="T32" fmla="*/ 199 w 343"/>
                            <a:gd name="T33" fmla="*/ 156 h 189"/>
                            <a:gd name="T34" fmla="*/ 207 w 343"/>
                            <a:gd name="T35" fmla="*/ 172 h 189"/>
                            <a:gd name="T36" fmla="*/ 217 w 343"/>
                            <a:gd name="T37" fmla="*/ 183 h 189"/>
                            <a:gd name="T38" fmla="*/ 236 w 343"/>
                            <a:gd name="T39" fmla="*/ 183 h 189"/>
                            <a:gd name="T40" fmla="*/ 242 w 343"/>
                            <a:gd name="T41" fmla="*/ 189 h 189"/>
                            <a:gd name="T42" fmla="*/ 258 w 343"/>
                            <a:gd name="T43" fmla="*/ 175 h 189"/>
                            <a:gd name="T44" fmla="*/ 281 w 343"/>
                            <a:gd name="T45" fmla="*/ 166 h 189"/>
                            <a:gd name="T46" fmla="*/ 291 w 343"/>
                            <a:gd name="T47" fmla="*/ 176 h 189"/>
                            <a:gd name="T48" fmla="*/ 301 w 343"/>
                            <a:gd name="T49" fmla="*/ 163 h 189"/>
                            <a:gd name="T50" fmla="*/ 329 w 343"/>
                            <a:gd name="T51" fmla="*/ 163 h 189"/>
                            <a:gd name="T52" fmla="*/ 332 w 343"/>
                            <a:gd name="T53" fmla="*/ 118 h 189"/>
                            <a:gd name="T54" fmla="*/ 332 w 343"/>
                            <a:gd name="T55" fmla="*/ 118 h 189"/>
                            <a:gd name="T56" fmla="*/ 343 w 343"/>
                            <a:gd name="T57" fmla="*/ 105 h 189"/>
                            <a:gd name="T58" fmla="*/ 322 w 343"/>
                            <a:gd name="T59" fmla="*/ 84 h 189"/>
                            <a:gd name="T60" fmla="*/ 310 w 343"/>
                            <a:gd name="T61" fmla="*/ 103 h 189"/>
                            <a:gd name="T62" fmla="*/ 288 w 343"/>
                            <a:gd name="T63" fmla="*/ 97 h 189"/>
                            <a:gd name="T64" fmla="*/ 279 w 343"/>
                            <a:gd name="T65" fmla="*/ 106 h 189"/>
                            <a:gd name="T66" fmla="*/ 266 w 343"/>
                            <a:gd name="T67" fmla="*/ 87 h 189"/>
                            <a:gd name="T68" fmla="*/ 230 w 343"/>
                            <a:gd name="T69" fmla="*/ 68 h 189"/>
                            <a:gd name="T70" fmla="*/ 224 w 343"/>
                            <a:gd name="T71" fmla="*/ 51 h 189"/>
                            <a:gd name="T72" fmla="*/ 204 w 343"/>
                            <a:gd name="T73" fmla="*/ 31 h 189"/>
                            <a:gd name="T74" fmla="*/ 179 w 343"/>
                            <a:gd name="T75" fmla="*/ 26 h 189"/>
                            <a:gd name="T76" fmla="*/ 166 w 343"/>
                            <a:gd name="T77" fmla="*/ 0 h 189"/>
                            <a:gd name="T78" fmla="*/ 147 w 343"/>
                            <a:gd name="T79" fmla="*/ 9 h 189"/>
                            <a:gd name="T80" fmla="*/ 125 w 343"/>
                            <a:gd name="T81" fmla="*/ 0 h 189"/>
                            <a:gd name="T82" fmla="*/ 102 w 343"/>
                            <a:gd name="T83" fmla="*/ 6 h 189"/>
                            <a:gd name="T84" fmla="*/ 80 w 343"/>
                            <a:gd name="T85" fmla="*/ 15 h 189"/>
                            <a:gd name="T86" fmla="*/ 80 w 343"/>
                            <a:gd name="T87" fmla="*/ 32 h 189"/>
                            <a:gd name="T88" fmla="*/ 56 w 343"/>
                            <a:gd name="T89" fmla="*/ 32 h 189"/>
                            <a:gd name="T90" fmla="*/ 50 w 343"/>
                            <a:gd name="T91" fmla="*/ 47 h 189"/>
                            <a:gd name="T92" fmla="*/ 37 w 343"/>
                            <a:gd name="T93" fmla="*/ 47 h 189"/>
                            <a:gd name="T94" fmla="*/ 18 w 343"/>
                            <a:gd name="T95" fmla="*/ 65 h 189"/>
                            <a:gd name="T96" fmla="*/ 6 w 343"/>
                            <a:gd name="T97" fmla="*/ 65 h 1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343" h="189">
                              <a:moveTo>
                                <a:pt x="6" y="65"/>
                              </a:moveTo>
                              <a:lnTo>
                                <a:pt x="0" y="79"/>
                              </a:lnTo>
                              <a:lnTo>
                                <a:pt x="13" y="92"/>
                              </a:lnTo>
                              <a:lnTo>
                                <a:pt x="31" y="92"/>
                              </a:lnTo>
                              <a:lnTo>
                                <a:pt x="40" y="100"/>
                              </a:lnTo>
                              <a:lnTo>
                                <a:pt x="53" y="87"/>
                              </a:lnTo>
                              <a:lnTo>
                                <a:pt x="60" y="89"/>
                              </a:lnTo>
                              <a:lnTo>
                                <a:pt x="66" y="106"/>
                              </a:lnTo>
                              <a:lnTo>
                                <a:pt x="88" y="121"/>
                              </a:lnTo>
                              <a:lnTo>
                                <a:pt x="101" y="121"/>
                              </a:lnTo>
                              <a:lnTo>
                                <a:pt x="101" y="143"/>
                              </a:lnTo>
                              <a:lnTo>
                                <a:pt x="120" y="151"/>
                              </a:lnTo>
                              <a:lnTo>
                                <a:pt x="120" y="169"/>
                              </a:lnTo>
                              <a:lnTo>
                                <a:pt x="141" y="175"/>
                              </a:lnTo>
                              <a:lnTo>
                                <a:pt x="172" y="167"/>
                              </a:lnTo>
                              <a:lnTo>
                                <a:pt x="183" y="156"/>
                              </a:lnTo>
                              <a:lnTo>
                                <a:pt x="199" y="156"/>
                              </a:lnTo>
                              <a:lnTo>
                                <a:pt x="207" y="172"/>
                              </a:lnTo>
                              <a:lnTo>
                                <a:pt x="217" y="183"/>
                              </a:lnTo>
                              <a:lnTo>
                                <a:pt x="236" y="183"/>
                              </a:lnTo>
                              <a:lnTo>
                                <a:pt x="242" y="189"/>
                              </a:lnTo>
                              <a:lnTo>
                                <a:pt x="258" y="175"/>
                              </a:lnTo>
                              <a:lnTo>
                                <a:pt x="281" y="166"/>
                              </a:lnTo>
                              <a:lnTo>
                                <a:pt x="291" y="176"/>
                              </a:lnTo>
                              <a:lnTo>
                                <a:pt x="301" y="163"/>
                              </a:lnTo>
                              <a:lnTo>
                                <a:pt x="329" y="163"/>
                              </a:lnTo>
                              <a:lnTo>
                                <a:pt x="332" y="118"/>
                              </a:lnTo>
                              <a:lnTo>
                                <a:pt x="332" y="118"/>
                              </a:lnTo>
                              <a:lnTo>
                                <a:pt x="343" y="105"/>
                              </a:lnTo>
                              <a:lnTo>
                                <a:pt x="322" y="84"/>
                              </a:lnTo>
                              <a:lnTo>
                                <a:pt x="310" y="103"/>
                              </a:lnTo>
                              <a:lnTo>
                                <a:pt x="288" y="97"/>
                              </a:lnTo>
                              <a:lnTo>
                                <a:pt x="279" y="106"/>
                              </a:lnTo>
                              <a:lnTo>
                                <a:pt x="266" y="87"/>
                              </a:lnTo>
                              <a:lnTo>
                                <a:pt x="230" y="68"/>
                              </a:lnTo>
                              <a:lnTo>
                                <a:pt x="224" y="51"/>
                              </a:lnTo>
                              <a:lnTo>
                                <a:pt x="204" y="31"/>
                              </a:lnTo>
                              <a:lnTo>
                                <a:pt x="179" y="26"/>
                              </a:lnTo>
                              <a:lnTo>
                                <a:pt x="166" y="0"/>
                              </a:lnTo>
                              <a:lnTo>
                                <a:pt x="147" y="9"/>
                              </a:lnTo>
                              <a:lnTo>
                                <a:pt x="125" y="0"/>
                              </a:lnTo>
                              <a:lnTo>
                                <a:pt x="102" y="6"/>
                              </a:lnTo>
                              <a:lnTo>
                                <a:pt x="80" y="15"/>
                              </a:lnTo>
                              <a:lnTo>
                                <a:pt x="80" y="32"/>
                              </a:lnTo>
                              <a:lnTo>
                                <a:pt x="56" y="32"/>
                              </a:lnTo>
                              <a:lnTo>
                                <a:pt x="50" y="47"/>
                              </a:lnTo>
                              <a:lnTo>
                                <a:pt x="37" y="47"/>
                              </a:lnTo>
                              <a:lnTo>
                                <a:pt x="18" y="65"/>
                              </a:lnTo>
                              <a:lnTo>
                                <a:pt x="6" y="6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1" name="Freeform 10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FCA7066-85F8-4AF8-BD96-F189B82C854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2733" y="9245330"/>
                          <a:ext cx="292100" cy="258763"/>
                        </a:xfrm>
                        <a:custGeom>
                          <a:avLst/>
                          <a:gdLst>
                            <a:gd name="T0" fmla="*/ 107 w 184"/>
                            <a:gd name="T1" fmla="*/ 142 h 163"/>
                            <a:gd name="T2" fmla="*/ 95 w 184"/>
                            <a:gd name="T3" fmla="*/ 155 h 163"/>
                            <a:gd name="T4" fmla="*/ 69 w 184"/>
                            <a:gd name="T5" fmla="*/ 158 h 163"/>
                            <a:gd name="T6" fmla="*/ 48 w 184"/>
                            <a:gd name="T7" fmla="*/ 163 h 163"/>
                            <a:gd name="T8" fmla="*/ 57 w 184"/>
                            <a:gd name="T9" fmla="*/ 133 h 163"/>
                            <a:gd name="T10" fmla="*/ 67 w 184"/>
                            <a:gd name="T11" fmla="*/ 108 h 163"/>
                            <a:gd name="T12" fmla="*/ 41 w 184"/>
                            <a:gd name="T13" fmla="*/ 82 h 163"/>
                            <a:gd name="T14" fmla="*/ 27 w 184"/>
                            <a:gd name="T15" fmla="*/ 67 h 163"/>
                            <a:gd name="T16" fmla="*/ 2 w 184"/>
                            <a:gd name="T17" fmla="*/ 59 h 163"/>
                            <a:gd name="T18" fmla="*/ 2 w 184"/>
                            <a:gd name="T19" fmla="*/ 46 h 163"/>
                            <a:gd name="T20" fmla="*/ 11 w 184"/>
                            <a:gd name="T21" fmla="*/ 31 h 163"/>
                            <a:gd name="T22" fmla="*/ 0 w 184"/>
                            <a:gd name="T23" fmla="*/ 14 h 163"/>
                            <a:gd name="T24" fmla="*/ 0 w 184"/>
                            <a:gd name="T25" fmla="*/ 14 h 163"/>
                            <a:gd name="T26" fmla="*/ 13 w 184"/>
                            <a:gd name="T27" fmla="*/ 0 h 163"/>
                            <a:gd name="T28" fmla="*/ 37 w 184"/>
                            <a:gd name="T29" fmla="*/ 0 h 163"/>
                            <a:gd name="T30" fmla="*/ 45 w 184"/>
                            <a:gd name="T31" fmla="*/ 11 h 163"/>
                            <a:gd name="T32" fmla="*/ 64 w 184"/>
                            <a:gd name="T33" fmla="*/ 14 h 163"/>
                            <a:gd name="T34" fmla="*/ 77 w 184"/>
                            <a:gd name="T35" fmla="*/ 27 h 163"/>
                            <a:gd name="T36" fmla="*/ 95 w 184"/>
                            <a:gd name="T37" fmla="*/ 27 h 163"/>
                            <a:gd name="T38" fmla="*/ 104 w 184"/>
                            <a:gd name="T39" fmla="*/ 35 h 163"/>
                            <a:gd name="T40" fmla="*/ 117 w 184"/>
                            <a:gd name="T41" fmla="*/ 22 h 163"/>
                            <a:gd name="T42" fmla="*/ 124 w 184"/>
                            <a:gd name="T43" fmla="*/ 24 h 163"/>
                            <a:gd name="T44" fmla="*/ 130 w 184"/>
                            <a:gd name="T45" fmla="*/ 41 h 163"/>
                            <a:gd name="T46" fmla="*/ 152 w 184"/>
                            <a:gd name="T47" fmla="*/ 56 h 163"/>
                            <a:gd name="T48" fmla="*/ 165 w 184"/>
                            <a:gd name="T49" fmla="*/ 56 h 163"/>
                            <a:gd name="T50" fmla="*/ 165 w 184"/>
                            <a:gd name="T51" fmla="*/ 78 h 163"/>
                            <a:gd name="T52" fmla="*/ 184 w 184"/>
                            <a:gd name="T53" fmla="*/ 86 h 163"/>
                            <a:gd name="T54" fmla="*/ 184 w 184"/>
                            <a:gd name="T55" fmla="*/ 104 h 163"/>
                            <a:gd name="T56" fmla="*/ 163 w 184"/>
                            <a:gd name="T57" fmla="*/ 104 h 163"/>
                            <a:gd name="T58" fmla="*/ 156 w 184"/>
                            <a:gd name="T59" fmla="*/ 124 h 163"/>
                            <a:gd name="T60" fmla="*/ 137 w 184"/>
                            <a:gd name="T61" fmla="*/ 124 h 163"/>
                            <a:gd name="T62" fmla="*/ 122 w 184"/>
                            <a:gd name="T63" fmla="*/ 111 h 163"/>
                            <a:gd name="T64" fmla="*/ 112 w 184"/>
                            <a:gd name="T65" fmla="*/ 121 h 163"/>
                            <a:gd name="T66" fmla="*/ 107 w 184"/>
                            <a:gd name="T67" fmla="*/ 142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184" h="163">
                              <a:moveTo>
                                <a:pt x="107" y="142"/>
                              </a:moveTo>
                              <a:lnTo>
                                <a:pt x="95" y="155"/>
                              </a:lnTo>
                              <a:lnTo>
                                <a:pt x="69" y="158"/>
                              </a:lnTo>
                              <a:lnTo>
                                <a:pt x="48" y="163"/>
                              </a:lnTo>
                              <a:lnTo>
                                <a:pt x="57" y="133"/>
                              </a:lnTo>
                              <a:lnTo>
                                <a:pt x="67" y="108"/>
                              </a:lnTo>
                              <a:lnTo>
                                <a:pt x="41" y="82"/>
                              </a:lnTo>
                              <a:lnTo>
                                <a:pt x="27" y="67"/>
                              </a:lnTo>
                              <a:lnTo>
                                <a:pt x="2" y="59"/>
                              </a:lnTo>
                              <a:lnTo>
                                <a:pt x="2" y="46"/>
                              </a:lnTo>
                              <a:lnTo>
                                <a:pt x="11" y="31"/>
                              </a:lnTo>
                              <a:lnTo>
                                <a:pt x="0" y="14"/>
                              </a:lnTo>
                              <a:lnTo>
                                <a:pt x="0" y="14"/>
                              </a:lnTo>
                              <a:lnTo>
                                <a:pt x="13" y="0"/>
                              </a:lnTo>
                              <a:lnTo>
                                <a:pt x="37" y="0"/>
                              </a:lnTo>
                              <a:lnTo>
                                <a:pt x="45" y="11"/>
                              </a:lnTo>
                              <a:lnTo>
                                <a:pt x="64" y="14"/>
                              </a:lnTo>
                              <a:lnTo>
                                <a:pt x="77" y="27"/>
                              </a:lnTo>
                              <a:lnTo>
                                <a:pt x="95" y="27"/>
                              </a:lnTo>
                              <a:lnTo>
                                <a:pt x="104" y="35"/>
                              </a:lnTo>
                              <a:lnTo>
                                <a:pt x="117" y="22"/>
                              </a:lnTo>
                              <a:lnTo>
                                <a:pt x="124" y="24"/>
                              </a:lnTo>
                              <a:lnTo>
                                <a:pt x="130" y="41"/>
                              </a:lnTo>
                              <a:lnTo>
                                <a:pt x="152" y="56"/>
                              </a:lnTo>
                              <a:lnTo>
                                <a:pt x="165" y="56"/>
                              </a:lnTo>
                              <a:lnTo>
                                <a:pt x="165" y="78"/>
                              </a:lnTo>
                              <a:lnTo>
                                <a:pt x="184" y="86"/>
                              </a:lnTo>
                              <a:lnTo>
                                <a:pt x="184" y="104"/>
                              </a:lnTo>
                              <a:lnTo>
                                <a:pt x="163" y="104"/>
                              </a:lnTo>
                              <a:lnTo>
                                <a:pt x="156" y="124"/>
                              </a:lnTo>
                              <a:lnTo>
                                <a:pt x="137" y="124"/>
                              </a:lnTo>
                              <a:lnTo>
                                <a:pt x="122" y="111"/>
                              </a:lnTo>
                              <a:lnTo>
                                <a:pt x="112" y="121"/>
                              </a:lnTo>
                              <a:lnTo>
                                <a:pt x="107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2" name="Freeform 10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DF20DD1-4BD6-4DAB-AFB0-03BD6F2BB16F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94145" y="9234217"/>
                          <a:ext cx="234950" cy="319088"/>
                        </a:xfrm>
                        <a:custGeom>
                          <a:avLst/>
                          <a:gdLst>
                            <a:gd name="T0" fmla="*/ 25 w 148"/>
                            <a:gd name="T1" fmla="*/ 127 h 201"/>
                            <a:gd name="T2" fmla="*/ 31 w 148"/>
                            <a:gd name="T3" fmla="*/ 124 h 201"/>
                            <a:gd name="T4" fmla="*/ 35 w 148"/>
                            <a:gd name="T5" fmla="*/ 114 h 201"/>
                            <a:gd name="T6" fmla="*/ 36 w 148"/>
                            <a:gd name="T7" fmla="*/ 96 h 201"/>
                            <a:gd name="T8" fmla="*/ 28 w 148"/>
                            <a:gd name="T9" fmla="*/ 89 h 201"/>
                            <a:gd name="T10" fmla="*/ 19 w 148"/>
                            <a:gd name="T11" fmla="*/ 85 h 201"/>
                            <a:gd name="T12" fmla="*/ 15 w 148"/>
                            <a:gd name="T13" fmla="*/ 76 h 201"/>
                            <a:gd name="T14" fmla="*/ 15 w 148"/>
                            <a:gd name="T15" fmla="*/ 63 h 201"/>
                            <a:gd name="T16" fmla="*/ 6 w 148"/>
                            <a:gd name="T17" fmla="*/ 58 h 201"/>
                            <a:gd name="T18" fmla="*/ 0 w 148"/>
                            <a:gd name="T19" fmla="*/ 47 h 201"/>
                            <a:gd name="T20" fmla="*/ 12 w 148"/>
                            <a:gd name="T21" fmla="*/ 38 h 201"/>
                            <a:gd name="T22" fmla="*/ 10 w 148"/>
                            <a:gd name="T23" fmla="*/ 25 h 201"/>
                            <a:gd name="T24" fmla="*/ 19 w 148"/>
                            <a:gd name="T25" fmla="*/ 18 h 201"/>
                            <a:gd name="T26" fmla="*/ 22 w 148"/>
                            <a:gd name="T27" fmla="*/ 5 h 201"/>
                            <a:gd name="T28" fmla="*/ 33 w 148"/>
                            <a:gd name="T29" fmla="*/ 0 h 201"/>
                            <a:gd name="T30" fmla="*/ 35 w 148"/>
                            <a:gd name="T31" fmla="*/ 9 h 201"/>
                            <a:gd name="T32" fmla="*/ 45 w 148"/>
                            <a:gd name="T33" fmla="*/ 18 h 201"/>
                            <a:gd name="T34" fmla="*/ 57 w 148"/>
                            <a:gd name="T35" fmla="*/ 29 h 201"/>
                            <a:gd name="T36" fmla="*/ 57 w 148"/>
                            <a:gd name="T37" fmla="*/ 29 h 201"/>
                            <a:gd name="T38" fmla="*/ 65 w 148"/>
                            <a:gd name="T39" fmla="*/ 21 h 201"/>
                            <a:gd name="T40" fmla="*/ 81 w 148"/>
                            <a:gd name="T41" fmla="*/ 21 h 201"/>
                            <a:gd name="T42" fmla="*/ 92 w 148"/>
                            <a:gd name="T43" fmla="*/ 38 h 201"/>
                            <a:gd name="T44" fmla="*/ 83 w 148"/>
                            <a:gd name="T45" fmla="*/ 53 h 201"/>
                            <a:gd name="T46" fmla="*/ 83 w 148"/>
                            <a:gd name="T47" fmla="*/ 66 h 201"/>
                            <a:gd name="T48" fmla="*/ 108 w 148"/>
                            <a:gd name="T49" fmla="*/ 74 h 201"/>
                            <a:gd name="T50" fmla="*/ 122 w 148"/>
                            <a:gd name="T51" fmla="*/ 89 h 201"/>
                            <a:gd name="T52" fmla="*/ 148 w 148"/>
                            <a:gd name="T53" fmla="*/ 115 h 201"/>
                            <a:gd name="T54" fmla="*/ 138 w 148"/>
                            <a:gd name="T55" fmla="*/ 140 h 201"/>
                            <a:gd name="T56" fmla="*/ 129 w 148"/>
                            <a:gd name="T57" fmla="*/ 170 h 201"/>
                            <a:gd name="T58" fmla="*/ 109 w 148"/>
                            <a:gd name="T59" fmla="*/ 175 h 201"/>
                            <a:gd name="T60" fmla="*/ 97 w 148"/>
                            <a:gd name="T61" fmla="*/ 186 h 201"/>
                            <a:gd name="T62" fmla="*/ 81 w 148"/>
                            <a:gd name="T63" fmla="*/ 189 h 201"/>
                            <a:gd name="T64" fmla="*/ 70 w 148"/>
                            <a:gd name="T65" fmla="*/ 201 h 201"/>
                            <a:gd name="T66" fmla="*/ 58 w 148"/>
                            <a:gd name="T67" fmla="*/ 181 h 201"/>
                            <a:gd name="T68" fmla="*/ 48 w 148"/>
                            <a:gd name="T69" fmla="*/ 178 h 201"/>
                            <a:gd name="T70" fmla="*/ 45 w 148"/>
                            <a:gd name="T71" fmla="*/ 165 h 201"/>
                            <a:gd name="T72" fmla="*/ 31 w 148"/>
                            <a:gd name="T73" fmla="*/ 160 h 201"/>
                            <a:gd name="T74" fmla="*/ 35 w 148"/>
                            <a:gd name="T75" fmla="*/ 149 h 201"/>
                            <a:gd name="T76" fmla="*/ 25 w 148"/>
                            <a:gd name="T77" fmla="*/ 141 h 201"/>
                            <a:gd name="T78" fmla="*/ 25 w 148"/>
                            <a:gd name="T79" fmla="*/ 127 h 2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148" h="201">
                              <a:moveTo>
                                <a:pt x="25" y="127"/>
                              </a:moveTo>
                              <a:lnTo>
                                <a:pt x="31" y="124"/>
                              </a:lnTo>
                              <a:lnTo>
                                <a:pt x="35" y="114"/>
                              </a:lnTo>
                              <a:lnTo>
                                <a:pt x="36" y="96"/>
                              </a:lnTo>
                              <a:lnTo>
                                <a:pt x="28" y="89"/>
                              </a:lnTo>
                              <a:lnTo>
                                <a:pt x="19" y="85"/>
                              </a:lnTo>
                              <a:lnTo>
                                <a:pt x="15" y="76"/>
                              </a:lnTo>
                              <a:lnTo>
                                <a:pt x="15" y="63"/>
                              </a:lnTo>
                              <a:lnTo>
                                <a:pt x="6" y="58"/>
                              </a:lnTo>
                              <a:lnTo>
                                <a:pt x="0" y="47"/>
                              </a:lnTo>
                              <a:lnTo>
                                <a:pt x="12" y="38"/>
                              </a:lnTo>
                              <a:lnTo>
                                <a:pt x="10" y="25"/>
                              </a:lnTo>
                              <a:lnTo>
                                <a:pt x="19" y="18"/>
                              </a:lnTo>
                              <a:lnTo>
                                <a:pt x="22" y="5"/>
                              </a:lnTo>
                              <a:lnTo>
                                <a:pt x="33" y="0"/>
                              </a:lnTo>
                              <a:lnTo>
                                <a:pt x="35" y="9"/>
                              </a:lnTo>
                              <a:lnTo>
                                <a:pt x="45" y="18"/>
                              </a:lnTo>
                              <a:lnTo>
                                <a:pt x="57" y="29"/>
                              </a:lnTo>
                              <a:lnTo>
                                <a:pt x="57" y="29"/>
                              </a:lnTo>
                              <a:lnTo>
                                <a:pt x="65" y="21"/>
                              </a:lnTo>
                              <a:lnTo>
                                <a:pt x="81" y="21"/>
                              </a:lnTo>
                              <a:lnTo>
                                <a:pt x="92" y="38"/>
                              </a:lnTo>
                              <a:lnTo>
                                <a:pt x="83" y="53"/>
                              </a:lnTo>
                              <a:lnTo>
                                <a:pt x="83" y="66"/>
                              </a:lnTo>
                              <a:lnTo>
                                <a:pt x="108" y="74"/>
                              </a:lnTo>
                              <a:lnTo>
                                <a:pt x="122" y="89"/>
                              </a:lnTo>
                              <a:lnTo>
                                <a:pt x="148" y="115"/>
                              </a:lnTo>
                              <a:lnTo>
                                <a:pt x="138" y="140"/>
                              </a:lnTo>
                              <a:lnTo>
                                <a:pt x="129" y="170"/>
                              </a:lnTo>
                              <a:lnTo>
                                <a:pt x="109" y="175"/>
                              </a:lnTo>
                              <a:lnTo>
                                <a:pt x="97" y="186"/>
                              </a:lnTo>
                              <a:lnTo>
                                <a:pt x="81" y="189"/>
                              </a:lnTo>
                              <a:lnTo>
                                <a:pt x="70" y="201"/>
                              </a:lnTo>
                              <a:lnTo>
                                <a:pt x="58" y="181"/>
                              </a:lnTo>
                              <a:lnTo>
                                <a:pt x="48" y="178"/>
                              </a:lnTo>
                              <a:lnTo>
                                <a:pt x="45" y="165"/>
                              </a:lnTo>
                              <a:lnTo>
                                <a:pt x="31" y="160"/>
                              </a:lnTo>
                              <a:lnTo>
                                <a:pt x="35" y="149"/>
                              </a:lnTo>
                              <a:lnTo>
                                <a:pt x="25" y="141"/>
                              </a:lnTo>
                              <a:lnTo>
                                <a:pt x="25" y="1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3" name="Freeform 9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E0E3F84-95B1-47C1-8E99-A90A7E726D3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2058" y="9456467"/>
                          <a:ext cx="334963" cy="255588"/>
                        </a:xfrm>
                        <a:custGeom>
                          <a:avLst/>
                          <a:gdLst>
                            <a:gd name="T0" fmla="*/ 134 w 211"/>
                            <a:gd name="T1" fmla="*/ 1 h 161"/>
                            <a:gd name="T2" fmla="*/ 146 w 211"/>
                            <a:gd name="T3" fmla="*/ 1 h 161"/>
                            <a:gd name="T4" fmla="*/ 156 w 211"/>
                            <a:gd name="T5" fmla="*/ 9 h 161"/>
                            <a:gd name="T6" fmla="*/ 152 w 211"/>
                            <a:gd name="T7" fmla="*/ 20 h 161"/>
                            <a:gd name="T8" fmla="*/ 166 w 211"/>
                            <a:gd name="T9" fmla="*/ 25 h 161"/>
                            <a:gd name="T10" fmla="*/ 169 w 211"/>
                            <a:gd name="T11" fmla="*/ 38 h 161"/>
                            <a:gd name="T12" fmla="*/ 179 w 211"/>
                            <a:gd name="T13" fmla="*/ 41 h 161"/>
                            <a:gd name="T14" fmla="*/ 191 w 211"/>
                            <a:gd name="T15" fmla="*/ 61 h 161"/>
                            <a:gd name="T16" fmla="*/ 191 w 211"/>
                            <a:gd name="T17" fmla="*/ 78 h 161"/>
                            <a:gd name="T18" fmla="*/ 201 w 211"/>
                            <a:gd name="T19" fmla="*/ 84 h 161"/>
                            <a:gd name="T20" fmla="*/ 207 w 211"/>
                            <a:gd name="T21" fmla="*/ 92 h 161"/>
                            <a:gd name="T22" fmla="*/ 207 w 211"/>
                            <a:gd name="T23" fmla="*/ 100 h 161"/>
                            <a:gd name="T24" fmla="*/ 211 w 211"/>
                            <a:gd name="T25" fmla="*/ 109 h 161"/>
                            <a:gd name="T26" fmla="*/ 201 w 211"/>
                            <a:gd name="T27" fmla="*/ 119 h 161"/>
                            <a:gd name="T28" fmla="*/ 189 w 211"/>
                            <a:gd name="T29" fmla="*/ 122 h 161"/>
                            <a:gd name="T30" fmla="*/ 183 w 211"/>
                            <a:gd name="T31" fmla="*/ 128 h 161"/>
                            <a:gd name="T32" fmla="*/ 175 w 211"/>
                            <a:gd name="T33" fmla="*/ 137 h 161"/>
                            <a:gd name="T34" fmla="*/ 163 w 211"/>
                            <a:gd name="T35" fmla="*/ 137 h 161"/>
                            <a:gd name="T36" fmla="*/ 163 w 211"/>
                            <a:gd name="T37" fmla="*/ 144 h 161"/>
                            <a:gd name="T38" fmla="*/ 154 w 211"/>
                            <a:gd name="T39" fmla="*/ 153 h 161"/>
                            <a:gd name="T40" fmla="*/ 144 w 211"/>
                            <a:gd name="T41" fmla="*/ 161 h 161"/>
                            <a:gd name="T42" fmla="*/ 134 w 211"/>
                            <a:gd name="T43" fmla="*/ 156 h 161"/>
                            <a:gd name="T44" fmla="*/ 122 w 211"/>
                            <a:gd name="T45" fmla="*/ 144 h 161"/>
                            <a:gd name="T46" fmla="*/ 114 w 211"/>
                            <a:gd name="T47" fmla="*/ 145 h 161"/>
                            <a:gd name="T48" fmla="*/ 104 w 211"/>
                            <a:gd name="T49" fmla="*/ 134 h 161"/>
                            <a:gd name="T50" fmla="*/ 92 w 211"/>
                            <a:gd name="T51" fmla="*/ 147 h 161"/>
                            <a:gd name="T52" fmla="*/ 74 w 211"/>
                            <a:gd name="T53" fmla="*/ 144 h 161"/>
                            <a:gd name="T54" fmla="*/ 69 w 211"/>
                            <a:gd name="T55" fmla="*/ 128 h 161"/>
                            <a:gd name="T56" fmla="*/ 50 w 211"/>
                            <a:gd name="T57" fmla="*/ 122 h 161"/>
                            <a:gd name="T58" fmla="*/ 37 w 211"/>
                            <a:gd name="T59" fmla="*/ 124 h 161"/>
                            <a:gd name="T60" fmla="*/ 37 w 211"/>
                            <a:gd name="T61" fmla="*/ 124 h 161"/>
                            <a:gd name="T62" fmla="*/ 32 w 211"/>
                            <a:gd name="T63" fmla="*/ 97 h 161"/>
                            <a:gd name="T64" fmla="*/ 19 w 211"/>
                            <a:gd name="T65" fmla="*/ 84 h 161"/>
                            <a:gd name="T66" fmla="*/ 8 w 211"/>
                            <a:gd name="T67" fmla="*/ 93 h 161"/>
                            <a:gd name="T68" fmla="*/ 0 w 211"/>
                            <a:gd name="T69" fmla="*/ 83 h 161"/>
                            <a:gd name="T70" fmla="*/ 6 w 211"/>
                            <a:gd name="T71" fmla="*/ 73 h 161"/>
                            <a:gd name="T72" fmla="*/ 0 w 211"/>
                            <a:gd name="T73" fmla="*/ 65 h 161"/>
                            <a:gd name="T74" fmla="*/ 12 w 211"/>
                            <a:gd name="T75" fmla="*/ 51 h 161"/>
                            <a:gd name="T76" fmla="*/ 22 w 211"/>
                            <a:gd name="T77" fmla="*/ 42 h 161"/>
                            <a:gd name="T78" fmla="*/ 22 w 211"/>
                            <a:gd name="T79" fmla="*/ 30 h 161"/>
                            <a:gd name="T80" fmla="*/ 29 w 211"/>
                            <a:gd name="T81" fmla="*/ 17 h 161"/>
                            <a:gd name="T82" fmla="*/ 44 w 211"/>
                            <a:gd name="T83" fmla="*/ 16 h 161"/>
                            <a:gd name="T84" fmla="*/ 47 w 211"/>
                            <a:gd name="T85" fmla="*/ 6 h 161"/>
                            <a:gd name="T86" fmla="*/ 58 w 211"/>
                            <a:gd name="T87" fmla="*/ 3 h 161"/>
                            <a:gd name="T88" fmla="*/ 61 w 211"/>
                            <a:gd name="T89" fmla="*/ 7 h 161"/>
                            <a:gd name="T90" fmla="*/ 80 w 211"/>
                            <a:gd name="T91" fmla="*/ 6 h 161"/>
                            <a:gd name="T92" fmla="*/ 85 w 211"/>
                            <a:gd name="T93" fmla="*/ 1 h 161"/>
                            <a:gd name="T94" fmla="*/ 101 w 211"/>
                            <a:gd name="T95" fmla="*/ 3 h 161"/>
                            <a:gd name="T96" fmla="*/ 109 w 211"/>
                            <a:gd name="T97" fmla="*/ 7 h 161"/>
                            <a:gd name="T98" fmla="*/ 120 w 211"/>
                            <a:gd name="T99" fmla="*/ 4 h 161"/>
                            <a:gd name="T100" fmla="*/ 124 w 211"/>
                            <a:gd name="T101" fmla="*/ 0 h 161"/>
                            <a:gd name="T102" fmla="*/ 134 w 211"/>
                            <a:gd name="T103" fmla="*/ 1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211" h="161">
                              <a:moveTo>
                                <a:pt x="134" y="1"/>
                              </a:moveTo>
                              <a:lnTo>
                                <a:pt x="146" y="1"/>
                              </a:lnTo>
                              <a:lnTo>
                                <a:pt x="156" y="9"/>
                              </a:lnTo>
                              <a:lnTo>
                                <a:pt x="152" y="20"/>
                              </a:lnTo>
                              <a:lnTo>
                                <a:pt x="166" y="25"/>
                              </a:lnTo>
                              <a:lnTo>
                                <a:pt x="169" y="38"/>
                              </a:lnTo>
                              <a:lnTo>
                                <a:pt x="179" y="41"/>
                              </a:lnTo>
                              <a:lnTo>
                                <a:pt x="191" y="61"/>
                              </a:lnTo>
                              <a:lnTo>
                                <a:pt x="191" y="78"/>
                              </a:lnTo>
                              <a:lnTo>
                                <a:pt x="201" y="84"/>
                              </a:lnTo>
                              <a:lnTo>
                                <a:pt x="207" y="92"/>
                              </a:lnTo>
                              <a:lnTo>
                                <a:pt x="207" y="100"/>
                              </a:lnTo>
                              <a:lnTo>
                                <a:pt x="211" y="109"/>
                              </a:lnTo>
                              <a:lnTo>
                                <a:pt x="201" y="119"/>
                              </a:lnTo>
                              <a:lnTo>
                                <a:pt x="189" y="122"/>
                              </a:lnTo>
                              <a:lnTo>
                                <a:pt x="183" y="128"/>
                              </a:lnTo>
                              <a:lnTo>
                                <a:pt x="175" y="137"/>
                              </a:lnTo>
                              <a:lnTo>
                                <a:pt x="163" y="137"/>
                              </a:lnTo>
                              <a:lnTo>
                                <a:pt x="163" y="144"/>
                              </a:lnTo>
                              <a:lnTo>
                                <a:pt x="154" y="153"/>
                              </a:lnTo>
                              <a:lnTo>
                                <a:pt x="144" y="161"/>
                              </a:lnTo>
                              <a:lnTo>
                                <a:pt x="134" y="156"/>
                              </a:lnTo>
                              <a:lnTo>
                                <a:pt x="122" y="144"/>
                              </a:lnTo>
                              <a:lnTo>
                                <a:pt x="114" y="145"/>
                              </a:lnTo>
                              <a:lnTo>
                                <a:pt x="104" y="134"/>
                              </a:lnTo>
                              <a:lnTo>
                                <a:pt x="92" y="147"/>
                              </a:lnTo>
                              <a:lnTo>
                                <a:pt x="74" y="144"/>
                              </a:lnTo>
                              <a:lnTo>
                                <a:pt x="69" y="128"/>
                              </a:lnTo>
                              <a:lnTo>
                                <a:pt x="50" y="122"/>
                              </a:lnTo>
                              <a:lnTo>
                                <a:pt x="37" y="124"/>
                              </a:lnTo>
                              <a:lnTo>
                                <a:pt x="37" y="124"/>
                              </a:lnTo>
                              <a:lnTo>
                                <a:pt x="32" y="97"/>
                              </a:lnTo>
                              <a:lnTo>
                                <a:pt x="19" y="84"/>
                              </a:lnTo>
                              <a:lnTo>
                                <a:pt x="8" y="93"/>
                              </a:lnTo>
                              <a:lnTo>
                                <a:pt x="0" y="83"/>
                              </a:lnTo>
                              <a:lnTo>
                                <a:pt x="6" y="73"/>
                              </a:lnTo>
                              <a:lnTo>
                                <a:pt x="0" y="65"/>
                              </a:lnTo>
                              <a:lnTo>
                                <a:pt x="12" y="51"/>
                              </a:lnTo>
                              <a:lnTo>
                                <a:pt x="22" y="42"/>
                              </a:lnTo>
                              <a:lnTo>
                                <a:pt x="22" y="30"/>
                              </a:lnTo>
                              <a:lnTo>
                                <a:pt x="29" y="17"/>
                              </a:lnTo>
                              <a:lnTo>
                                <a:pt x="44" y="16"/>
                              </a:lnTo>
                              <a:lnTo>
                                <a:pt x="47" y="6"/>
                              </a:lnTo>
                              <a:lnTo>
                                <a:pt x="58" y="3"/>
                              </a:lnTo>
                              <a:lnTo>
                                <a:pt x="61" y="7"/>
                              </a:lnTo>
                              <a:lnTo>
                                <a:pt x="80" y="6"/>
                              </a:lnTo>
                              <a:lnTo>
                                <a:pt x="85" y="1"/>
                              </a:lnTo>
                              <a:lnTo>
                                <a:pt x="101" y="3"/>
                              </a:lnTo>
                              <a:lnTo>
                                <a:pt x="109" y="7"/>
                              </a:lnTo>
                              <a:lnTo>
                                <a:pt x="120" y="4"/>
                              </a:lnTo>
                              <a:lnTo>
                                <a:pt x="124" y="0"/>
                              </a:lnTo>
                              <a:lnTo>
                                <a:pt x="134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4" name="Freeform 9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116F134-2A0A-4C62-90BB-53FF7F7977F2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9195" y="9650142"/>
                          <a:ext cx="255588" cy="298450"/>
                        </a:xfrm>
                        <a:custGeom>
                          <a:avLst/>
                          <a:gdLst>
                            <a:gd name="T0" fmla="*/ 64 w 161"/>
                            <a:gd name="T1" fmla="*/ 2 h 188"/>
                            <a:gd name="T2" fmla="*/ 43 w 161"/>
                            <a:gd name="T3" fmla="*/ 16 h 188"/>
                            <a:gd name="T4" fmla="*/ 27 w 161"/>
                            <a:gd name="T5" fmla="*/ 32 h 188"/>
                            <a:gd name="T6" fmla="*/ 14 w 161"/>
                            <a:gd name="T7" fmla="*/ 36 h 188"/>
                            <a:gd name="T8" fmla="*/ 11 w 161"/>
                            <a:gd name="T9" fmla="*/ 47 h 188"/>
                            <a:gd name="T10" fmla="*/ 17 w 161"/>
                            <a:gd name="T11" fmla="*/ 54 h 188"/>
                            <a:gd name="T12" fmla="*/ 14 w 161"/>
                            <a:gd name="T13" fmla="*/ 68 h 188"/>
                            <a:gd name="T14" fmla="*/ 25 w 161"/>
                            <a:gd name="T15" fmla="*/ 79 h 188"/>
                            <a:gd name="T16" fmla="*/ 22 w 161"/>
                            <a:gd name="T17" fmla="*/ 95 h 188"/>
                            <a:gd name="T18" fmla="*/ 11 w 161"/>
                            <a:gd name="T19" fmla="*/ 95 h 188"/>
                            <a:gd name="T20" fmla="*/ 0 w 161"/>
                            <a:gd name="T21" fmla="*/ 103 h 188"/>
                            <a:gd name="T22" fmla="*/ 9 w 161"/>
                            <a:gd name="T23" fmla="*/ 112 h 188"/>
                            <a:gd name="T24" fmla="*/ 4 w 161"/>
                            <a:gd name="T25" fmla="*/ 127 h 188"/>
                            <a:gd name="T26" fmla="*/ 14 w 161"/>
                            <a:gd name="T27" fmla="*/ 138 h 188"/>
                            <a:gd name="T28" fmla="*/ 33 w 161"/>
                            <a:gd name="T29" fmla="*/ 146 h 188"/>
                            <a:gd name="T30" fmla="*/ 39 w 161"/>
                            <a:gd name="T31" fmla="*/ 159 h 188"/>
                            <a:gd name="T32" fmla="*/ 51 w 161"/>
                            <a:gd name="T33" fmla="*/ 169 h 188"/>
                            <a:gd name="T34" fmla="*/ 56 w 161"/>
                            <a:gd name="T35" fmla="*/ 188 h 188"/>
                            <a:gd name="T36" fmla="*/ 56 w 161"/>
                            <a:gd name="T37" fmla="*/ 188 h 188"/>
                            <a:gd name="T38" fmla="*/ 71 w 161"/>
                            <a:gd name="T39" fmla="*/ 182 h 188"/>
                            <a:gd name="T40" fmla="*/ 80 w 161"/>
                            <a:gd name="T41" fmla="*/ 182 h 188"/>
                            <a:gd name="T42" fmla="*/ 90 w 161"/>
                            <a:gd name="T43" fmla="*/ 172 h 188"/>
                            <a:gd name="T44" fmla="*/ 106 w 161"/>
                            <a:gd name="T45" fmla="*/ 163 h 188"/>
                            <a:gd name="T46" fmla="*/ 126 w 161"/>
                            <a:gd name="T47" fmla="*/ 151 h 188"/>
                            <a:gd name="T48" fmla="*/ 131 w 161"/>
                            <a:gd name="T49" fmla="*/ 141 h 188"/>
                            <a:gd name="T50" fmla="*/ 147 w 161"/>
                            <a:gd name="T51" fmla="*/ 141 h 188"/>
                            <a:gd name="T52" fmla="*/ 149 w 161"/>
                            <a:gd name="T53" fmla="*/ 111 h 188"/>
                            <a:gd name="T54" fmla="*/ 141 w 161"/>
                            <a:gd name="T55" fmla="*/ 96 h 188"/>
                            <a:gd name="T56" fmla="*/ 145 w 161"/>
                            <a:gd name="T57" fmla="*/ 71 h 188"/>
                            <a:gd name="T58" fmla="*/ 141 w 161"/>
                            <a:gd name="T59" fmla="*/ 55 h 188"/>
                            <a:gd name="T60" fmla="*/ 151 w 161"/>
                            <a:gd name="T61" fmla="*/ 47 h 188"/>
                            <a:gd name="T62" fmla="*/ 161 w 161"/>
                            <a:gd name="T63" fmla="*/ 34 h 188"/>
                            <a:gd name="T64" fmla="*/ 149 w 161"/>
                            <a:gd name="T65" fmla="*/ 22 h 188"/>
                            <a:gd name="T66" fmla="*/ 141 w 161"/>
                            <a:gd name="T67" fmla="*/ 23 h 188"/>
                            <a:gd name="T68" fmla="*/ 131 w 161"/>
                            <a:gd name="T69" fmla="*/ 12 h 188"/>
                            <a:gd name="T70" fmla="*/ 119 w 161"/>
                            <a:gd name="T71" fmla="*/ 25 h 188"/>
                            <a:gd name="T72" fmla="*/ 101 w 161"/>
                            <a:gd name="T73" fmla="*/ 22 h 188"/>
                            <a:gd name="T74" fmla="*/ 96 w 161"/>
                            <a:gd name="T75" fmla="*/ 6 h 188"/>
                            <a:gd name="T76" fmla="*/ 77 w 161"/>
                            <a:gd name="T77" fmla="*/ 0 h 188"/>
                            <a:gd name="T78" fmla="*/ 64 w 161"/>
                            <a:gd name="T79" fmla="*/ 2 h 1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161" h="188">
                              <a:moveTo>
                                <a:pt x="64" y="2"/>
                              </a:moveTo>
                              <a:lnTo>
                                <a:pt x="43" y="16"/>
                              </a:lnTo>
                              <a:lnTo>
                                <a:pt x="27" y="32"/>
                              </a:lnTo>
                              <a:lnTo>
                                <a:pt x="14" y="36"/>
                              </a:lnTo>
                              <a:lnTo>
                                <a:pt x="11" y="47"/>
                              </a:lnTo>
                              <a:lnTo>
                                <a:pt x="17" y="54"/>
                              </a:lnTo>
                              <a:lnTo>
                                <a:pt x="14" y="68"/>
                              </a:lnTo>
                              <a:lnTo>
                                <a:pt x="25" y="79"/>
                              </a:lnTo>
                              <a:lnTo>
                                <a:pt x="22" y="95"/>
                              </a:lnTo>
                              <a:lnTo>
                                <a:pt x="11" y="95"/>
                              </a:lnTo>
                              <a:lnTo>
                                <a:pt x="0" y="103"/>
                              </a:lnTo>
                              <a:lnTo>
                                <a:pt x="9" y="112"/>
                              </a:lnTo>
                              <a:lnTo>
                                <a:pt x="4" y="127"/>
                              </a:lnTo>
                              <a:lnTo>
                                <a:pt x="14" y="138"/>
                              </a:lnTo>
                              <a:lnTo>
                                <a:pt x="33" y="146"/>
                              </a:lnTo>
                              <a:lnTo>
                                <a:pt x="39" y="159"/>
                              </a:lnTo>
                              <a:lnTo>
                                <a:pt x="51" y="169"/>
                              </a:lnTo>
                              <a:lnTo>
                                <a:pt x="56" y="188"/>
                              </a:lnTo>
                              <a:lnTo>
                                <a:pt x="56" y="188"/>
                              </a:lnTo>
                              <a:lnTo>
                                <a:pt x="71" y="182"/>
                              </a:lnTo>
                              <a:lnTo>
                                <a:pt x="80" y="182"/>
                              </a:lnTo>
                              <a:lnTo>
                                <a:pt x="90" y="172"/>
                              </a:lnTo>
                              <a:lnTo>
                                <a:pt x="106" y="163"/>
                              </a:lnTo>
                              <a:lnTo>
                                <a:pt x="126" y="151"/>
                              </a:lnTo>
                              <a:lnTo>
                                <a:pt x="131" y="141"/>
                              </a:lnTo>
                              <a:lnTo>
                                <a:pt x="147" y="141"/>
                              </a:lnTo>
                              <a:lnTo>
                                <a:pt x="149" y="111"/>
                              </a:lnTo>
                              <a:lnTo>
                                <a:pt x="141" y="96"/>
                              </a:lnTo>
                              <a:lnTo>
                                <a:pt x="145" y="71"/>
                              </a:lnTo>
                              <a:lnTo>
                                <a:pt x="141" y="55"/>
                              </a:lnTo>
                              <a:lnTo>
                                <a:pt x="151" y="47"/>
                              </a:lnTo>
                              <a:lnTo>
                                <a:pt x="161" y="34"/>
                              </a:lnTo>
                              <a:lnTo>
                                <a:pt x="149" y="22"/>
                              </a:lnTo>
                              <a:lnTo>
                                <a:pt x="141" y="23"/>
                              </a:lnTo>
                              <a:lnTo>
                                <a:pt x="131" y="12"/>
                              </a:lnTo>
                              <a:lnTo>
                                <a:pt x="119" y="25"/>
                              </a:lnTo>
                              <a:lnTo>
                                <a:pt x="101" y="22"/>
                              </a:lnTo>
                              <a:lnTo>
                                <a:pt x="96" y="6"/>
                              </a:lnTo>
                              <a:lnTo>
                                <a:pt x="77" y="0"/>
                              </a:lnTo>
                              <a:lnTo>
                                <a:pt x="64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5" name="Freeform 1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293277D-3814-4917-BCB9-AF3362B3148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4558" y="9696180"/>
                          <a:ext cx="377825" cy="368300"/>
                        </a:xfrm>
                        <a:custGeom>
                          <a:avLst/>
                          <a:gdLst>
                            <a:gd name="T0" fmla="*/ 135 w 238"/>
                            <a:gd name="T1" fmla="*/ 23 h 232"/>
                            <a:gd name="T2" fmla="*/ 131 w 238"/>
                            <a:gd name="T3" fmla="*/ 41 h 232"/>
                            <a:gd name="T4" fmla="*/ 142 w 238"/>
                            <a:gd name="T5" fmla="*/ 53 h 232"/>
                            <a:gd name="T6" fmla="*/ 158 w 238"/>
                            <a:gd name="T7" fmla="*/ 54 h 232"/>
                            <a:gd name="T8" fmla="*/ 171 w 238"/>
                            <a:gd name="T9" fmla="*/ 73 h 232"/>
                            <a:gd name="T10" fmla="*/ 182 w 238"/>
                            <a:gd name="T11" fmla="*/ 83 h 232"/>
                            <a:gd name="T12" fmla="*/ 177 w 238"/>
                            <a:gd name="T13" fmla="*/ 98 h 232"/>
                            <a:gd name="T14" fmla="*/ 187 w 238"/>
                            <a:gd name="T15" fmla="*/ 109 h 232"/>
                            <a:gd name="T16" fmla="*/ 206 w 238"/>
                            <a:gd name="T17" fmla="*/ 117 h 232"/>
                            <a:gd name="T18" fmla="*/ 212 w 238"/>
                            <a:gd name="T19" fmla="*/ 130 h 232"/>
                            <a:gd name="T20" fmla="*/ 224 w 238"/>
                            <a:gd name="T21" fmla="*/ 140 h 232"/>
                            <a:gd name="T22" fmla="*/ 229 w 238"/>
                            <a:gd name="T23" fmla="*/ 159 h 232"/>
                            <a:gd name="T24" fmla="*/ 238 w 238"/>
                            <a:gd name="T25" fmla="*/ 179 h 232"/>
                            <a:gd name="T26" fmla="*/ 231 w 238"/>
                            <a:gd name="T27" fmla="*/ 186 h 232"/>
                            <a:gd name="T28" fmla="*/ 211 w 238"/>
                            <a:gd name="T29" fmla="*/ 186 h 232"/>
                            <a:gd name="T30" fmla="*/ 196 w 238"/>
                            <a:gd name="T31" fmla="*/ 179 h 232"/>
                            <a:gd name="T32" fmla="*/ 193 w 238"/>
                            <a:gd name="T33" fmla="*/ 168 h 232"/>
                            <a:gd name="T34" fmla="*/ 179 w 238"/>
                            <a:gd name="T35" fmla="*/ 165 h 232"/>
                            <a:gd name="T36" fmla="*/ 166 w 238"/>
                            <a:gd name="T37" fmla="*/ 178 h 232"/>
                            <a:gd name="T38" fmla="*/ 138 w 238"/>
                            <a:gd name="T39" fmla="*/ 178 h 232"/>
                            <a:gd name="T40" fmla="*/ 131 w 238"/>
                            <a:gd name="T41" fmla="*/ 201 h 232"/>
                            <a:gd name="T42" fmla="*/ 107 w 238"/>
                            <a:gd name="T43" fmla="*/ 223 h 232"/>
                            <a:gd name="T44" fmla="*/ 83 w 238"/>
                            <a:gd name="T45" fmla="*/ 223 h 232"/>
                            <a:gd name="T46" fmla="*/ 74 w 238"/>
                            <a:gd name="T47" fmla="*/ 232 h 232"/>
                            <a:gd name="T48" fmla="*/ 61 w 238"/>
                            <a:gd name="T49" fmla="*/ 232 h 232"/>
                            <a:gd name="T50" fmla="*/ 54 w 238"/>
                            <a:gd name="T51" fmla="*/ 223 h 232"/>
                            <a:gd name="T52" fmla="*/ 36 w 238"/>
                            <a:gd name="T53" fmla="*/ 223 h 232"/>
                            <a:gd name="T54" fmla="*/ 36 w 238"/>
                            <a:gd name="T55" fmla="*/ 210 h 232"/>
                            <a:gd name="T56" fmla="*/ 29 w 238"/>
                            <a:gd name="T57" fmla="*/ 202 h 232"/>
                            <a:gd name="T58" fmla="*/ 13 w 238"/>
                            <a:gd name="T59" fmla="*/ 195 h 232"/>
                            <a:gd name="T60" fmla="*/ 13 w 238"/>
                            <a:gd name="T61" fmla="*/ 175 h 232"/>
                            <a:gd name="T62" fmla="*/ 0 w 238"/>
                            <a:gd name="T63" fmla="*/ 160 h 232"/>
                            <a:gd name="T64" fmla="*/ 0 w 238"/>
                            <a:gd name="T65" fmla="*/ 160 h 232"/>
                            <a:gd name="T66" fmla="*/ 17 w 238"/>
                            <a:gd name="T67" fmla="*/ 152 h 232"/>
                            <a:gd name="T68" fmla="*/ 14 w 238"/>
                            <a:gd name="T69" fmla="*/ 140 h 232"/>
                            <a:gd name="T70" fmla="*/ 25 w 238"/>
                            <a:gd name="T71" fmla="*/ 138 h 232"/>
                            <a:gd name="T72" fmla="*/ 25 w 238"/>
                            <a:gd name="T73" fmla="*/ 121 h 232"/>
                            <a:gd name="T74" fmla="*/ 41 w 238"/>
                            <a:gd name="T75" fmla="*/ 114 h 232"/>
                            <a:gd name="T76" fmla="*/ 36 w 238"/>
                            <a:gd name="T77" fmla="*/ 101 h 232"/>
                            <a:gd name="T78" fmla="*/ 36 w 238"/>
                            <a:gd name="T79" fmla="*/ 82 h 232"/>
                            <a:gd name="T80" fmla="*/ 46 w 238"/>
                            <a:gd name="T81" fmla="*/ 82 h 232"/>
                            <a:gd name="T82" fmla="*/ 54 w 238"/>
                            <a:gd name="T83" fmla="*/ 67 h 232"/>
                            <a:gd name="T84" fmla="*/ 48 w 238"/>
                            <a:gd name="T85" fmla="*/ 60 h 232"/>
                            <a:gd name="T86" fmla="*/ 42 w 238"/>
                            <a:gd name="T87" fmla="*/ 54 h 232"/>
                            <a:gd name="T88" fmla="*/ 51 w 238"/>
                            <a:gd name="T89" fmla="*/ 48 h 232"/>
                            <a:gd name="T90" fmla="*/ 46 w 238"/>
                            <a:gd name="T91" fmla="*/ 35 h 232"/>
                            <a:gd name="T92" fmla="*/ 57 w 238"/>
                            <a:gd name="T93" fmla="*/ 31 h 232"/>
                            <a:gd name="T94" fmla="*/ 57 w 238"/>
                            <a:gd name="T95" fmla="*/ 16 h 232"/>
                            <a:gd name="T96" fmla="*/ 67 w 238"/>
                            <a:gd name="T97" fmla="*/ 7 h 232"/>
                            <a:gd name="T98" fmla="*/ 81 w 238"/>
                            <a:gd name="T99" fmla="*/ 12 h 232"/>
                            <a:gd name="T100" fmla="*/ 93 w 238"/>
                            <a:gd name="T101" fmla="*/ 0 h 232"/>
                            <a:gd name="T102" fmla="*/ 110 w 238"/>
                            <a:gd name="T103" fmla="*/ 3 h 232"/>
                            <a:gd name="T104" fmla="*/ 118 w 238"/>
                            <a:gd name="T105" fmla="*/ 18 h 232"/>
                            <a:gd name="T106" fmla="*/ 135 w 238"/>
                            <a:gd name="T107" fmla="*/ 23 h 2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238" h="232">
                              <a:moveTo>
                                <a:pt x="135" y="23"/>
                              </a:moveTo>
                              <a:lnTo>
                                <a:pt x="131" y="41"/>
                              </a:lnTo>
                              <a:lnTo>
                                <a:pt x="142" y="53"/>
                              </a:lnTo>
                              <a:lnTo>
                                <a:pt x="158" y="54"/>
                              </a:lnTo>
                              <a:lnTo>
                                <a:pt x="171" y="73"/>
                              </a:lnTo>
                              <a:lnTo>
                                <a:pt x="182" y="83"/>
                              </a:lnTo>
                              <a:lnTo>
                                <a:pt x="177" y="98"/>
                              </a:lnTo>
                              <a:lnTo>
                                <a:pt x="187" y="109"/>
                              </a:lnTo>
                              <a:lnTo>
                                <a:pt x="206" y="117"/>
                              </a:lnTo>
                              <a:lnTo>
                                <a:pt x="212" y="130"/>
                              </a:lnTo>
                              <a:lnTo>
                                <a:pt x="224" y="140"/>
                              </a:lnTo>
                              <a:lnTo>
                                <a:pt x="229" y="159"/>
                              </a:lnTo>
                              <a:lnTo>
                                <a:pt x="238" y="179"/>
                              </a:lnTo>
                              <a:lnTo>
                                <a:pt x="231" y="186"/>
                              </a:lnTo>
                              <a:lnTo>
                                <a:pt x="211" y="186"/>
                              </a:lnTo>
                              <a:lnTo>
                                <a:pt x="196" y="179"/>
                              </a:lnTo>
                              <a:lnTo>
                                <a:pt x="193" y="168"/>
                              </a:lnTo>
                              <a:lnTo>
                                <a:pt x="179" y="165"/>
                              </a:lnTo>
                              <a:lnTo>
                                <a:pt x="166" y="178"/>
                              </a:lnTo>
                              <a:lnTo>
                                <a:pt x="138" y="178"/>
                              </a:lnTo>
                              <a:lnTo>
                                <a:pt x="131" y="201"/>
                              </a:lnTo>
                              <a:lnTo>
                                <a:pt x="107" y="223"/>
                              </a:lnTo>
                              <a:lnTo>
                                <a:pt x="83" y="223"/>
                              </a:lnTo>
                              <a:lnTo>
                                <a:pt x="74" y="232"/>
                              </a:lnTo>
                              <a:lnTo>
                                <a:pt x="61" y="232"/>
                              </a:lnTo>
                              <a:lnTo>
                                <a:pt x="54" y="223"/>
                              </a:lnTo>
                              <a:lnTo>
                                <a:pt x="36" y="223"/>
                              </a:lnTo>
                              <a:lnTo>
                                <a:pt x="36" y="210"/>
                              </a:lnTo>
                              <a:lnTo>
                                <a:pt x="29" y="202"/>
                              </a:lnTo>
                              <a:lnTo>
                                <a:pt x="13" y="195"/>
                              </a:lnTo>
                              <a:lnTo>
                                <a:pt x="13" y="175"/>
                              </a:lnTo>
                              <a:lnTo>
                                <a:pt x="0" y="160"/>
                              </a:lnTo>
                              <a:lnTo>
                                <a:pt x="0" y="160"/>
                              </a:lnTo>
                              <a:lnTo>
                                <a:pt x="17" y="152"/>
                              </a:lnTo>
                              <a:lnTo>
                                <a:pt x="14" y="140"/>
                              </a:lnTo>
                              <a:lnTo>
                                <a:pt x="25" y="138"/>
                              </a:lnTo>
                              <a:lnTo>
                                <a:pt x="25" y="121"/>
                              </a:lnTo>
                              <a:lnTo>
                                <a:pt x="41" y="114"/>
                              </a:lnTo>
                              <a:lnTo>
                                <a:pt x="36" y="101"/>
                              </a:lnTo>
                              <a:lnTo>
                                <a:pt x="36" y="82"/>
                              </a:lnTo>
                              <a:lnTo>
                                <a:pt x="46" y="82"/>
                              </a:lnTo>
                              <a:lnTo>
                                <a:pt x="54" y="67"/>
                              </a:lnTo>
                              <a:lnTo>
                                <a:pt x="48" y="60"/>
                              </a:lnTo>
                              <a:lnTo>
                                <a:pt x="42" y="54"/>
                              </a:lnTo>
                              <a:lnTo>
                                <a:pt x="51" y="48"/>
                              </a:lnTo>
                              <a:lnTo>
                                <a:pt x="46" y="35"/>
                              </a:lnTo>
                              <a:lnTo>
                                <a:pt x="57" y="31"/>
                              </a:lnTo>
                              <a:lnTo>
                                <a:pt x="57" y="16"/>
                              </a:lnTo>
                              <a:lnTo>
                                <a:pt x="67" y="7"/>
                              </a:lnTo>
                              <a:lnTo>
                                <a:pt x="81" y="12"/>
                              </a:lnTo>
                              <a:lnTo>
                                <a:pt x="93" y="0"/>
                              </a:lnTo>
                              <a:lnTo>
                                <a:pt x="110" y="3"/>
                              </a:lnTo>
                              <a:lnTo>
                                <a:pt x="118" y="18"/>
                              </a:lnTo>
                              <a:lnTo>
                                <a:pt x="135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4" name="Группа 123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CBCDC06-E117-4698-B6A5-27B07E91507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-918128" y="3207798"/>
                      <a:ext cx="11404392" cy="7487990"/>
                      <a:chOff x="-918128" y="3207801"/>
                      <a:chExt cx="6536445" cy="4291663"/>
                    </a:xfrm>
                  </p:grpSpPr>
                  <p:grpSp>
                    <p:nvGrpSpPr>
                      <p:cNvPr id="125" name="Группа 124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0294601-8EE6-481E-B642-33C53EB7114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918128" y="3207801"/>
                        <a:ext cx="6536445" cy="4291663"/>
                        <a:chOff x="-918128" y="3207799"/>
                        <a:chExt cx="3984626" cy="2616200"/>
                      </a:xfrm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</p:grpSpPr>
                    <p:sp>
                      <p:nvSpPr>
                        <p:cNvPr id="127" name="Freeform 10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37752E3-BF08-4E6A-9664-47F1964A50E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98072" y="4614324"/>
                          <a:ext cx="107950" cy="95250"/>
                        </a:xfrm>
                        <a:custGeom>
                          <a:avLst/>
                          <a:gdLst>
                            <a:gd name="T0" fmla="*/ 61 w 68"/>
                            <a:gd name="T1" fmla="*/ 54 h 60"/>
                            <a:gd name="T2" fmla="*/ 68 w 68"/>
                            <a:gd name="T3" fmla="*/ 35 h 60"/>
                            <a:gd name="T4" fmla="*/ 57 w 68"/>
                            <a:gd name="T5" fmla="*/ 19 h 60"/>
                            <a:gd name="T6" fmla="*/ 55 w 68"/>
                            <a:gd name="T7" fmla="*/ 6 h 60"/>
                            <a:gd name="T8" fmla="*/ 39 w 68"/>
                            <a:gd name="T9" fmla="*/ 0 h 60"/>
                            <a:gd name="T10" fmla="*/ 39 w 68"/>
                            <a:gd name="T11" fmla="*/ 0 h 60"/>
                            <a:gd name="T12" fmla="*/ 20 w 68"/>
                            <a:gd name="T13" fmla="*/ 6 h 60"/>
                            <a:gd name="T14" fmla="*/ 9 w 68"/>
                            <a:gd name="T15" fmla="*/ 20 h 60"/>
                            <a:gd name="T16" fmla="*/ 0 w 68"/>
                            <a:gd name="T17" fmla="*/ 32 h 60"/>
                            <a:gd name="T18" fmla="*/ 6 w 68"/>
                            <a:gd name="T19" fmla="*/ 49 h 60"/>
                            <a:gd name="T20" fmla="*/ 20 w 68"/>
                            <a:gd name="T21" fmla="*/ 54 h 60"/>
                            <a:gd name="T22" fmla="*/ 33 w 68"/>
                            <a:gd name="T23" fmla="*/ 60 h 60"/>
                            <a:gd name="T24" fmla="*/ 46 w 68"/>
                            <a:gd name="T25" fmla="*/ 51 h 60"/>
                            <a:gd name="T26" fmla="*/ 61 w 68"/>
                            <a:gd name="T27" fmla="*/ 54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68" h="60">
                              <a:moveTo>
                                <a:pt x="61" y="54"/>
                              </a:moveTo>
                              <a:lnTo>
                                <a:pt x="68" y="35"/>
                              </a:lnTo>
                              <a:lnTo>
                                <a:pt x="57" y="19"/>
                              </a:lnTo>
                              <a:lnTo>
                                <a:pt x="55" y="6"/>
                              </a:lnTo>
                              <a:lnTo>
                                <a:pt x="39" y="0"/>
                              </a:lnTo>
                              <a:lnTo>
                                <a:pt x="39" y="0"/>
                              </a:lnTo>
                              <a:lnTo>
                                <a:pt x="20" y="6"/>
                              </a:lnTo>
                              <a:lnTo>
                                <a:pt x="9" y="20"/>
                              </a:lnTo>
                              <a:lnTo>
                                <a:pt x="0" y="32"/>
                              </a:lnTo>
                              <a:lnTo>
                                <a:pt x="6" y="49"/>
                              </a:lnTo>
                              <a:lnTo>
                                <a:pt x="20" y="54"/>
                              </a:lnTo>
                              <a:lnTo>
                                <a:pt x="33" y="60"/>
                              </a:lnTo>
                              <a:lnTo>
                                <a:pt x="46" y="51"/>
                              </a:lnTo>
                              <a:lnTo>
                                <a:pt x="61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grpSp>
                      <p:nvGrpSpPr>
                        <p:cNvPr id="128" name="Группа 12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9C07958-E325-4BC0-AF52-E67B5472484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918128" y="3207799"/>
                          <a:ext cx="3984626" cy="2616200"/>
                          <a:chOff x="-918128" y="3207799"/>
                          <a:chExt cx="3984626" cy="2616200"/>
                        </a:xfrm>
                        <a:grpFill/>
                      </p:grpSpPr>
                      <p:sp>
                        <p:nvSpPr>
                          <p:cNvPr id="129" name="Freeform 34">
                            <a:extLst>
                              <a:ext uri="{FF2B5EF4-FFF2-40B4-BE49-F238E27FC236}">
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030999-2BD6-4870-8457-A6A00F46896A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50347" y="4634961"/>
                            <a:ext cx="23813" cy="20638"/>
                          </a:xfrm>
                          <a:custGeom>
                            <a:avLst/>
                            <a:gdLst>
                              <a:gd name="T0" fmla="*/ 0 w 15"/>
                              <a:gd name="T1" fmla="*/ 4 h 13"/>
                              <a:gd name="T2" fmla="*/ 6 w 15"/>
                              <a:gd name="T3" fmla="*/ 13 h 13"/>
                              <a:gd name="T4" fmla="*/ 15 w 15"/>
                              <a:gd name="T5" fmla="*/ 4 h 13"/>
                              <a:gd name="T6" fmla="*/ 3 w 15"/>
                              <a:gd name="T7" fmla="*/ 0 h 13"/>
                              <a:gd name="T8" fmla="*/ 3 w 15"/>
                              <a:gd name="T9" fmla="*/ 0 h 13"/>
                              <a:gd name="T10" fmla="*/ 0 w 15"/>
                              <a:gd name="T11" fmla="*/ 4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5" h="13">
                                <a:moveTo>
                                  <a:pt x="0" y="4"/>
                                </a:moveTo>
                                <a:lnTo>
                                  <a:pt x="6" y="13"/>
                                </a:lnTo>
                                <a:lnTo>
                                  <a:pt x="15" y="4"/>
                                </a:lnTo>
                                <a:lnTo>
                                  <a:pt x="3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3175">
                            <a:solidFill>
                              <a:sysClr val="windowText" lastClr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ru-RU" sz="1100">
                                <a:effectLst/>
                                <a:latin typeface="Calibri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130" name="Группа 129">
                            <a:extLst>
                              <a:ext uri="{FF2B5EF4-FFF2-40B4-BE49-F238E27FC236}">
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D263A64-9CCD-4619-8BE4-41F5B1C23B5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918128" y="3207799"/>
                            <a:ext cx="3984626" cy="2616200"/>
                            <a:chOff x="-918128" y="3207799"/>
                            <a:chExt cx="3984626" cy="2616200"/>
                          </a:xfrm>
                          <a:grpFill/>
                        </p:grpSpPr>
                        <p:sp>
                          <p:nvSpPr>
                            <p:cNvPr id="131" name="Freeform 9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B2DF3B2-FA8F-4D1B-A755-0A7BD073C92F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17185" y="4736561"/>
                              <a:ext cx="66675" cy="109538"/>
                            </a:xfrm>
                            <a:custGeom>
                              <a:avLst/>
                              <a:gdLst>
                                <a:gd name="T0" fmla="*/ 33 w 42"/>
                                <a:gd name="T1" fmla="*/ 38 h 69"/>
                                <a:gd name="T2" fmla="*/ 33 w 42"/>
                                <a:gd name="T3" fmla="*/ 22 h 69"/>
                                <a:gd name="T4" fmla="*/ 23 w 42"/>
                                <a:gd name="T5" fmla="*/ 0 h 69"/>
                                <a:gd name="T6" fmla="*/ 23 w 42"/>
                                <a:gd name="T7" fmla="*/ 0 h 69"/>
                                <a:gd name="T8" fmla="*/ 10 w 42"/>
                                <a:gd name="T9" fmla="*/ 7 h 69"/>
                                <a:gd name="T10" fmla="*/ 0 w 42"/>
                                <a:gd name="T11" fmla="*/ 10 h 69"/>
                                <a:gd name="T12" fmla="*/ 1 w 42"/>
                                <a:gd name="T13" fmla="*/ 34 h 69"/>
                                <a:gd name="T14" fmla="*/ 4 w 42"/>
                                <a:gd name="T15" fmla="*/ 45 h 69"/>
                                <a:gd name="T16" fmla="*/ 13 w 42"/>
                                <a:gd name="T17" fmla="*/ 48 h 69"/>
                                <a:gd name="T18" fmla="*/ 17 w 42"/>
                                <a:gd name="T19" fmla="*/ 67 h 69"/>
                                <a:gd name="T20" fmla="*/ 35 w 42"/>
                                <a:gd name="T21" fmla="*/ 69 h 69"/>
                                <a:gd name="T22" fmla="*/ 42 w 42"/>
                                <a:gd name="T23" fmla="*/ 54 h 69"/>
                                <a:gd name="T24" fmla="*/ 33 w 42"/>
                                <a:gd name="T25" fmla="*/ 38 h 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</a:cxnLst>
                              <a:rect l="0" t="0" r="r" b="b"/>
                              <a:pathLst>
                                <a:path w="42" h="69">
                                  <a:moveTo>
                                    <a:pt x="33" y="38"/>
                                  </a:moveTo>
                                  <a:lnTo>
                                    <a:pt x="33" y="22"/>
                                  </a:lnTo>
                                  <a:lnTo>
                                    <a:pt x="23" y="0"/>
                                  </a:lnTo>
                                  <a:lnTo>
                                    <a:pt x="23" y="0"/>
                                  </a:lnTo>
                                  <a:lnTo>
                                    <a:pt x="10" y="7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" y="34"/>
                                  </a:lnTo>
                                  <a:lnTo>
                                    <a:pt x="4" y="45"/>
                                  </a:lnTo>
                                  <a:lnTo>
                                    <a:pt x="13" y="48"/>
                                  </a:lnTo>
                                  <a:lnTo>
                                    <a:pt x="17" y="67"/>
                                  </a:lnTo>
                                  <a:lnTo>
                                    <a:pt x="35" y="69"/>
                                  </a:lnTo>
                                  <a:lnTo>
                                    <a:pt x="42" y="54"/>
                                  </a:lnTo>
                                  <a:lnTo>
                                    <a:pt x="33" y="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2" name="Freeform 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FB7C38F-9681-4501-B37F-7CF087CF11C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63035" y="3995199"/>
                              <a:ext cx="542925" cy="695325"/>
                            </a:xfrm>
                            <a:custGeom>
                              <a:avLst/>
                              <a:gdLst>
                                <a:gd name="T0" fmla="*/ 324 w 342"/>
                                <a:gd name="T1" fmla="*/ 274 h 438"/>
                                <a:gd name="T2" fmla="*/ 323 w 342"/>
                                <a:gd name="T3" fmla="*/ 236 h 438"/>
                                <a:gd name="T4" fmla="*/ 316 w 342"/>
                                <a:gd name="T5" fmla="*/ 180 h 438"/>
                                <a:gd name="T6" fmla="*/ 300 w 342"/>
                                <a:gd name="T7" fmla="*/ 143 h 438"/>
                                <a:gd name="T8" fmla="*/ 285 w 342"/>
                                <a:gd name="T9" fmla="*/ 115 h 438"/>
                                <a:gd name="T10" fmla="*/ 256 w 342"/>
                                <a:gd name="T11" fmla="*/ 93 h 438"/>
                                <a:gd name="T12" fmla="*/ 252 w 342"/>
                                <a:gd name="T13" fmla="*/ 57 h 438"/>
                                <a:gd name="T14" fmla="*/ 273 w 342"/>
                                <a:gd name="T15" fmla="*/ 58 h 438"/>
                                <a:gd name="T16" fmla="*/ 279 w 342"/>
                                <a:gd name="T17" fmla="*/ 47 h 438"/>
                                <a:gd name="T18" fmla="*/ 256 w 342"/>
                                <a:gd name="T19" fmla="*/ 31 h 438"/>
                                <a:gd name="T20" fmla="*/ 243 w 342"/>
                                <a:gd name="T21" fmla="*/ 13 h 438"/>
                                <a:gd name="T22" fmla="*/ 212 w 342"/>
                                <a:gd name="T23" fmla="*/ 10 h 438"/>
                                <a:gd name="T24" fmla="*/ 169 w 342"/>
                                <a:gd name="T25" fmla="*/ 0 h 438"/>
                                <a:gd name="T26" fmla="*/ 96 w 342"/>
                                <a:gd name="T27" fmla="*/ 35 h 438"/>
                                <a:gd name="T28" fmla="*/ 82 w 342"/>
                                <a:gd name="T29" fmla="*/ 115 h 438"/>
                                <a:gd name="T30" fmla="*/ 2 w 342"/>
                                <a:gd name="T31" fmla="*/ 144 h 438"/>
                                <a:gd name="T32" fmla="*/ 47 w 342"/>
                                <a:gd name="T33" fmla="*/ 205 h 438"/>
                                <a:gd name="T34" fmla="*/ 39 w 342"/>
                                <a:gd name="T35" fmla="*/ 236 h 438"/>
                                <a:gd name="T36" fmla="*/ 66 w 342"/>
                                <a:gd name="T37" fmla="*/ 243 h 438"/>
                                <a:gd name="T38" fmla="*/ 87 w 342"/>
                                <a:gd name="T39" fmla="*/ 247 h 438"/>
                                <a:gd name="T40" fmla="*/ 84 w 342"/>
                                <a:gd name="T41" fmla="*/ 227 h 438"/>
                                <a:gd name="T42" fmla="*/ 99 w 342"/>
                                <a:gd name="T43" fmla="*/ 201 h 438"/>
                                <a:gd name="T44" fmla="*/ 102 w 342"/>
                                <a:gd name="T45" fmla="*/ 226 h 438"/>
                                <a:gd name="T46" fmla="*/ 111 w 342"/>
                                <a:gd name="T47" fmla="*/ 253 h 438"/>
                                <a:gd name="T48" fmla="*/ 131 w 342"/>
                                <a:gd name="T49" fmla="*/ 310 h 438"/>
                                <a:gd name="T50" fmla="*/ 146 w 342"/>
                                <a:gd name="T51" fmla="*/ 349 h 438"/>
                                <a:gd name="T52" fmla="*/ 164 w 342"/>
                                <a:gd name="T53" fmla="*/ 394 h 438"/>
                                <a:gd name="T54" fmla="*/ 211 w 342"/>
                                <a:gd name="T55" fmla="*/ 428 h 438"/>
                                <a:gd name="T56" fmla="*/ 268 w 342"/>
                                <a:gd name="T57" fmla="*/ 432 h 438"/>
                                <a:gd name="T58" fmla="*/ 320 w 342"/>
                                <a:gd name="T59" fmla="*/ 406 h 438"/>
                                <a:gd name="T60" fmla="*/ 340 w 342"/>
                                <a:gd name="T61" fmla="*/ 342 h 438"/>
                                <a:gd name="T62" fmla="*/ 324 w 342"/>
                                <a:gd name="T63" fmla="*/ 304 h 4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42" h="438">
                                  <a:moveTo>
                                    <a:pt x="324" y="304"/>
                                  </a:moveTo>
                                  <a:lnTo>
                                    <a:pt x="324" y="274"/>
                                  </a:lnTo>
                                  <a:lnTo>
                                    <a:pt x="319" y="261"/>
                                  </a:lnTo>
                                  <a:lnTo>
                                    <a:pt x="323" y="236"/>
                                  </a:lnTo>
                                  <a:lnTo>
                                    <a:pt x="323" y="208"/>
                                  </a:lnTo>
                                  <a:lnTo>
                                    <a:pt x="316" y="180"/>
                                  </a:lnTo>
                                  <a:lnTo>
                                    <a:pt x="300" y="164"/>
                                  </a:lnTo>
                                  <a:lnTo>
                                    <a:pt x="300" y="143"/>
                                  </a:lnTo>
                                  <a:lnTo>
                                    <a:pt x="285" y="135"/>
                                  </a:lnTo>
                                  <a:lnTo>
                                    <a:pt x="285" y="115"/>
                                  </a:lnTo>
                                  <a:lnTo>
                                    <a:pt x="273" y="102"/>
                                  </a:lnTo>
                                  <a:lnTo>
                                    <a:pt x="256" y="93"/>
                                  </a:lnTo>
                                  <a:lnTo>
                                    <a:pt x="256" y="76"/>
                                  </a:lnTo>
                                  <a:lnTo>
                                    <a:pt x="252" y="57"/>
                                  </a:lnTo>
                                  <a:lnTo>
                                    <a:pt x="262" y="47"/>
                                  </a:lnTo>
                                  <a:lnTo>
                                    <a:pt x="273" y="58"/>
                                  </a:lnTo>
                                  <a:lnTo>
                                    <a:pt x="284" y="64"/>
                                  </a:lnTo>
                                  <a:lnTo>
                                    <a:pt x="279" y="47"/>
                                  </a:lnTo>
                                  <a:lnTo>
                                    <a:pt x="279" y="32"/>
                                  </a:lnTo>
                                  <a:lnTo>
                                    <a:pt x="256" y="31"/>
                                  </a:lnTo>
                                  <a:lnTo>
                                    <a:pt x="239" y="32"/>
                                  </a:lnTo>
                                  <a:lnTo>
                                    <a:pt x="243" y="13"/>
                                  </a:lnTo>
                                  <a:lnTo>
                                    <a:pt x="227" y="23"/>
                                  </a:lnTo>
                                  <a:lnTo>
                                    <a:pt x="212" y="10"/>
                                  </a:lnTo>
                                  <a:lnTo>
                                    <a:pt x="196" y="10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28" y="20"/>
                                  </a:lnTo>
                                  <a:lnTo>
                                    <a:pt x="96" y="35"/>
                                  </a:lnTo>
                                  <a:lnTo>
                                    <a:pt x="96" y="87"/>
                                  </a:lnTo>
                                  <a:lnTo>
                                    <a:pt x="82" y="115"/>
                                  </a:lnTo>
                                  <a:lnTo>
                                    <a:pt x="32" y="115"/>
                                  </a:lnTo>
                                  <a:lnTo>
                                    <a:pt x="2" y="144"/>
                                  </a:lnTo>
                                  <a:lnTo>
                                    <a:pt x="0" y="163"/>
                                  </a:lnTo>
                                  <a:lnTo>
                                    <a:pt x="47" y="205"/>
                                  </a:lnTo>
                                  <a:lnTo>
                                    <a:pt x="44" y="223"/>
                                  </a:lnTo>
                                  <a:lnTo>
                                    <a:pt x="39" y="236"/>
                                  </a:lnTo>
                                  <a:lnTo>
                                    <a:pt x="50" y="247"/>
                                  </a:lnTo>
                                  <a:lnTo>
                                    <a:pt x="66" y="243"/>
                                  </a:lnTo>
                                  <a:lnTo>
                                    <a:pt x="76" y="249"/>
                                  </a:lnTo>
                                  <a:lnTo>
                                    <a:pt x="87" y="247"/>
                                  </a:lnTo>
                                  <a:lnTo>
                                    <a:pt x="87" y="247"/>
                                  </a:lnTo>
                                  <a:lnTo>
                                    <a:pt x="84" y="227"/>
                                  </a:lnTo>
                                  <a:lnTo>
                                    <a:pt x="93" y="217"/>
                                  </a:lnTo>
                                  <a:lnTo>
                                    <a:pt x="99" y="201"/>
                                  </a:lnTo>
                                  <a:lnTo>
                                    <a:pt x="114" y="214"/>
                                  </a:lnTo>
                                  <a:lnTo>
                                    <a:pt x="102" y="226"/>
                                  </a:lnTo>
                                  <a:lnTo>
                                    <a:pt x="98" y="247"/>
                                  </a:lnTo>
                                  <a:lnTo>
                                    <a:pt x="111" y="253"/>
                                  </a:lnTo>
                                  <a:lnTo>
                                    <a:pt x="118" y="288"/>
                                  </a:lnTo>
                                  <a:lnTo>
                                    <a:pt x="131" y="310"/>
                                  </a:lnTo>
                                  <a:lnTo>
                                    <a:pt x="137" y="329"/>
                                  </a:lnTo>
                                  <a:lnTo>
                                    <a:pt x="146" y="349"/>
                                  </a:lnTo>
                                  <a:lnTo>
                                    <a:pt x="164" y="368"/>
                                  </a:lnTo>
                                  <a:lnTo>
                                    <a:pt x="164" y="394"/>
                                  </a:lnTo>
                                  <a:lnTo>
                                    <a:pt x="182" y="412"/>
                                  </a:lnTo>
                                  <a:lnTo>
                                    <a:pt x="211" y="428"/>
                                  </a:lnTo>
                                  <a:lnTo>
                                    <a:pt x="237" y="438"/>
                                  </a:lnTo>
                                  <a:lnTo>
                                    <a:pt x="268" y="432"/>
                                  </a:lnTo>
                                  <a:lnTo>
                                    <a:pt x="294" y="432"/>
                                  </a:lnTo>
                                  <a:lnTo>
                                    <a:pt x="320" y="406"/>
                                  </a:lnTo>
                                  <a:lnTo>
                                    <a:pt x="337" y="377"/>
                                  </a:lnTo>
                                  <a:lnTo>
                                    <a:pt x="340" y="342"/>
                                  </a:lnTo>
                                  <a:lnTo>
                                    <a:pt x="342" y="320"/>
                                  </a:lnTo>
                                  <a:lnTo>
                                    <a:pt x="324" y="30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40000"/>
                                <a:lumOff val="6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3" name="Freeform 35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A3B2027-854F-4F4B-8992-EA9D8E2418F0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33035" y="3995199"/>
                              <a:ext cx="922338" cy="688975"/>
                            </a:xfrm>
                            <a:custGeom>
                              <a:avLst/>
                              <a:gdLst>
                                <a:gd name="T0" fmla="*/ 84 w 581"/>
                                <a:gd name="T1" fmla="*/ 215 h 434"/>
                                <a:gd name="T2" fmla="*/ 87 w 581"/>
                                <a:gd name="T3" fmla="*/ 196 h 434"/>
                                <a:gd name="T4" fmla="*/ 107 w 581"/>
                                <a:gd name="T5" fmla="*/ 189 h 434"/>
                                <a:gd name="T6" fmla="*/ 128 w 581"/>
                                <a:gd name="T7" fmla="*/ 176 h 434"/>
                                <a:gd name="T8" fmla="*/ 148 w 581"/>
                                <a:gd name="T9" fmla="*/ 175 h 434"/>
                                <a:gd name="T10" fmla="*/ 171 w 581"/>
                                <a:gd name="T11" fmla="*/ 162 h 434"/>
                                <a:gd name="T12" fmla="*/ 145 w 581"/>
                                <a:gd name="T13" fmla="*/ 147 h 434"/>
                                <a:gd name="T14" fmla="*/ 167 w 581"/>
                                <a:gd name="T15" fmla="*/ 134 h 434"/>
                                <a:gd name="T16" fmla="*/ 202 w 581"/>
                                <a:gd name="T17" fmla="*/ 116 h 434"/>
                                <a:gd name="T18" fmla="*/ 216 w 581"/>
                                <a:gd name="T19" fmla="*/ 106 h 434"/>
                                <a:gd name="T20" fmla="*/ 226 w 581"/>
                                <a:gd name="T21" fmla="*/ 93 h 434"/>
                                <a:gd name="T22" fmla="*/ 251 w 581"/>
                                <a:gd name="T23" fmla="*/ 100 h 434"/>
                                <a:gd name="T24" fmla="*/ 260 w 581"/>
                                <a:gd name="T25" fmla="*/ 73 h 434"/>
                                <a:gd name="T26" fmla="*/ 255 w 581"/>
                                <a:gd name="T27" fmla="*/ 52 h 434"/>
                                <a:gd name="T28" fmla="*/ 280 w 581"/>
                                <a:gd name="T29" fmla="*/ 63 h 434"/>
                                <a:gd name="T30" fmla="*/ 299 w 581"/>
                                <a:gd name="T31" fmla="*/ 57 h 434"/>
                                <a:gd name="T32" fmla="*/ 318 w 581"/>
                                <a:gd name="T33" fmla="*/ 35 h 434"/>
                                <a:gd name="T34" fmla="*/ 351 w 581"/>
                                <a:gd name="T35" fmla="*/ 25 h 434"/>
                                <a:gd name="T36" fmla="*/ 389 w 581"/>
                                <a:gd name="T37" fmla="*/ 31 h 434"/>
                                <a:gd name="T38" fmla="*/ 420 w 581"/>
                                <a:gd name="T39" fmla="*/ 18 h 434"/>
                                <a:gd name="T40" fmla="*/ 447 w 581"/>
                                <a:gd name="T41" fmla="*/ 29 h 434"/>
                                <a:gd name="T42" fmla="*/ 472 w 581"/>
                                <a:gd name="T43" fmla="*/ 34 h 434"/>
                                <a:gd name="T44" fmla="*/ 508 w 581"/>
                                <a:gd name="T45" fmla="*/ 19 h 434"/>
                                <a:gd name="T46" fmla="*/ 548 w 581"/>
                                <a:gd name="T47" fmla="*/ 0 h 434"/>
                                <a:gd name="T48" fmla="*/ 581 w 581"/>
                                <a:gd name="T49" fmla="*/ 20 h 434"/>
                                <a:gd name="T50" fmla="*/ 562 w 581"/>
                                <a:gd name="T51" fmla="*/ 58 h 434"/>
                                <a:gd name="T52" fmla="*/ 524 w 581"/>
                                <a:gd name="T53" fmla="*/ 76 h 434"/>
                                <a:gd name="T54" fmla="*/ 473 w 581"/>
                                <a:gd name="T55" fmla="*/ 79 h 434"/>
                                <a:gd name="T56" fmla="*/ 436 w 581"/>
                                <a:gd name="T57" fmla="*/ 89 h 434"/>
                                <a:gd name="T58" fmla="*/ 386 w 581"/>
                                <a:gd name="T59" fmla="*/ 103 h 434"/>
                                <a:gd name="T60" fmla="*/ 340 w 581"/>
                                <a:gd name="T61" fmla="*/ 115 h 434"/>
                                <a:gd name="T62" fmla="*/ 331 w 581"/>
                                <a:gd name="T63" fmla="*/ 134 h 434"/>
                                <a:gd name="T64" fmla="*/ 300 w 581"/>
                                <a:gd name="T65" fmla="*/ 132 h 434"/>
                                <a:gd name="T66" fmla="*/ 282 w 581"/>
                                <a:gd name="T67" fmla="*/ 138 h 434"/>
                                <a:gd name="T68" fmla="*/ 267 w 581"/>
                                <a:gd name="T69" fmla="*/ 164 h 434"/>
                                <a:gd name="T70" fmla="*/ 254 w 581"/>
                                <a:gd name="T71" fmla="*/ 160 h 434"/>
                                <a:gd name="T72" fmla="*/ 245 w 581"/>
                                <a:gd name="T73" fmla="*/ 186 h 434"/>
                                <a:gd name="T74" fmla="*/ 228 w 581"/>
                                <a:gd name="T75" fmla="*/ 179 h 434"/>
                                <a:gd name="T76" fmla="*/ 228 w 581"/>
                                <a:gd name="T77" fmla="*/ 201 h 434"/>
                                <a:gd name="T78" fmla="*/ 210 w 581"/>
                                <a:gd name="T79" fmla="*/ 204 h 434"/>
                                <a:gd name="T80" fmla="*/ 190 w 581"/>
                                <a:gd name="T81" fmla="*/ 211 h 434"/>
                                <a:gd name="T82" fmla="*/ 170 w 581"/>
                                <a:gd name="T83" fmla="*/ 243 h 434"/>
                                <a:gd name="T84" fmla="*/ 136 w 581"/>
                                <a:gd name="T85" fmla="*/ 255 h 434"/>
                                <a:gd name="T86" fmla="*/ 122 w 581"/>
                                <a:gd name="T87" fmla="*/ 278 h 434"/>
                                <a:gd name="T88" fmla="*/ 104 w 581"/>
                                <a:gd name="T89" fmla="*/ 307 h 434"/>
                                <a:gd name="T90" fmla="*/ 97 w 581"/>
                                <a:gd name="T91" fmla="*/ 345 h 434"/>
                                <a:gd name="T92" fmla="*/ 98 w 581"/>
                                <a:gd name="T93" fmla="*/ 391 h 434"/>
                                <a:gd name="T94" fmla="*/ 113 w 581"/>
                                <a:gd name="T95" fmla="*/ 422 h 434"/>
                                <a:gd name="T96" fmla="*/ 93 w 581"/>
                                <a:gd name="T97" fmla="*/ 434 h 434"/>
                                <a:gd name="T98" fmla="*/ 78 w 581"/>
                                <a:gd name="T99" fmla="*/ 415 h 434"/>
                                <a:gd name="T100" fmla="*/ 68 w 581"/>
                                <a:gd name="T101" fmla="*/ 415 h 434"/>
                                <a:gd name="T102" fmla="*/ 52 w 581"/>
                                <a:gd name="T103" fmla="*/ 403 h 434"/>
                                <a:gd name="T104" fmla="*/ 20 w 581"/>
                                <a:gd name="T105" fmla="*/ 370 h 434"/>
                                <a:gd name="T106" fmla="*/ 39 w 581"/>
                                <a:gd name="T107" fmla="*/ 349 h 434"/>
                                <a:gd name="T108" fmla="*/ 35 w 581"/>
                                <a:gd name="T109" fmla="*/ 333 h 434"/>
                                <a:gd name="T110" fmla="*/ 29 w 581"/>
                                <a:gd name="T111" fmla="*/ 310 h 434"/>
                                <a:gd name="T112" fmla="*/ 10 w 581"/>
                                <a:gd name="T113" fmla="*/ 294 h 434"/>
                                <a:gd name="T114" fmla="*/ 3 w 581"/>
                                <a:gd name="T115" fmla="*/ 259 h 434"/>
                                <a:gd name="T116" fmla="*/ 33 w 581"/>
                                <a:gd name="T117" fmla="*/ 242 h 434"/>
                                <a:gd name="T118" fmla="*/ 45 w 581"/>
                                <a:gd name="T119" fmla="*/ 250 h 434"/>
                                <a:gd name="T120" fmla="*/ 68 w 581"/>
                                <a:gd name="T121" fmla="*/ 233 h 43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</a:cxnLst>
                              <a:rect l="0" t="0" r="r" b="b"/>
                              <a:pathLst>
                                <a:path w="581" h="434">
                                  <a:moveTo>
                                    <a:pt x="68" y="233"/>
                                  </a:moveTo>
                                  <a:lnTo>
                                    <a:pt x="84" y="215"/>
                                  </a:lnTo>
                                  <a:lnTo>
                                    <a:pt x="72" y="205"/>
                                  </a:lnTo>
                                  <a:lnTo>
                                    <a:pt x="87" y="196"/>
                                  </a:lnTo>
                                  <a:lnTo>
                                    <a:pt x="103" y="202"/>
                                  </a:lnTo>
                                  <a:lnTo>
                                    <a:pt x="107" y="189"/>
                                  </a:lnTo>
                                  <a:lnTo>
                                    <a:pt x="107" y="176"/>
                                  </a:lnTo>
                                  <a:lnTo>
                                    <a:pt x="128" y="176"/>
                                  </a:lnTo>
                                  <a:lnTo>
                                    <a:pt x="138" y="185"/>
                                  </a:lnTo>
                                  <a:lnTo>
                                    <a:pt x="148" y="175"/>
                                  </a:lnTo>
                                  <a:lnTo>
                                    <a:pt x="149" y="166"/>
                                  </a:lnTo>
                                  <a:lnTo>
                                    <a:pt x="171" y="162"/>
                                  </a:lnTo>
                                  <a:lnTo>
                                    <a:pt x="164" y="154"/>
                                  </a:lnTo>
                                  <a:lnTo>
                                    <a:pt x="145" y="147"/>
                                  </a:lnTo>
                                  <a:lnTo>
                                    <a:pt x="145" y="140"/>
                                  </a:lnTo>
                                  <a:lnTo>
                                    <a:pt x="167" y="134"/>
                                  </a:lnTo>
                                  <a:lnTo>
                                    <a:pt x="190" y="128"/>
                                  </a:lnTo>
                                  <a:lnTo>
                                    <a:pt x="202" y="116"/>
                                  </a:lnTo>
                                  <a:lnTo>
                                    <a:pt x="216" y="116"/>
                                  </a:lnTo>
                                  <a:lnTo>
                                    <a:pt x="216" y="106"/>
                                  </a:lnTo>
                                  <a:lnTo>
                                    <a:pt x="238" y="105"/>
                                  </a:lnTo>
                                  <a:lnTo>
                                    <a:pt x="226" y="93"/>
                                  </a:lnTo>
                                  <a:lnTo>
                                    <a:pt x="244" y="93"/>
                                  </a:lnTo>
                                  <a:lnTo>
                                    <a:pt x="251" y="100"/>
                                  </a:lnTo>
                                  <a:lnTo>
                                    <a:pt x="251" y="82"/>
                                  </a:lnTo>
                                  <a:lnTo>
                                    <a:pt x="260" y="73"/>
                                  </a:lnTo>
                                  <a:lnTo>
                                    <a:pt x="250" y="63"/>
                                  </a:lnTo>
                                  <a:lnTo>
                                    <a:pt x="255" y="52"/>
                                  </a:lnTo>
                                  <a:lnTo>
                                    <a:pt x="267" y="63"/>
                                  </a:lnTo>
                                  <a:lnTo>
                                    <a:pt x="280" y="63"/>
                                  </a:lnTo>
                                  <a:lnTo>
                                    <a:pt x="280" y="50"/>
                                  </a:lnTo>
                                  <a:lnTo>
                                    <a:pt x="299" y="57"/>
                                  </a:lnTo>
                                  <a:lnTo>
                                    <a:pt x="309" y="47"/>
                                  </a:lnTo>
                                  <a:lnTo>
                                    <a:pt x="318" y="35"/>
                                  </a:lnTo>
                                  <a:lnTo>
                                    <a:pt x="331" y="35"/>
                                  </a:lnTo>
                                  <a:lnTo>
                                    <a:pt x="351" y="25"/>
                                  </a:lnTo>
                                  <a:lnTo>
                                    <a:pt x="367" y="31"/>
                                  </a:lnTo>
                                  <a:lnTo>
                                    <a:pt x="389" y="31"/>
                                  </a:lnTo>
                                  <a:lnTo>
                                    <a:pt x="404" y="16"/>
                                  </a:lnTo>
                                  <a:lnTo>
                                    <a:pt x="420" y="18"/>
                                  </a:lnTo>
                                  <a:lnTo>
                                    <a:pt x="428" y="29"/>
                                  </a:lnTo>
                                  <a:lnTo>
                                    <a:pt x="447" y="29"/>
                                  </a:lnTo>
                                  <a:lnTo>
                                    <a:pt x="456" y="38"/>
                                  </a:lnTo>
                                  <a:lnTo>
                                    <a:pt x="472" y="34"/>
                                  </a:lnTo>
                                  <a:lnTo>
                                    <a:pt x="494" y="34"/>
                                  </a:lnTo>
                                  <a:lnTo>
                                    <a:pt x="508" y="19"/>
                                  </a:lnTo>
                                  <a:lnTo>
                                    <a:pt x="524" y="9"/>
                                  </a:lnTo>
                                  <a:lnTo>
                                    <a:pt x="548" y="0"/>
                                  </a:lnTo>
                                  <a:lnTo>
                                    <a:pt x="569" y="0"/>
                                  </a:lnTo>
                                  <a:lnTo>
                                    <a:pt x="581" y="20"/>
                                  </a:lnTo>
                                  <a:lnTo>
                                    <a:pt x="581" y="41"/>
                                  </a:lnTo>
                                  <a:lnTo>
                                    <a:pt x="562" y="58"/>
                                  </a:lnTo>
                                  <a:lnTo>
                                    <a:pt x="546" y="73"/>
                                  </a:lnTo>
                                  <a:lnTo>
                                    <a:pt x="524" y="76"/>
                                  </a:lnTo>
                                  <a:lnTo>
                                    <a:pt x="498" y="87"/>
                                  </a:lnTo>
                                  <a:lnTo>
                                    <a:pt x="473" y="79"/>
                                  </a:lnTo>
                                  <a:lnTo>
                                    <a:pt x="462" y="90"/>
                                  </a:lnTo>
                                  <a:lnTo>
                                    <a:pt x="436" y="89"/>
                                  </a:lnTo>
                                  <a:lnTo>
                                    <a:pt x="401" y="89"/>
                                  </a:lnTo>
                                  <a:lnTo>
                                    <a:pt x="386" y="103"/>
                                  </a:lnTo>
                                  <a:lnTo>
                                    <a:pt x="360" y="103"/>
                                  </a:lnTo>
                                  <a:lnTo>
                                    <a:pt x="340" y="115"/>
                                  </a:lnTo>
                                  <a:lnTo>
                                    <a:pt x="346" y="130"/>
                                  </a:lnTo>
                                  <a:lnTo>
                                    <a:pt x="331" y="134"/>
                                  </a:lnTo>
                                  <a:lnTo>
                                    <a:pt x="315" y="132"/>
                                  </a:lnTo>
                                  <a:lnTo>
                                    <a:pt x="300" y="132"/>
                                  </a:lnTo>
                                  <a:lnTo>
                                    <a:pt x="298" y="143"/>
                                  </a:lnTo>
                                  <a:lnTo>
                                    <a:pt x="282" y="138"/>
                                  </a:lnTo>
                                  <a:lnTo>
                                    <a:pt x="282" y="153"/>
                                  </a:lnTo>
                                  <a:lnTo>
                                    <a:pt x="267" y="164"/>
                                  </a:lnTo>
                                  <a:lnTo>
                                    <a:pt x="254" y="175"/>
                                  </a:lnTo>
                                  <a:lnTo>
                                    <a:pt x="254" y="160"/>
                                  </a:lnTo>
                                  <a:lnTo>
                                    <a:pt x="242" y="169"/>
                                  </a:lnTo>
                                  <a:lnTo>
                                    <a:pt x="245" y="186"/>
                                  </a:lnTo>
                                  <a:lnTo>
                                    <a:pt x="235" y="186"/>
                                  </a:lnTo>
                                  <a:lnTo>
                                    <a:pt x="228" y="179"/>
                                  </a:lnTo>
                                  <a:lnTo>
                                    <a:pt x="228" y="188"/>
                                  </a:lnTo>
                                  <a:lnTo>
                                    <a:pt x="228" y="201"/>
                                  </a:lnTo>
                                  <a:lnTo>
                                    <a:pt x="219" y="194"/>
                                  </a:lnTo>
                                  <a:lnTo>
                                    <a:pt x="210" y="204"/>
                                  </a:lnTo>
                                  <a:lnTo>
                                    <a:pt x="202" y="211"/>
                                  </a:lnTo>
                                  <a:lnTo>
                                    <a:pt x="190" y="211"/>
                                  </a:lnTo>
                                  <a:lnTo>
                                    <a:pt x="181" y="223"/>
                                  </a:lnTo>
                                  <a:lnTo>
                                    <a:pt x="170" y="243"/>
                                  </a:lnTo>
                                  <a:lnTo>
                                    <a:pt x="151" y="243"/>
                                  </a:lnTo>
                                  <a:lnTo>
                                    <a:pt x="136" y="255"/>
                                  </a:lnTo>
                                  <a:lnTo>
                                    <a:pt x="136" y="272"/>
                                  </a:lnTo>
                                  <a:lnTo>
                                    <a:pt x="122" y="278"/>
                                  </a:lnTo>
                                  <a:lnTo>
                                    <a:pt x="116" y="295"/>
                                  </a:lnTo>
                                  <a:lnTo>
                                    <a:pt x="104" y="307"/>
                                  </a:lnTo>
                                  <a:lnTo>
                                    <a:pt x="104" y="329"/>
                                  </a:lnTo>
                                  <a:lnTo>
                                    <a:pt x="97" y="345"/>
                                  </a:lnTo>
                                  <a:lnTo>
                                    <a:pt x="106" y="368"/>
                                  </a:lnTo>
                                  <a:lnTo>
                                    <a:pt x="98" y="391"/>
                                  </a:lnTo>
                                  <a:lnTo>
                                    <a:pt x="109" y="406"/>
                                  </a:lnTo>
                                  <a:lnTo>
                                    <a:pt x="113" y="422"/>
                                  </a:lnTo>
                                  <a:lnTo>
                                    <a:pt x="107" y="428"/>
                                  </a:lnTo>
                                  <a:lnTo>
                                    <a:pt x="93" y="434"/>
                                  </a:lnTo>
                                  <a:lnTo>
                                    <a:pt x="93" y="423"/>
                                  </a:lnTo>
                                  <a:lnTo>
                                    <a:pt x="78" y="415"/>
                                  </a:lnTo>
                                  <a:lnTo>
                                    <a:pt x="78" y="415"/>
                                  </a:lnTo>
                                  <a:lnTo>
                                    <a:pt x="68" y="415"/>
                                  </a:lnTo>
                                  <a:lnTo>
                                    <a:pt x="58" y="399"/>
                                  </a:lnTo>
                                  <a:lnTo>
                                    <a:pt x="52" y="403"/>
                                  </a:lnTo>
                                  <a:lnTo>
                                    <a:pt x="33" y="386"/>
                                  </a:lnTo>
                                  <a:lnTo>
                                    <a:pt x="20" y="370"/>
                                  </a:lnTo>
                                  <a:lnTo>
                                    <a:pt x="24" y="354"/>
                                  </a:lnTo>
                                  <a:lnTo>
                                    <a:pt x="39" y="349"/>
                                  </a:lnTo>
                                  <a:lnTo>
                                    <a:pt x="45" y="341"/>
                                  </a:lnTo>
                                  <a:lnTo>
                                    <a:pt x="35" y="333"/>
                                  </a:lnTo>
                                  <a:lnTo>
                                    <a:pt x="35" y="311"/>
                                  </a:lnTo>
                                  <a:lnTo>
                                    <a:pt x="29" y="310"/>
                                  </a:lnTo>
                                  <a:lnTo>
                                    <a:pt x="23" y="294"/>
                                  </a:lnTo>
                                  <a:lnTo>
                                    <a:pt x="10" y="294"/>
                                  </a:lnTo>
                                  <a:lnTo>
                                    <a:pt x="0" y="278"/>
                                  </a:lnTo>
                                  <a:lnTo>
                                    <a:pt x="3" y="259"/>
                                  </a:lnTo>
                                  <a:lnTo>
                                    <a:pt x="17" y="240"/>
                                  </a:lnTo>
                                  <a:lnTo>
                                    <a:pt x="33" y="242"/>
                                  </a:lnTo>
                                  <a:lnTo>
                                    <a:pt x="39" y="247"/>
                                  </a:lnTo>
                                  <a:lnTo>
                                    <a:pt x="45" y="250"/>
                                  </a:lnTo>
                                  <a:lnTo>
                                    <a:pt x="48" y="239"/>
                                  </a:lnTo>
                                  <a:lnTo>
                                    <a:pt x="68" y="2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134" name="Группа 133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77CAEA8-3B3C-4D2D-9D09-5F63A29E5D4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582310" y="3207799"/>
                              <a:ext cx="484188" cy="288925"/>
                              <a:chOff x="2582310" y="3207799"/>
                              <a:chExt cx="484188" cy="288925"/>
                            </a:xfrm>
                            <a:grpFill/>
                          </p:grpSpPr>
                          <p:sp>
                            <p:nvSpPr>
                              <p:cNvPr id="145" name="Freeform 3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836B75F-1377-41B4-B512-30E9363C602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36335" y="3279236"/>
                                <a:ext cx="25400" cy="26988"/>
                              </a:xfrm>
                              <a:custGeom>
                                <a:avLst/>
                                <a:gdLst>
                                  <a:gd name="T0" fmla="*/ 7 w 16"/>
                                  <a:gd name="T1" fmla="*/ 0 h 17"/>
                                  <a:gd name="T2" fmla="*/ 0 w 16"/>
                                  <a:gd name="T3" fmla="*/ 3 h 17"/>
                                  <a:gd name="T4" fmla="*/ 6 w 16"/>
                                  <a:gd name="T5" fmla="*/ 10 h 17"/>
                                  <a:gd name="T6" fmla="*/ 6 w 16"/>
                                  <a:gd name="T7" fmla="*/ 17 h 17"/>
                                  <a:gd name="T8" fmla="*/ 16 w 16"/>
                                  <a:gd name="T9" fmla="*/ 17 h 17"/>
                                  <a:gd name="T10" fmla="*/ 16 w 16"/>
                                  <a:gd name="T11" fmla="*/ 4 h 17"/>
                                  <a:gd name="T12" fmla="*/ 7 w 16"/>
                                  <a:gd name="T13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6" h="17">
                                    <a:moveTo>
                                      <a:pt x="7" y="0"/>
                                    </a:moveTo>
                                    <a:lnTo>
                                      <a:pt x="0" y="3"/>
                                    </a:lnTo>
                                    <a:lnTo>
                                      <a:pt x="6" y="10"/>
                                    </a:lnTo>
                                    <a:lnTo>
                                      <a:pt x="6" y="17"/>
                                    </a:lnTo>
                                    <a:lnTo>
                                      <a:pt x="16" y="17"/>
                                    </a:lnTo>
                                    <a:lnTo>
                                      <a:pt x="16" y="4"/>
                                    </a:lnTo>
                                    <a:lnTo>
                                      <a:pt x="7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Freeform 3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8DB0791-E35A-40A9-B209-11526E711128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85535" y="3376074"/>
                                <a:ext cx="80963" cy="57150"/>
                              </a:xfrm>
                              <a:custGeom>
                                <a:avLst/>
                                <a:gdLst>
                                  <a:gd name="T0" fmla="*/ 51 w 51"/>
                                  <a:gd name="T1" fmla="*/ 15 h 36"/>
                                  <a:gd name="T2" fmla="*/ 48 w 51"/>
                                  <a:gd name="T3" fmla="*/ 0 h 36"/>
                                  <a:gd name="T4" fmla="*/ 36 w 51"/>
                                  <a:gd name="T5" fmla="*/ 2 h 36"/>
                                  <a:gd name="T6" fmla="*/ 36 w 51"/>
                                  <a:gd name="T7" fmla="*/ 2 h 36"/>
                                  <a:gd name="T8" fmla="*/ 32 w 51"/>
                                  <a:gd name="T9" fmla="*/ 9 h 36"/>
                                  <a:gd name="T10" fmla="*/ 13 w 51"/>
                                  <a:gd name="T11" fmla="*/ 13 h 36"/>
                                  <a:gd name="T12" fmla="*/ 0 w 51"/>
                                  <a:gd name="T13" fmla="*/ 19 h 36"/>
                                  <a:gd name="T14" fmla="*/ 10 w 51"/>
                                  <a:gd name="T15" fmla="*/ 23 h 36"/>
                                  <a:gd name="T16" fmla="*/ 6 w 51"/>
                                  <a:gd name="T17" fmla="*/ 34 h 36"/>
                                  <a:gd name="T18" fmla="*/ 13 w 51"/>
                                  <a:gd name="T19" fmla="*/ 36 h 36"/>
                                  <a:gd name="T20" fmla="*/ 29 w 51"/>
                                  <a:gd name="T21" fmla="*/ 36 h 36"/>
                                  <a:gd name="T22" fmla="*/ 42 w 51"/>
                                  <a:gd name="T23" fmla="*/ 23 h 36"/>
                                  <a:gd name="T24" fmla="*/ 51 w 51"/>
                                  <a:gd name="T25" fmla="*/ 15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51" h="36">
                                    <a:moveTo>
                                      <a:pt x="51" y="15"/>
                                    </a:moveTo>
                                    <a:lnTo>
                                      <a:pt x="48" y="0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29" y="36"/>
                                    </a:lnTo>
                                    <a:lnTo>
                                      <a:pt x="42" y="23"/>
                                    </a:lnTo>
                                    <a:lnTo>
                                      <a:pt x="51" y="1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20000"/>
                                  <a:lumOff val="8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Freeform 38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AEC4146-6C81-4CD1-8EEF-037AD017DD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41085" y="3349086"/>
                                <a:ext cx="34925" cy="26988"/>
                              </a:xfrm>
                              <a:custGeom>
                                <a:avLst/>
                                <a:gdLst>
                                  <a:gd name="T0" fmla="*/ 5 w 22"/>
                                  <a:gd name="T1" fmla="*/ 5 h 17"/>
                                  <a:gd name="T2" fmla="*/ 0 w 22"/>
                                  <a:gd name="T3" fmla="*/ 10 h 17"/>
                                  <a:gd name="T4" fmla="*/ 8 w 22"/>
                                  <a:gd name="T5" fmla="*/ 17 h 17"/>
                                  <a:gd name="T6" fmla="*/ 22 w 22"/>
                                  <a:gd name="T7" fmla="*/ 11 h 17"/>
                                  <a:gd name="T8" fmla="*/ 22 w 22"/>
                                  <a:gd name="T9" fmla="*/ 0 h 17"/>
                                  <a:gd name="T10" fmla="*/ 13 w 22"/>
                                  <a:gd name="T11" fmla="*/ 0 h 17"/>
                                  <a:gd name="T12" fmla="*/ 5 w 22"/>
                                  <a:gd name="T13" fmla="*/ 5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22" h="17">
                                    <a:moveTo>
                                      <a:pt x="5" y="5"/>
                                    </a:moveTo>
                                    <a:lnTo>
                                      <a:pt x="0" y="10"/>
                                    </a:lnTo>
                                    <a:lnTo>
                                      <a:pt x="8" y="17"/>
                                    </a:lnTo>
                                    <a:lnTo>
                                      <a:pt x="22" y="11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5" y="5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Freeform 39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C009D10-1DB9-4843-9C06-78422BF9173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93460" y="3374486"/>
                                <a:ext cx="80963" cy="71438"/>
                              </a:xfrm>
                              <a:custGeom>
                                <a:avLst/>
                                <a:gdLst>
                                  <a:gd name="T0" fmla="*/ 39 w 51"/>
                                  <a:gd name="T1" fmla="*/ 32 h 45"/>
                                  <a:gd name="T2" fmla="*/ 46 w 51"/>
                                  <a:gd name="T3" fmla="*/ 24 h 45"/>
                                  <a:gd name="T4" fmla="*/ 51 w 51"/>
                                  <a:gd name="T5" fmla="*/ 13 h 45"/>
                                  <a:gd name="T6" fmla="*/ 40 w 51"/>
                                  <a:gd name="T7" fmla="*/ 13 h 45"/>
                                  <a:gd name="T8" fmla="*/ 23 w 51"/>
                                  <a:gd name="T9" fmla="*/ 13 h 45"/>
                                  <a:gd name="T10" fmla="*/ 23 w 51"/>
                                  <a:gd name="T11" fmla="*/ 13 h 45"/>
                                  <a:gd name="T12" fmla="*/ 13 w 51"/>
                                  <a:gd name="T13" fmla="*/ 0 h 45"/>
                                  <a:gd name="T14" fmla="*/ 6 w 51"/>
                                  <a:gd name="T15" fmla="*/ 8 h 45"/>
                                  <a:gd name="T16" fmla="*/ 0 w 51"/>
                                  <a:gd name="T17" fmla="*/ 20 h 45"/>
                                  <a:gd name="T18" fmla="*/ 0 w 51"/>
                                  <a:gd name="T19" fmla="*/ 35 h 45"/>
                                  <a:gd name="T20" fmla="*/ 11 w 51"/>
                                  <a:gd name="T21" fmla="*/ 36 h 45"/>
                                  <a:gd name="T22" fmla="*/ 14 w 51"/>
                                  <a:gd name="T23" fmla="*/ 45 h 45"/>
                                  <a:gd name="T24" fmla="*/ 30 w 51"/>
                                  <a:gd name="T25" fmla="*/ 42 h 45"/>
                                  <a:gd name="T26" fmla="*/ 39 w 51"/>
                                  <a:gd name="T27" fmla="*/ 32 h 4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51" h="45">
                                    <a:moveTo>
                                      <a:pt x="39" y="32"/>
                                    </a:moveTo>
                                    <a:lnTo>
                                      <a:pt x="46" y="24"/>
                                    </a:lnTo>
                                    <a:lnTo>
                                      <a:pt x="51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23" y="13"/>
                                    </a:lnTo>
                                    <a:lnTo>
                                      <a:pt x="23" y="13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8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30" y="42"/>
                                    </a:lnTo>
                                    <a:lnTo>
                                      <a:pt x="39" y="3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20000"/>
                                  <a:lumOff val="8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Freeform 40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1335FE6-512B-46F5-AEB5-8F3F58BAC08E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53772" y="3472911"/>
                                <a:ext cx="23813" cy="23813"/>
                              </a:xfrm>
                              <a:custGeom>
                                <a:avLst/>
                                <a:gdLst>
                                  <a:gd name="T0" fmla="*/ 10 w 15"/>
                                  <a:gd name="T1" fmla="*/ 15 h 15"/>
                                  <a:gd name="T2" fmla="*/ 15 w 15"/>
                                  <a:gd name="T3" fmla="*/ 3 h 15"/>
                                  <a:gd name="T4" fmla="*/ 6 w 15"/>
                                  <a:gd name="T5" fmla="*/ 0 h 15"/>
                                  <a:gd name="T6" fmla="*/ 6 w 15"/>
                                  <a:gd name="T7" fmla="*/ 0 h 15"/>
                                  <a:gd name="T8" fmla="*/ 0 w 15"/>
                                  <a:gd name="T9" fmla="*/ 6 h 15"/>
                                  <a:gd name="T10" fmla="*/ 0 w 15"/>
                                  <a:gd name="T11" fmla="*/ 15 h 15"/>
                                  <a:gd name="T12" fmla="*/ 10 w 15"/>
                                  <a:gd name="T13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5" h="15">
                                    <a:moveTo>
                                      <a:pt x="10" y="15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0" y="15"/>
                                    </a:lnTo>
                                    <a:lnTo>
                                      <a:pt x="10" y="15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Freeform 41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03ADFE5-F5C0-4518-BC79-CD1433EF61C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82335" y="3399886"/>
                                <a:ext cx="95250" cy="50800"/>
                              </a:xfrm>
                              <a:custGeom>
                                <a:avLst/>
                                <a:gdLst>
                                  <a:gd name="T0" fmla="*/ 29 w 60"/>
                                  <a:gd name="T1" fmla="*/ 32 h 32"/>
                                  <a:gd name="T2" fmla="*/ 45 w 60"/>
                                  <a:gd name="T3" fmla="*/ 29 h 32"/>
                                  <a:gd name="T4" fmla="*/ 49 w 60"/>
                                  <a:gd name="T5" fmla="*/ 19 h 32"/>
                                  <a:gd name="T6" fmla="*/ 60 w 60"/>
                                  <a:gd name="T7" fmla="*/ 21 h 32"/>
                                  <a:gd name="T8" fmla="*/ 54 w 60"/>
                                  <a:gd name="T9" fmla="*/ 8 h 32"/>
                                  <a:gd name="T10" fmla="*/ 44 w 60"/>
                                  <a:gd name="T11" fmla="*/ 0 h 32"/>
                                  <a:gd name="T12" fmla="*/ 31 w 60"/>
                                  <a:gd name="T13" fmla="*/ 10 h 32"/>
                                  <a:gd name="T14" fmla="*/ 31 w 60"/>
                                  <a:gd name="T15" fmla="*/ 10 h 32"/>
                                  <a:gd name="T16" fmla="*/ 25 w 60"/>
                                  <a:gd name="T17" fmla="*/ 4 h 32"/>
                                  <a:gd name="T18" fmla="*/ 9 w 60"/>
                                  <a:gd name="T19" fmla="*/ 4 h 32"/>
                                  <a:gd name="T20" fmla="*/ 9 w 60"/>
                                  <a:gd name="T21" fmla="*/ 16 h 32"/>
                                  <a:gd name="T22" fmla="*/ 0 w 60"/>
                                  <a:gd name="T23" fmla="*/ 24 h 32"/>
                                  <a:gd name="T24" fmla="*/ 6 w 60"/>
                                  <a:gd name="T25" fmla="*/ 29 h 32"/>
                                  <a:gd name="T26" fmla="*/ 23 w 60"/>
                                  <a:gd name="T27" fmla="*/ 26 h 32"/>
                                  <a:gd name="T28" fmla="*/ 29 w 60"/>
                                  <a:gd name="T29" fmla="*/ 32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0" h="32">
                                    <a:moveTo>
                                      <a:pt x="29" y="32"/>
                                    </a:moveTo>
                                    <a:lnTo>
                                      <a:pt x="45" y="29"/>
                                    </a:lnTo>
                                    <a:lnTo>
                                      <a:pt x="49" y="19"/>
                                    </a:lnTo>
                                    <a:lnTo>
                                      <a:pt x="60" y="21"/>
                                    </a:lnTo>
                                    <a:lnTo>
                                      <a:pt x="54" y="8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31" y="10"/>
                                    </a:lnTo>
                                    <a:lnTo>
                                      <a:pt x="31" y="10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9" y="4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0" y="24"/>
                                    </a:lnTo>
                                    <a:lnTo>
                                      <a:pt x="6" y="29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9" y="3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20000"/>
                                  <a:lumOff val="8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Freeform 42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B121131-A15B-499F-809C-72C8B79ABA4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50610" y="3222086"/>
                                <a:ext cx="23813" cy="26988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8 h 17"/>
                                  <a:gd name="T2" fmla="*/ 7 w 15"/>
                                  <a:gd name="T3" fmla="*/ 17 h 17"/>
                                  <a:gd name="T4" fmla="*/ 15 w 15"/>
                                  <a:gd name="T5" fmla="*/ 10 h 17"/>
                                  <a:gd name="T6" fmla="*/ 4 w 15"/>
                                  <a:gd name="T7" fmla="*/ 0 h 17"/>
                                  <a:gd name="T8" fmla="*/ 4 w 15"/>
                                  <a:gd name="T9" fmla="*/ 0 h 17"/>
                                  <a:gd name="T10" fmla="*/ 0 w 15"/>
                                  <a:gd name="T11" fmla="*/ 8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5" h="17">
                                    <a:moveTo>
                                      <a:pt x="0" y="8"/>
                                    </a:moveTo>
                                    <a:lnTo>
                                      <a:pt x="7" y="17"/>
                                    </a:lnTo>
                                    <a:lnTo>
                                      <a:pt x="15" y="10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Freeform 43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75F50C8-CE8E-4A9B-B650-6BD74662554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14097" y="3253836"/>
                                <a:ext cx="36513" cy="5715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31 h 36"/>
                                  <a:gd name="T2" fmla="*/ 17 w 23"/>
                                  <a:gd name="T3" fmla="*/ 17 h 36"/>
                                  <a:gd name="T4" fmla="*/ 11 w 23"/>
                                  <a:gd name="T5" fmla="*/ 0 h 36"/>
                                  <a:gd name="T6" fmla="*/ 11 w 23"/>
                                  <a:gd name="T7" fmla="*/ 0 h 36"/>
                                  <a:gd name="T8" fmla="*/ 0 w 23"/>
                                  <a:gd name="T9" fmla="*/ 0 h 36"/>
                                  <a:gd name="T10" fmla="*/ 0 w 23"/>
                                  <a:gd name="T11" fmla="*/ 13 h 36"/>
                                  <a:gd name="T12" fmla="*/ 13 w 23"/>
                                  <a:gd name="T13" fmla="*/ 26 h 36"/>
                                  <a:gd name="T14" fmla="*/ 13 w 23"/>
                                  <a:gd name="T15" fmla="*/ 36 h 36"/>
                                  <a:gd name="T16" fmla="*/ 23 w 23"/>
                                  <a:gd name="T17" fmla="*/ 31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23" h="36">
                                    <a:moveTo>
                                      <a:pt x="23" y="31"/>
                                    </a:moveTo>
                                    <a:lnTo>
                                      <a:pt x="17" y="17"/>
                                    </a:lnTo>
                                    <a:lnTo>
                                      <a:pt x="11" y="0"/>
                                    </a:lnTo>
                                    <a:lnTo>
                                      <a:pt x="11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13" y="2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23" y="31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Freeform 44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71E0E61-EA48-459F-B322-376A44BA477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98210" y="3314161"/>
                                <a:ext cx="19050" cy="17463"/>
                              </a:xfrm>
                              <a:custGeom>
                                <a:avLst/>
                                <a:gdLst>
                                  <a:gd name="T0" fmla="*/ 2 w 12"/>
                                  <a:gd name="T1" fmla="*/ 0 h 11"/>
                                  <a:gd name="T2" fmla="*/ 0 w 12"/>
                                  <a:gd name="T3" fmla="*/ 3 h 11"/>
                                  <a:gd name="T4" fmla="*/ 7 w 12"/>
                                  <a:gd name="T5" fmla="*/ 11 h 11"/>
                                  <a:gd name="T6" fmla="*/ 12 w 12"/>
                                  <a:gd name="T7" fmla="*/ 0 h 11"/>
                                  <a:gd name="T8" fmla="*/ 12 w 12"/>
                                  <a:gd name="T9" fmla="*/ 0 h 11"/>
                                  <a:gd name="T10" fmla="*/ 2 w 12"/>
                                  <a:gd name="T11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2" h="11">
                                    <a:moveTo>
                                      <a:pt x="2" y="0"/>
                                    </a:moveTo>
                                    <a:lnTo>
                                      <a:pt x="0" y="3"/>
                                    </a:lnTo>
                                    <a:lnTo>
                                      <a:pt x="7" y="11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2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Freeform 45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7BB8237-0E75-48CB-9A85-0537A8312E10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18847" y="3341149"/>
                                <a:ext cx="25400" cy="23813"/>
                              </a:xfrm>
                              <a:custGeom>
                                <a:avLst/>
                                <a:gdLst>
                                  <a:gd name="T0" fmla="*/ 0 w 16"/>
                                  <a:gd name="T1" fmla="*/ 8 h 15"/>
                                  <a:gd name="T2" fmla="*/ 8 w 16"/>
                                  <a:gd name="T3" fmla="*/ 15 h 15"/>
                                  <a:gd name="T4" fmla="*/ 16 w 16"/>
                                  <a:gd name="T5" fmla="*/ 13 h 15"/>
                                  <a:gd name="T6" fmla="*/ 8 w 16"/>
                                  <a:gd name="T7" fmla="*/ 0 h 15"/>
                                  <a:gd name="T8" fmla="*/ 8 w 16"/>
                                  <a:gd name="T9" fmla="*/ 0 h 15"/>
                                  <a:gd name="T10" fmla="*/ 0 w 16"/>
                                  <a:gd name="T11" fmla="*/ 8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6" h="15">
                                    <a:moveTo>
                                      <a:pt x="0" y="8"/>
                                    </a:moveTo>
                                    <a:lnTo>
                                      <a:pt x="8" y="15"/>
                                    </a:lnTo>
                                    <a:lnTo>
                                      <a:pt x="16" y="13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Freeform 4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212A17B-FD32-43CB-A002-36246873B12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2660" y="3288761"/>
                                <a:ext cx="15875" cy="15875"/>
                              </a:xfrm>
                              <a:custGeom>
                                <a:avLst/>
                                <a:gdLst>
                                  <a:gd name="T0" fmla="*/ 0 w 10"/>
                                  <a:gd name="T1" fmla="*/ 10 h 10"/>
                                  <a:gd name="T2" fmla="*/ 10 w 10"/>
                                  <a:gd name="T3" fmla="*/ 10 h 10"/>
                                  <a:gd name="T4" fmla="*/ 7 w 10"/>
                                  <a:gd name="T5" fmla="*/ 0 h 10"/>
                                  <a:gd name="T6" fmla="*/ 0 w 10"/>
                                  <a:gd name="T7" fmla="*/ 1 h 10"/>
                                  <a:gd name="T8" fmla="*/ 0 w 10"/>
                                  <a:gd name="T9" fmla="*/ 1 h 10"/>
                                  <a:gd name="T10" fmla="*/ 0 w 10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0" h="10">
                                    <a:moveTo>
                                      <a:pt x="0" y="10"/>
                                    </a:moveTo>
                                    <a:lnTo>
                                      <a:pt x="10" y="10"/>
                                    </a:lnTo>
                                    <a:lnTo>
                                      <a:pt x="7" y="0"/>
                                    </a:lnTo>
                                    <a:lnTo>
                                      <a:pt x="0" y="1"/>
                                    </a:lnTo>
                                    <a:lnTo>
                                      <a:pt x="0" y="1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Freeform 4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EB4AAFE-E29C-4BF4-B53D-DB38861EC7C5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63297" y="3328449"/>
                                <a:ext cx="14288" cy="12700"/>
                              </a:xfrm>
                              <a:custGeom>
                                <a:avLst/>
                                <a:gdLst>
                                  <a:gd name="T0" fmla="*/ 0 w 9"/>
                                  <a:gd name="T1" fmla="*/ 8 h 8"/>
                                  <a:gd name="T2" fmla="*/ 9 w 9"/>
                                  <a:gd name="T3" fmla="*/ 8 h 8"/>
                                  <a:gd name="T4" fmla="*/ 3 w 9"/>
                                  <a:gd name="T5" fmla="*/ 1 h 8"/>
                                  <a:gd name="T6" fmla="*/ 0 w 9"/>
                                  <a:gd name="T7" fmla="*/ 0 h 8"/>
                                  <a:gd name="T8" fmla="*/ 0 w 9"/>
                                  <a:gd name="T9" fmla="*/ 0 h 8"/>
                                  <a:gd name="T10" fmla="*/ 0 w 9"/>
                                  <a:gd name="T11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9" h="8">
                                    <a:moveTo>
                                      <a:pt x="0" y="8"/>
                                    </a:moveTo>
                                    <a:lnTo>
                                      <a:pt x="9" y="8"/>
                                    </a:lnTo>
                                    <a:lnTo>
                                      <a:pt x="3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7" name="Freeform 48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45C2BA9-7A33-4FD0-BC35-92B631461F1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77585" y="3353849"/>
                                <a:ext cx="15875" cy="11113"/>
                              </a:xfrm>
                              <a:custGeom>
                                <a:avLst/>
                                <a:gdLst>
                                  <a:gd name="T0" fmla="*/ 4 w 10"/>
                                  <a:gd name="T1" fmla="*/ 7 h 7"/>
                                  <a:gd name="T2" fmla="*/ 10 w 10"/>
                                  <a:gd name="T3" fmla="*/ 0 h 7"/>
                                  <a:gd name="T4" fmla="*/ 0 w 10"/>
                                  <a:gd name="T5" fmla="*/ 2 h 7"/>
                                  <a:gd name="T6" fmla="*/ 0 w 10"/>
                                  <a:gd name="T7" fmla="*/ 2 h 7"/>
                                  <a:gd name="T8" fmla="*/ 4 w 10"/>
                                  <a:gd name="T9" fmla="*/ 7 h 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0" h="7">
                                    <a:moveTo>
                                      <a:pt x="4" y="7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0" y="2"/>
                                    </a:lnTo>
                                    <a:lnTo>
                                      <a:pt x="0" y="2"/>
                                    </a:lnTo>
                                    <a:lnTo>
                                      <a:pt x="4" y="7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8" name="Freeform 49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860351E-C319-4E54-8012-1C812A08AFC3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93460" y="3298286"/>
                                <a:ext cx="14288" cy="15875"/>
                              </a:xfrm>
                              <a:custGeom>
                                <a:avLst/>
                                <a:gdLst>
                                  <a:gd name="T0" fmla="*/ 0 w 9"/>
                                  <a:gd name="T1" fmla="*/ 10 h 10"/>
                                  <a:gd name="T2" fmla="*/ 9 w 9"/>
                                  <a:gd name="T3" fmla="*/ 10 h 10"/>
                                  <a:gd name="T4" fmla="*/ 9 w 9"/>
                                  <a:gd name="T5" fmla="*/ 0 h 10"/>
                                  <a:gd name="T6" fmla="*/ 0 w 9"/>
                                  <a:gd name="T7" fmla="*/ 0 h 10"/>
                                  <a:gd name="T8" fmla="*/ 0 w 9"/>
                                  <a:gd name="T9" fmla="*/ 0 h 10"/>
                                  <a:gd name="T10" fmla="*/ 0 w 9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9" h="10">
                                    <a:moveTo>
                                      <a:pt x="0" y="10"/>
                                    </a:moveTo>
                                    <a:lnTo>
                                      <a:pt x="9" y="10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9" name="Freeform 50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3FA1A4C-1315-409D-9602-A7B4CCB4DA4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72822" y="3264949"/>
                                <a:ext cx="15875" cy="14288"/>
                              </a:xfrm>
                              <a:custGeom>
                                <a:avLst/>
                                <a:gdLst>
                                  <a:gd name="T0" fmla="*/ 6 w 10"/>
                                  <a:gd name="T1" fmla="*/ 9 h 9"/>
                                  <a:gd name="T2" fmla="*/ 10 w 10"/>
                                  <a:gd name="T3" fmla="*/ 5 h 9"/>
                                  <a:gd name="T4" fmla="*/ 6 w 10"/>
                                  <a:gd name="T5" fmla="*/ 0 h 9"/>
                                  <a:gd name="T6" fmla="*/ 0 w 10"/>
                                  <a:gd name="T7" fmla="*/ 0 h 9"/>
                                  <a:gd name="T8" fmla="*/ 0 w 10"/>
                                  <a:gd name="T9" fmla="*/ 0 h 9"/>
                                  <a:gd name="T10" fmla="*/ 6 w 10"/>
                                  <a:gd name="T11" fmla="*/ 9 h 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0" h="9">
                                    <a:moveTo>
                                      <a:pt x="6" y="9"/>
                                    </a:moveTo>
                                    <a:lnTo>
                                      <a:pt x="10" y="5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6" y="9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0" name="Freeform 51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C8D7360-F624-4C45-9DE0-81FA5DE8D60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5660" y="3344324"/>
                                <a:ext cx="31750" cy="41275"/>
                              </a:xfrm>
                              <a:custGeom>
                                <a:avLst/>
                                <a:gdLst>
                                  <a:gd name="T0" fmla="*/ 6 w 20"/>
                                  <a:gd name="T1" fmla="*/ 11 h 26"/>
                                  <a:gd name="T2" fmla="*/ 0 w 20"/>
                                  <a:gd name="T3" fmla="*/ 17 h 26"/>
                                  <a:gd name="T4" fmla="*/ 9 w 20"/>
                                  <a:gd name="T5" fmla="*/ 26 h 26"/>
                                  <a:gd name="T6" fmla="*/ 20 w 20"/>
                                  <a:gd name="T7" fmla="*/ 26 h 26"/>
                                  <a:gd name="T8" fmla="*/ 20 w 20"/>
                                  <a:gd name="T9" fmla="*/ 8 h 26"/>
                                  <a:gd name="T10" fmla="*/ 13 w 20"/>
                                  <a:gd name="T11" fmla="*/ 0 h 26"/>
                                  <a:gd name="T12" fmla="*/ 6 w 20"/>
                                  <a:gd name="T13" fmla="*/ 11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20" h="26">
                                    <a:moveTo>
                                      <a:pt x="6" y="11"/>
                                    </a:moveTo>
                                    <a:lnTo>
                                      <a:pt x="0" y="17"/>
                                    </a:lnTo>
                                    <a:lnTo>
                                      <a:pt x="9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8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11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1" name="Freeform 52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F87622F-98B5-4A9D-A0AD-2E7EAC5734C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61697" y="3344324"/>
                                <a:ext cx="19050" cy="15875"/>
                              </a:xfrm>
                              <a:custGeom>
                                <a:avLst/>
                                <a:gdLst>
                                  <a:gd name="T0" fmla="*/ 4 w 12"/>
                                  <a:gd name="T1" fmla="*/ 10 h 10"/>
                                  <a:gd name="T2" fmla="*/ 12 w 12"/>
                                  <a:gd name="T3" fmla="*/ 10 h 10"/>
                                  <a:gd name="T4" fmla="*/ 12 w 12"/>
                                  <a:gd name="T5" fmla="*/ 1 h 10"/>
                                  <a:gd name="T6" fmla="*/ 0 w 12"/>
                                  <a:gd name="T7" fmla="*/ 0 h 10"/>
                                  <a:gd name="T8" fmla="*/ 0 w 12"/>
                                  <a:gd name="T9" fmla="*/ 0 h 10"/>
                                  <a:gd name="T10" fmla="*/ 4 w 12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2" h="10">
                                    <a:moveTo>
                                      <a:pt x="4" y="10"/>
                                    </a:moveTo>
                                    <a:lnTo>
                                      <a:pt x="12" y="10"/>
                                    </a:lnTo>
                                    <a:lnTo>
                                      <a:pt x="12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4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2" name="Freeform 53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A810583-4530-4546-9593-0FA8C9E22A6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5485" y="3242724"/>
                                <a:ext cx="152400" cy="87313"/>
                              </a:xfrm>
                              <a:custGeom>
                                <a:avLst/>
                                <a:gdLst>
                                  <a:gd name="T0" fmla="*/ 70 w 96"/>
                                  <a:gd name="T1" fmla="*/ 6 h 55"/>
                                  <a:gd name="T2" fmla="*/ 70 w 96"/>
                                  <a:gd name="T3" fmla="*/ 6 h 55"/>
                                  <a:gd name="T4" fmla="*/ 63 w 96"/>
                                  <a:gd name="T5" fmla="*/ 13 h 55"/>
                                  <a:gd name="T6" fmla="*/ 63 w 96"/>
                                  <a:gd name="T7" fmla="*/ 20 h 55"/>
                                  <a:gd name="T8" fmla="*/ 54 w 96"/>
                                  <a:gd name="T9" fmla="*/ 29 h 55"/>
                                  <a:gd name="T10" fmla="*/ 40 w 96"/>
                                  <a:gd name="T11" fmla="*/ 19 h 55"/>
                                  <a:gd name="T12" fmla="*/ 28 w 96"/>
                                  <a:gd name="T13" fmla="*/ 24 h 55"/>
                                  <a:gd name="T14" fmla="*/ 28 w 96"/>
                                  <a:gd name="T15" fmla="*/ 33 h 55"/>
                                  <a:gd name="T16" fmla="*/ 12 w 96"/>
                                  <a:gd name="T17" fmla="*/ 23 h 55"/>
                                  <a:gd name="T18" fmla="*/ 0 w 96"/>
                                  <a:gd name="T19" fmla="*/ 27 h 55"/>
                                  <a:gd name="T20" fmla="*/ 5 w 96"/>
                                  <a:gd name="T21" fmla="*/ 45 h 55"/>
                                  <a:gd name="T22" fmla="*/ 15 w 96"/>
                                  <a:gd name="T23" fmla="*/ 40 h 55"/>
                                  <a:gd name="T24" fmla="*/ 15 w 96"/>
                                  <a:gd name="T25" fmla="*/ 52 h 55"/>
                                  <a:gd name="T26" fmla="*/ 27 w 96"/>
                                  <a:gd name="T27" fmla="*/ 55 h 55"/>
                                  <a:gd name="T28" fmla="*/ 37 w 96"/>
                                  <a:gd name="T29" fmla="*/ 45 h 55"/>
                                  <a:gd name="T30" fmla="*/ 53 w 96"/>
                                  <a:gd name="T31" fmla="*/ 39 h 55"/>
                                  <a:gd name="T32" fmla="*/ 64 w 96"/>
                                  <a:gd name="T33" fmla="*/ 42 h 55"/>
                                  <a:gd name="T34" fmla="*/ 83 w 96"/>
                                  <a:gd name="T35" fmla="*/ 42 h 55"/>
                                  <a:gd name="T36" fmla="*/ 96 w 96"/>
                                  <a:gd name="T37" fmla="*/ 29 h 55"/>
                                  <a:gd name="T38" fmla="*/ 83 w 96"/>
                                  <a:gd name="T39" fmla="*/ 17 h 55"/>
                                  <a:gd name="T40" fmla="*/ 92 w 96"/>
                                  <a:gd name="T41" fmla="*/ 8 h 55"/>
                                  <a:gd name="T42" fmla="*/ 77 w 96"/>
                                  <a:gd name="T43" fmla="*/ 0 h 55"/>
                                  <a:gd name="T44" fmla="*/ 70 w 96"/>
                                  <a:gd name="T45" fmla="*/ 6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6" h="55">
                                    <a:moveTo>
                                      <a:pt x="70" y="6"/>
                                    </a:moveTo>
                                    <a:lnTo>
                                      <a:pt x="70" y="6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3" y="20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40" y="19"/>
                                    </a:lnTo>
                                    <a:lnTo>
                                      <a:pt x="28" y="2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12" y="23"/>
                                    </a:lnTo>
                                    <a:lnTo>
                                      <a:pt x="0" y="27"/>
                                    </a:lnTo>
                                    <a:lnTo>
                                      <a:pt x="5" y="45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27" y="55"/>
                                    </a:lnTo>
                                    <a:lnTo>
                                      <a:pt x="37" y="45"/>
                                    </a:lnTo>
                                    <a:lnTo>
                                      <a:pt x="53" y="39"/>
                                    </a:lnTo>
                                    <a:lnTo>
                                      <a:pt x="64" y="42"/>
                                    </a:lnTo>
                                    <a:lnTo>
                                      <a:pt x="83" y="42"/>
                                    </a:lnTo>
                                    <a:lnTo>
                                      <a:pt x="96" y="29"/>
                                    </a:lnTo>
                                    <a:lnTo>
                                      <a:pt x="83" y="17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0" y="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20000"/>
                                  <a:lumOff val="8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3" name="Freeform 54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80F90D-BD08-4906-A747-137EA34DE226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2310" y="3207799"/>
                                <a:ext cx="84138" cy="47625"/>
                              </a:xfrm>
                              <a:custGeom>
                                <a:avLst/>
                                <a:gdLst>
                                  <a:gd name="T0" fmla="*/ 36 w 53"/>
                                  <a:gd name="T1" fmla="*/ 30 h 30"/>
                                  <a:gd name="T2" fmla="*/ 49 w 53"/>
                                  <a:gd name="T3" fmla="*/ 26 h 30"/>
                                  <a:gd name="T4" fmla="*/ 53 w 53"/>
                                  <a:gd name="T5" fmla="*/ 30 h 30"/>
                                  <a:gd name="T6" fmla="*/ 53 w 53"/>
                                  <a:gd name="T7" fmla="*/ 20 h 30"/>
                                  <a:gd name="T8" fmla="*/ 45 w 53"/>
                                  <a:gd name="T9" fmla="*/ 12 h 30"/>
                                  <a:gd name="T10" fmla="*/ 37 w 53"/>
                                  <a:gd name="T11" fmla="*/ 12 h 30"/>
                                  <a:gd name="T12" fmla="*/ 32 w 53"/>
                                  <a:gd name="T13" fmla="*/ 9 h 30"/>
                                  <a:gd name="T14" fmla="*/ 32 w 53"/>
                                  <a:gd name="T15" fmla="*/ 9 h 30"/>
                                  <a:gd name="T16" fmla="*/ 16 w 53"/>
                                  <a:gd name="T17" fmla="*/ 9 h 30"/>
                                  <a:gd name="T18" fmla="*/ 5 w 53"/>
                                  <a:gd name="T19" fmla="*/ 0 h 30"/>
                                  <a:gd name="T20" fmla="*/ 0 w 53"/>
                                  <a:gd name="T21" fmla="*/ 13 h 30"/>
                                  <a:gd name="T22" fmla="*/ 7 w 53"/>
                                  <a:gd name="T23" fmla="*/ 22 h 30"/>
                                  <a:gd name="T24" fmla="*/ 11 w 53"/>
                                  <a:gd name="T25" fmla="*/ 30 h 30"/>
                                  <a:gd name="T26" fmla="*/ 30 w 53"/>
                                  <a:gd name="T27" fmla="*/ 25 h 30"/>
                                  <a:gd name="T28" fmla="*/ 36 w 53"/>
                                  <a:gd name="T29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53" h="30">
                                    <a:moveTo>
                                      <a:pt x="36" y="30"/>
                                    </a:moveTo>
                                    <a:lnTo>
                                      <a:pt x="49" y="26"/>
                                    </a:lnTo>
                                    <a:lnTo>
                                      <a:pt x="53" y="30"/>
                                    </a:lnTo>
                                    <a:lnTo>
                                      <a:pt x="53" y="20"/>
                                    </a:lnTo>
                                    <a:lnTo>
                                      <a:pt x="45" y="12"/>
                                    </a:lnTo>
                                    <a:lnTo>
                                      <a:pt x="37" y="12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16" y="9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7" y="22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30" y="25"/>
                                    </a:lnTo>
                                    <a:lnTo>
                                      <a:pt x="36" y="3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20000"/>
                                  <a:lumOff val="8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Freeform 55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1F4E6FF-897F-4BB9-A294-1FA6A085AEA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44222" y="3344324"/>
                                <a:ext cx="25400" cy="15875"/>
                              </a:xfrm>
                              <a:custGeom>
                                <a:avLst/>
                                <a:gdLst>
                                  <a:gd name="T0" fmla="*/ 0 w 16"/>
                                  <a:gd name="T1" fmla="*/ 0 h 10"/>
                                  <a:gd name="T2" fmla="*/ 3 w 16"/>
                                  <a:gd name="T3" fmla="*/ 8 h 10"/>
                                  <a:gd name="T4" fmla="*/ 16 w 16"/>
                                  <a:gd name="T5" fmla="*/ 10 h 10"/>
                                  <a:gd name="T6" fmla="*/ 6 w 16"/>
                                  <a:gd name="T7" fmla="*/ 0 h 10"/>
                                  <a:gd name="T8" fmla="*/ 6 w 16"/>
                                  <a:gd name="T9" fmla="*/ 0 h 10"/>
                                  <a:gd name="T10" fmla="*/ 0 w 16"/>
                                  <a:gd name="T11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6" h="10">
                                    <a:moveTo>
                                      <a:pt x="0" y="0"/>
                                    </a:moveTo>
                                    <a:lnTo>
                                      <a:pt x="3" y="8"/>
                                    </a:lnTo>
                                    <a:lnTo>
                                      <a:pt x="16" y="1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5" name="Freeform 5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055A097-1D8D-4B36-A3FA-A862A8621A56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48985" y="3374486"/>
                                <a:ext cx="26988" cy="22225"/>
                              </a:xfrm>
                              <a:custGeom>
                                <a:avLst/>
                                <a:gdLst>
                                  <a:gd name="T0" fmla="*/ 17 w 17"/>
                                  <a:gd name="T1" fmla="*/ 14 h 14"/>
                                  <a:gd name="T2" fmla="*/ 8 w 17"/>
                                  <a:gd name="T3" fmla="*/ 7 h 14"/>
                                  <a:gd name="T4" fmla="*/ 6 w 17"/>
                                  <a:gd name="T5" fmla="*/ 0 h 14"/>
                                  <a:gd name="T6" fmla="*/ 6 w 17"/>
                                  <a:gd name="T7" fmla="*/ 0 h 14"/>
                                  <a:gd name="T8" fmla="*/ 0 w 17"/>
                                  <a:gd name="T9" fmla="*/ 7 h 14"/>
                                  <a:gd name="T10" fmla="*/ 4 w 17"/>
                                  <a:gd name="T11" fmla="*/ 11 h 14"/>
                                  <a:gd name="T12" fmla="*/ 17 w 17"/>
                                  <a:gd name="T13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7" h="14">
                                    <a:moveTo>
                                      <a:pt x="17" y="14"/>
                                    </a:moveTo>
                                    <a:lnTo>
                                      <a:pt x="8" y="7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11"/>
                                    </a:lnTo>
                                    <a:lnTo>
                                      <a:pt x="17" y="14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6" name="Freeform 5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95B2DF4-9789-4E70-A837-7DBEC4C54396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42647" y="3226849"/>
                                <a:ext cx="23813" cy="12700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8 h 8"/>
                                  <a:gd name="T2" fmla="*/ 8 w 15"/>
                                  <a:gd name="T3" fmla="*/ 8 h 8"/>
                                  <a:gd name="T4" fmla="*/ 15 w 15"/>
                                  <a:gd name="T5" fmla="*/ 1 h 8"/>
                                  <a:gd name="T6" fmla="*/ 0 w 15"/>
                                  <a:gd name="T7" fmla="*/ 0 h 8"/>
                                  <a:gd name="T8" fmla="*/ 0 w 15"/>
                                  <a:gd name="T9" fmla="*/ 0 h 8"/>
                                  <a:gd name="T10" fmla="*/ 0 w 15"/>
                                  <a:gd name="T11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5" h="8">
                                    <a:moveTo>
                                      <a:pt x="0" y="8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15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35" name="Freeform 72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EF7971D-7A86-459C-86B0-4179BA2378A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918128" y="4688936"/>
                              <a:ext cx="184150" cy="209550"/>
                            </a:xfrm>
                            <a:custGeom>
                              <a:avLst/>
                              <a:gdLst>
                                <a:gd name="T0" fmla="*/ 77 w 116"/>
                                <a:gd name="T1" fmla="*/ 132 h 132"/>
                                <a:gd name="T2" fmla="*/ 29 w 116"/>
                                <a:gd name="T3" fmla="*/ 74 h 132"/>
                                <a:gd name="T4" fmla="*/ 0 w 116"/>
                                <a:gd name="T5" fmla="*/ 10 h 132"/>
                                <a:gd name="T6" fmla="*/ 0 w 116"/>
                                <a:gd name="T7" fmla="*/ 10 h 132"/>
                                <a:gd name="T8" fmla="*/ 16 w 116"/>
                                <a:gd name="T9" fmla="*/ 13 h 132"/>
                                <a:gd name="T10" fmla="*/ 27 w 116"/>
                                <a:gd name="T11" fmla="*/ 8 h 132"/>
                                <a:gd name="T12" fmla="*/ 33 w 116"/>
                                <a:gd name="T13" fmla="*/ 0 h 132"/>
                                <a:gd name="T14" fmla="*/ 45 w 116"/>
                                <a:gd name="T15" fmla="*/ 1 h 132"/>
                                <a:gd name="T16" fmla="*/ 55 w 116"/>
                                <a:gd name="T17" fmla="*/ 13 h 132"/>
                                <a:gd name="T18" fmla="*/ 56 w 116"/>
                                <a:gd name="T19" fmla="*/ 27 h 132"/>
                                <a:gd name="T20" fmla="*/ 65 w 116"/>
                                <a:gd name="T21" fmla="*/ 30 h 132"/>
                                <a:gd name="T22" fmla="*/ 66 w 116"/>
                                <a:gd name="T23" fmla="*/ 42 h 132"/>
                                <a:gd name="T24" fmla="*/ 81 w 116"/>
                                <a:gd name="T25" fmla="*/ 43 h 132"/>
                                <a:gd name="T26" fmla="*/ 84 w 116"/>
                                <a:gd name="T27" fmla="*/ 33 h 132"/>
                                <a:gd name="T28" fmla="*/ 77 w 116"/>
                                <a:gd name="T29" fmla="*/ 26 h 132"/>
                                <a:gd name="T30" fmla="*/ 82 w 116"/>
                                <a:gd name="T31" fmla="*/ 18 h 132"/>
                                <a:gd name="T32" fmla="*/ 87 w 116"/>
                                <a:gd name="T33" fmla="*/ 23 h 132"/>
                                <a:gd name="T34" fmla="*/ 100 w 116"/>
                                <a:gd name="T35" fmla="*/ 35 h 132"/>
                                <a:gd name="T36" fmla="*/ 100 w 116"/>
                                <a:gd name="T37" fmla="*/ 51 h 132"/>
                                <a:gd name="T38" fmla="*/ 98 w 116"/>
                                <a:gd name="T39" fmla="*/ 65 h 132"/>
                                <a:gd name="T40" fmla="*/ 106 w 116"/>
                                <a:gd name="T41" fmla="*/ 78 h 132"/>
                                <a:gd name="T42" fmla="*/ 113 w 116"/>
                                <a:gd name="T43" fmla="*/ 83 h 132"/>
                                <a:gd name="T44" fmla="*/ 116 w 116"/>
                                <a:gd name="T45" fmla="*/ 101 h 132"/>
                                <a:gd name="T46" fmla="*/ 110 w 116"/>
                                <a:gd name="T47" fmla="*/ 116 h 132"/>
                                <a:gd name="T48" fmla="*/ 77 w 116"/>
                                <a:gd name="T49" fmla="*/ 132 h 1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</a:cxnLst>
                              <a:rect l="0" t="0" r="r" b="b"/>
                              <a:pathLst>
                                <a:path w="116" h="132">
                                  <a:moveTo>
                                    <a:pt x="77" y="132"/>
                                  </a:moveTo>
                                  <a:lnTo>
                                    <a:pt x="29" y="74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6" y="13"/>
                                  </a:lnTo>
                                  <a:lnTo>
                                    <a:pt x="27" y="8"/>
                                  </a:lnTo>
                                  <a:lnTo>
                                    <a:pt x="33" y="0"/>
                                  </a:lnTo>
                                  <a:lnTo>
                                    <a:pt x="45" y="1"/>
                                  </a:lnTo>
                                  <a:lnTo>
                                    <a:pt x="55" y="13"/>
                                  </a:lnTo>
                                  <a:lnTo>
                                    <a:pt x="56" y="27"/>
                                  </a:lnTo>
                                  <a:lnTo>
                                    <a:pt x="65" y="30"/>
                                  </a:lnTo>
                                  <a:lnTo>
                                    <a:pt x="66" y="42"/>
                                  </a:lnTo>
                                  <a:lnTo>
                                    <a:pt x="81" y="43"/>
                                  </a:lnTo>
                                  <a:lnTo>
                                    <a:pt x="84" y="33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82" y="18"/>
                                  </a:lnTo>
                                  <a:lnTo>
                                    <a:pt x="87" y="23"/>
                                  </a:lnTo>
                                  <a:lnTo>
                                    <a:pt x="100" y="35"/>
                                  </a:lnTo>
                                  <a:lnTo>
                                    <a:pt x="100" y="51"/>
                                  </a:lnTo>
                                  <a:lnTo>
                                    <a:pt x="98" y="65"/>
                                  </a:lnTo>
                                  <a:lnTo>
                                    <a:pt x="106" y="78"/>
                                  </a:lnTo>
                                  <a:lnTo>
                                    <a:pt x="113" y="83"/>
                                  </a:lnTo>
                                  <a:lnTo>
                                    <a:pt x="116" y="101"/>
                                  </a:lnTo>
                                  <a:lnTo>
                                    <a:pt x="110" y="116"/>
                                  </a:lnTo>
                                  <a:lnTo>
                                    <a:pt x="77" y="13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6" name="Freeform 15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D986315-5EB2-4034-A96B-DB9629315EAD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91040" y="4690524"/>
                              <a:ext cx="455613" cy="496888"/>
                            </a:xfrm>
                            <a:custGeom>
                              <a:avLst/>
                              <a:gdLst>
                                <a:gd name="T0" fmla="*/ 117 w 287"/>
                                <a:gd name="T1" fmla="*/ 32 h 313"/>
                                <a:gd name="T2" fmla="*/ 137 w 287"/>
                                <a:gd name="T3" fmla="*/ 23 h 313"/>
                                <a:gd name="T4" fmla="*/ 104 w 287"/>
                                <a:gd name="T5" fmla="*/ 0 h 313"/>
                                <a:gd name="T6" fmla="*/ 192 w 287"/>
                                <a:gd name="T7" fmla="*/ 0 h 313"/>
                                <a:gd name="T8" fmla="*/ 202 w 287"/>
                                <a:gd name="T9" fmla="*/ 66 h 313"/>
                                <a:gd name="T10" fmla="*/ 262 w 287"/>
                                <a:gd name="T11" fmla="*/ 182 h 313"/>
                                <a:gd name="T12" fmla="*/ 287 w 287"/>
                                <a:gd name="T13" fmla="*/ 247 h 313"/>
                                <a:gd name="T14" fmla="*/ 261 w 287"/>
                                <a:gd name="T15" fmla="*/ 293 h 313"/>
                                <a:gd name="T16" fmla="*/ 242 w 287"/>
                                <a:gd name="T17" fmla="*/ 306 h 313"/>
                                <a:gd name="T18" fmla="*/ 213 w 287"/>
                                <a:gd name="T19" fmla="*/ 313 h 313"/>
                                <a:gd name="T20" fmla="*/ 198 w 287"/>
                                <a:gd name="T21" fmla="*/ 277 h 313"/>
                                <a:gd name="T22" fmla="*/ 192 w 287"/>
                                <a:gd name="T23" fmla="*/ 260 h 313"/>
                                <a:gd name="T24" fmla="*/ 181 w 287"/>
                                <a:gd name="T25" fmla="*/ 243 h 313"/>
                                <a:gd name="T26" fmla="*/ 165 w 287"/>
                                <a:gd name="T27" fmla="*/ 230 h 313"/>
                                <a:gd name="T28" fmla="*/ 146 w 287"/>
                                <a:gd name="T29" fmla="*/ 226 h 313"/>
                                <a:gd name="T30" fmla="*/ 140 w 287"/>
                                <a:gd name="T31" fmla="*/ 198 h 313"/>
                                <a:gd name="T32" fmla="*/ 121 w 287"/>
                                <a:gd name="T33" fmla="*/ 196 h 313"/>
                                <a:gd name="T34" fmla="*/ 96 w 287"/>
                                <a:gd name="T35" fmla="*/ 192 h 313"/>
                                <a:gd name="T36" fmla="*/ 59 w 287"/>
                                <a:gd name="T37" fmla="*/ 191 h 313"/>
                                <a:gd name="T38" fmla="*/ 44 w 287"/>
                                <a:gd name="T39" fmla="*/ 182 h 313"/>
                                <a:gd name="T40" fmla="*/ 24 w 287"/>
                                <a:gd name="T41" fmla="*/ 188 h 313"/>
                                <a:gd name="T42" fmla="*/ 25 w 287"/>
                                <a:gd name="T43" fmla="*/ 151 h 313"/>
                                <a:gd name="T44" fmla="*/ 18 w 287"/>
                                <a:gd name="T45" fmla="*/ 122 h 313"/>
                                <a:gd name="T46" fmla="*/ 12 w 287"/>
                                <a:gd name="T47" fmla="*/ 98 h 313"/>
                                <a:gd name="T48" fmla="*/ 19 w 287"/>
                                <a:gd name="T49" fmla="*/ 71 h 313"/>
                                <a:gd name="T50" fmla="*/ 50 w 287"/>
                                <a:gd name="T51" fmla="*/ 63 h 313"/>
                                <a:gd name="T52" fmla="*/ 75 w 287"/>
                                <a:gd name="T53" fmla="*/ 63 h 313"/>
                                <a:gd name="T54" fmla="*/ 109 w 287"/>
                                <a:gd name="T55" fmla="*/ 83 h 313"/>
                                <a:gd name="T56" fmla="*/ 114 w 287"/>
                                <a:gd name="T57" fmla="*/ 105 h 313"/>
                                <a:gd name="T58" fmla="*/ 109 w 287"/>
                                <a:gd name="T59" fmla="*/ 127 h 313"/>
                                <a:gd name="T60" fmla="*/ 125 w 287"/>
                                <a:gd name="T61" fmla="*/ 132 h 313"/>
                                <a:gd name="T62" fmla="*/ 133 w 287"/>
                                <a:gd name="T63" fmla="*/ 130 h 313"/>
                                <a:gd name="T64" fmla="*/ 141 w 287"/>
                                <a:gd name="T65" fmla="*/ 118 h 313"/>
                                <a:gd name="T66" fmla="*/ 146 w 287"/>
                                <a:gd name="T67" fmla="*/ 105 h 313"/>
                                <a:gd name="T68" fmla="*/ 137 w 287"/>
                                <a:gd name="T69" fmla="*/ 109 h 313"/>
                                <a:gd name="T70" fmla="*/ 117 w 287"/>
                                <a:gd name="T71" fmla="*/ 66 h 3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</a:cxnLst>
                              <a:rect l="0" t="0" r="r" b="b"/>
                              <a:pathLst>
                                <a:path w="287" h="313">
                                  <a:moveTo>
                                    <a:pt x="117" y="66"/>
                                  </a:moveTo>
                                  <a:lnTo>
                                    <a:pt x="117" y="32"/>
                                  </a:lnTo>
                                  <a:lnTo>
                                    <a:pt x="133" y="28"/>
                                  </a:lnTo>
                                  <a:lnTo>
                                    <a:pt x="137" y="23"/>
                                  </a:lnTo>
                                  <a:lnTo>
                                    <a:pt x="117" y="15"/>
                                  </a:lnTo>
                                  <a:lnTo>
                                    <a:pt x="104" y="0"/>
                                  </a:lnTo>
                                  <a:lnTo>
                                    <a:pt x="104" y="0"/>
                                  </a:lnTo>
                                  <a:lnTo>
                                    <a:pt x="192" y="0"/>
                                  </a:lnTo>
                                  <a:lnTo>
                                    <a:pt x="192" y="29"/>
                                  </a:lnTo>
                                  <a:lnTo>
                                    <a:pt x="202" y="66"/>
                                  </a:lnTo>
                                  <a:lnTo>
                                    <a:pt x="239" y="170"/>
                                  </a:lnTo>
                                  <a:lnTo>
                                    <a:pt x="262" y="182"/>
                                  </a:lnTo>
                                  <a:lnTo>
                                    <a:pt x="277" y="207"/>
                                  </a:lnTo>
                                  <a:lnTo>
                                    <a:pt x="287" y="247"/>
                                  </a:lnTo>
                                  <a:lnTo>
                                    <a:pt x="272" y="277"/>
                                  </a:lnTo>
                                  <a:lnTo>
                                    <a:pt x="261" y="293"/>
                                  </a:lnTo>
                                  <a:lnTo>
                                    <a:pt x="247" y="294"/>
                                  </a:lnTo>
                                  <a:lnTo>
                                    <a:pt x="242" y="306"/>
                                  </a:lnTo>
                                  <a:lnTo>
                                    <a:pt x="223" y="303"/>
                                  </a:lnTo>
                                  <a:lnTo>
                                    <a:pt x="213" y="313"/>
                                  </a:lnTo>
                                  <a:lnTo>
                                    <a:pt x="205" y="284"/>
                                  </a:lnTo>
                                  <a:lnTo>
                                    <a:pt x="198" y="277"/>
                                  </a:lnTo>
                                  <a:lnTo>
                                    <a:pt x="186" y="272"/>
                                  </a:lnTo>
                                  <a:lnTo>
                                    <a:pt x="192" y="260"/>
                                  </a:lnTo>
                                  <a:lnTo>
                                    <a:pt x="192" y="249"/>
                                  </a:lnTo>
                                  <a:lnTo>
                                    <a:pt x="181" y="243"/>
                                  </a:lnTo>
                                  <a:lnTo>
                                    <a:pt x="179" y="231"/>
                                  </a:lnTo>
                                  <a:lnTo>
                                    <a:pt x="165" y="230"/>
                                  </a:lnTo>
                                  <a:lnTo>
                                    <a:pt x="156" y="239"/>
                                  </a:lnTo>
                                  <a:lnTo>
                                    <a:pt x="146" y="226"/>
                                  </a:lnTo>
                                  <a:lnTo>
                                    <a:pt x="149" y="201"/>
                                  </a:lnTo>
                                  <a:lnTo>
                                    <a:pt x="140" y="198"/>
                                  </a:lnTo>
                                  <a:lnTo>
                                    <a:pt x="131" y="189"/>
                                  </a:lnTo>
                                  <a:lnTo>
                                    <a:pt x="121" y="196"/>
                                  </a:lnTo>
                                  <a:lnTo>
                                    <a:pt x="111" y="199"/>
                                  </a:lnTo>
                                  <a:lnTo>
                                    <a:pt x="96" y="192"/>
                                  </a:lnTo>
                                  <a:lnTo>
                                    <a:pt x="80" y="191"/>
                                  </a:lnTo>
                                  <a:lnTo>
                                    <a:pt x="59" y="191"/>
                                  </a:lnTo>
                                  <a:lnTo>
                                    <a:pt x="51" y="178"/>
                                  </a:lnTo>
                                  <a:lnTo>
                                    <a:pt x="44" y="182"/>
                                  </a:lnTo>
                                  <a:lnTo>
                                    <a:pt x="37" y="189"/>
                                  </a:lnTo>
                                  <a:lnTo>
                                    <a:pt x="24" y="188"/>
                                  </a:lnTo>
                                  <a:lnTo>
                                    <a:pt x="19" y="169"/>
                                  </a:lnTo>
                                  <a:lnTo>
                                    <a:pt x="25" y="151"/>
                                  </a:lnTo>
                                  <a:lnTo>
                                    <a:pt x="19" y="137"/>
                                  </a:lnTo>
                                  <a:lnTo>
                                    <a:pt x="18" y="122"/>
                                  </a:lnTo>
                                  <a:lnTo>
                                    <a:pt x="6" y="111"/>
                                  </a:lnTo>
                                  <a:lnTo>
                                    <a:pt x="12" y="98"/>
                                  </a:lnTo>
                                  <a:lnTo>
                                    <a:pt x="0" y="83"/>
                                  </a:lnTo>
                                  <a:lnTo>
                                    <a:pt x="19" y="71"/>
                                  </a:lnTo>
                                  <a:lnTo>
                                    <a:pt x="45" y="77"/>
                                  </a:lnTo>
                                  <a:lnTo>
                                    <a:pt x="50" y="63"/>
                                  </a:lnTo>
                                  <a:lnTo>
                                    <a:pt x="59" y="54"/>
                                  </a:lnTo>
                                  <a:lnTo>
                                    <a:pt x="75" y="63"/>
                                  </a:lnTo>
                                  <a:lnTo>
                                    <a:pt x="88" y="77"/>
                                  </a:lnTo>
                                  <a:lnTo>
                                    <a:pt x="109" y="83"/>
                                  </a:lnTo>
                                  <a:lnTo>
                                    <a:pt x="117" y="100"/>
                                  </a:lnTo>
                                  <a:lnTo>
                                    <a:pt x="114" y="105"/>
                                  </a:lnTo>
                                  <a:lnTo>
                                    <a:pt x="114" y="109"/>
                                  </a:lnTo>
                                  <a:lnTo>
                                    <a:pt x="109" y="127"/>
                                  </a:lnTo>
                                  <a:lnTo>
                                    <a:pt x="117" y="125"/>
                                  </a:lnTo>
                                  <a:lnTo>
                                    <a:pt x="125" y="132"/>
                                  </a:lnTo>
                                  <a:lnTo>
                                    <a:pt x="128" y="130"/>
                                  </a:lnTo>
                                  <a:lnTo>
                                    <a:pt x="133" y="130"/>
                                  </a:lnTo>
                                  <a:lnTo>
                                    <a:pt x="141" y="125"/>
                                  </a:lnTo>
                                  <a:lnTo>
                                    <a:pt x="141" y="118"/>
                                  </a:lnTo>
                                  <a:lnTo>
                                    <a:pt x="146" y="112"/>
                                  </a:lnTo>
                                  <a:lnTo>
                                    <a:pt x="146" y="105"/>
                                  </a:lnTo>
                                  <a:lnTo>
                                    <a:pt x="143" y="102"/>
                                  </a:lnTo>
                                  <a:lnTo>
                                    <a:pt x="137" y="109"/>
                                  </a:lnTo>
                                  <a:lnTo>
                                    <a:pt x="134" y="80"/>
                                  </a:lnTo>
                                  <a:lnTo>
                                    <a:pt x="117" y="6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40000"/>
                                <a:lumOff val="6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7" name="Freeform 155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8BA0A01-CD44-4CB2-B2C8-8D06B7F87E6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3760" y="4253961"/>
                              <a:ext cx="695325" cy="828675"/>
                            </a:xfrm>
                            <a:custGeom>
                              <a:avLst/>
                              <a:gdLst>
                                <a:gd name="T0" fmla="*/ 284 w 438"/>
                                <a:gd name="T1" fmla="*/ 460 h 522"/>
                                <a:gd name="T2" fmla="*/ 307 w 438"/>
                                <a:gd name="T3" fmla="*/ 435 h 522"/>
                                <a:gd name="T4" fmla="*/ 291 w 438"/>
                                <a:gd name="T5" fmla="*/ 393 h 522"/>
                                <a:gd name="T6" fmla="*/ 308 w 438"/>
                                <a:gd name="T7" fmla="*/ 375 h 522"/>
                                <a:gd name="T8" fmla="*/ 313 w 438"/>
                                <a:gd name="T9" fmla="*/ 346 h 522"/>
                                <a:gd name="T10" fmla="*/ 326 w 438"/>
                                <a:gd name="T11" fmla="*/ 349 h 522"/>
                                <a:gd name="T12" fmla="*/ 340 w 438"/>
                                <a:gd name="T13" fmla="*/ 352 h 522"/>
                                <a:gd name="T14" fmla="*/ 367 w 438"/>
                                <a:gd name="T15" fmla="*/ 310 h 522"/>
                                <a:gd name="T16" fmla="*/ 371 w 438"/>
                                <a:gd name="T17" fmla="*/ 246 h 522"/>
                                <a:gd name="T18" fmla="*/ 397 w 438"/>
                                <a:gd name="T19" fmla="*/ 194 h 522"/>
                                <a:gd name="T20" fmla="*/ 433 w 438"/>
                                <a:gd name="T21" fmla="*/ 156 h 522"/>
                                <a:gd name="T22" fmla="*/ 423 w 438"/>
                                <a:gd name="T23" fmla="*/ 121 h 522"/>
                                <a:gd name="T24" fmla="*/ 433 w 438"/>
                                <a:gd name="T25" fmla="*/ 84 h 522"/>
                                <a:gd name="T26" fmla="*/ 412 w 438"/>
                                <a:gd name="T27" fmla="*/ 80 h 522"/>
                                <a:gd name="T28" fmla="*/ 385 w 438"/>
                                <a:gd name="T29" fmla="*/ 73 h 522"/>
                                <a:gd name="T30" fmla="*/ 393 w 438"/>
                                <a:gd name="T31" fmla="*/ 42 h 522"/>
                                <a:gd name="T32" fmla="*/ 310 w 438"/>
                                <a:gd name="T33" fmla="*/ 67 h 522"/>
                                <a:gd name="T34" fmla="*/ 259 w 438"/>
                                <a:gd name="T35" fmla="*/ 86 h 522"/>
                                <a:gd name="T36" fmla="*/ 244 w 438"/>
                                <a:gd name="T37" fmla="*/ 119 h 522"/>
                                <a:gd name="T38" fmla="*/ 227 w 438"/>
                                <a:gd name="T39" fmla="*/ 151 h 522"/>
                                <a:gd name="T40" fmla="*/ 176 w 438"/>
                                <a:gd name="T41" fmla="*/ 170 h 522"/>
                                <a:gd name="T42" fmla="*/ 169 w 438"/>
                                <a:gd name="T43" fmla="*/ 259 h 522"/>
                                <a:gd name="T44" fmla="*/ 0 w 438"/>
                                <a:gd name="T45" fmla="*/ 275 h 522"/>
                                <a:gd name="T46" fmla="*/ 0 w 438"/>
                                <a:gd name="T47" fmla="*/ 304 h 522"/>
                                <a:gd name="T48" fmla="*/ 47 w 438"/>
                                <a:gd name="T49" fmla="*/ 445 h 522"/>
                                <a:gd name="T50" fmla="*/ 85 w 438"/>
                                <a:gd name="T51" fmla="*/ 482 h 522"/>
                                <a:gd name="T52" fmla="*/ 117 w 438"/>
                                <a:gd name="T53" fmla="*/ 511 h 522"/>
                                <a:gd name="T54" fmla="*/ 141 w 438"/>
                                <a:gd name="T55" fmla="*/ 495 h 522"/>
                                <a:gd name="T56" fmla="*/ 176 w 438"/>
                                <a:gd name="T57" fmla="*/ 480 h 522"/>
                                <a:gd name="T58" fmla="*/ 205 w 438"/>
                                <a:gd name="T59" fmla="*/ 489 h 522"/>
                                <a:gd name="T60" fmla="*/ 234 w 438"/>
                                <a:gd name="T61" fmla="*/ 493 h 522"/>
                                <a:gd name="T62" fmla="*/ 249 w 438"/>
                                <a:gd name="T63" fmla="*/ 518 h 522"/>
                                <a:gd name="T64" fmla="*/ 263 w 438"/>
                                <a:gd name="T65" fmla="*/ 508 h 522"/>
                                <a:gd name="T66" fmla="*/ 285 w 438"/>
                                <a:gd name="T67" fmla="*/ 473 h 5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</a:cxnLst>
                              <a:rect l="0" t="0" r="r" b="b"/>
                              <a:pathLst>
                                <a:path w="438" h="522">
                                  <a:moveTo>
                                    <a:pt x="285" y="473"/>
                                  </a:moveTo>
                                  <a:lnTo>
                                    <a:pt x="284" y="460"/>
                                  </a:lnTo>
                                  <a:lnTo>
                                    <a:pt x="300" y="455"/>
                                  </a:lnTo>
                                  <a:lnTo>
                                    <a:pt x="307" y="435"/>
                                  </a:lnTo>
                                  <a:lnTo>
                                    <a:pt x="288" y="416"/>
                                  </a:lnTo>
                                  <a:lnTo>
                                    <a:pt x="291" y="393"/>
                                  </a:lnTo>
                                  <a:lnTo>
                                    <a:pt x="295" y="381"/>
                                  </a:lnTo>
                                  <a:lnTo>
                                    <a:pt x="308" y="375"/>
                                  </a:lnTo>
                                  <a:lnTo>
                                    <a:pt x="314" y="362"/>
                                  </a:lnTo>
                                  <a:lnTo>
                                    <a:pt x="313" y="346"/>
                                  </a:lnTo>
                                  <a:lnTo>
                                    <a:pt x="319" y="341"/>
                                  </a:lnTo>
                                  <a:lnTo>
                                    <a:pt x="326" y="349"/>
                                  </a:lnTo>
                                  <a:lnTo>
                                    <a:pt x="330" y="345"/>
                                  </a:lnTo>
                                  <a:lnTo>
                                    <a:pt x="340" y="352"/>
                                  </a:lnTo>
                                  <a:lnTo>
                                    <a:pt x="353" y="335"/>
                                  </a:lnTo>
                                  <a:lnTo>
                                    <a:pt x="367" y="310"/>
                                  </a:lnTo>
                                  <a:lnTo>
                                    <a:pt x="352" y="265"/>
                                  </a:lnTo>
                                  <a:lnTo>
                                    <a:pt x="371" y="246"/>
                                  </a:lnTo>
                                  <a:lnTo>
                                    <a:pt x="378" y="212"/>
                                  </a:lnTo>
                                  <a:lnTo>
                                    <a:pt x="397" y="194"/>
                                  </a:lnTo>
                                  <a:lnTo>
                                    <a:pt x="420" y="186"/>
                                  </a:lnTo>
                                  <a:lnTo>
                                    <a:pt x="433" y="156"/>
                                  </a:lnTo>
                                  <a:lnTo>
                                    <a:pt x="438" y="134"/>
                                  </a:lnTo>
                                  <a:lnTo>
                                    <a:pt x="423" y="121"/>
                                  </a:lnTo>
                                  <a:lnTo>
                                    <a:pt x="435" y="109"/>
                                  </a:lnTo>
                                  <a:lnTo>
                                    <a:pt x="433" y="84"/>
                                  </a:lnTo>
                                  <a:lnTo>
                                    <a:pt x="422" y="86"/>
                                  </a:lnTo>
                                  <a:lnTo>
                                    <a:pt x="412" y="80"/>
                                  </a:lnTo>
                                  <a:lnTo>
                                    <a:pt x="396" y="84"/>
                                  </a:lnTo>
                                  <a:lnTo>
                                    <a:pt x="385" y="73"/>
                                  </a:lnTo>
                                  <a:lnTo>
                                    <a:pt x="390" y="60"/>
                                  </a:lnTo>
                                  <a:lnTo>
                                    <a:pt x="393" y="42"/>
                                  </a:lnTo>
                                  <a:lnTo>
                                    <a:pt x="346" y="0"/>
                                  </a:lnTo>
                                  <a:lnTo>
                                    <a:pt x="310" y="67"/>
                                  </a:lnTo>
                                  <a:lnTo>
                                    <a:pt x="294" y="58"/>
                                  </a:lnTo>
                                  <a:lnTo>
                                    <a:pt x="259" y="86"/>
                                  </a:lnTo>
                                  <a:lnTo>
                                    <a:pt x="244" y="87"/>
                                  </a:lnTo>
                                  <a:lnTo>
                                    <a:pt x="244" y="119"/>
                                  </a:lnTo>
                                  <a:lnTo>
                                    <a:pt x="227" y="127"/>
                                  </a:lnTo>
                                  <a:lnTo>
                                    <a:pt x="227" y="151"/>
                                  </a:lnTo>
                                  <a:lnTo>
                                    <a:pt x="204" y="170"/>
                                  </a:lnTo>
                                  <a:lnTo>
                                    <a:pt x="176" y="170"/>
                                  </a:lnTo>
                                  <a:lnTo>
                                    <a:pt x="169" y="234"/>
                                  </a:lnTo>
                                  <a:lnTo>
                                    <a:pt x="169" y="259"/>
                                  </a:lnTo>
                                  <a:lnTo>
                                    <a:pt x="128" y="274"/>
                                  </a:lnTo>
                                  <a:lnTo>
                                    <a:pt x="0" y="275"/>
                                  </a:lnTo>
                                  <a:lnTo>
                                    <a:pt x="0" y="275"/>
                                  </a:lnTo>
                                  <a:lnTo>
                                    <a:pt x="0" y="304"/>
                                  </a:lnTo>
                                  <a:lnTo>
                                    <a:pt x="10" y="341"/>
                                  </a:lnTo>
                                  <a:lnTo>
                                    <a:pt x="47" y="445"/>
                                  </a:lnTo>
                                  <a:lnTo>
                                    <a:pt x="70" y="457"/>
                                  </a:lnTo>
                                  <a:lnTo>
                                    <a:pt x="85" y="482"/>
                                  </a:lnTo>
                                  <a:lnTo>
                                    <a:pt x="95" y="522"/>
                                  </a:lnTo>
                                  <a:lnTo>
                                    <a:pt x="117" y="511"/>
                                  </a:lnTo>
                                  <a:lnTo>
                                    <a:pt x="131" y="489"/>
                                  </a:lnTo>
                                  <a:lnTo>
                                    <a:pt x="141" y="495"/>
                                  </a:lnTo>
                                  <a:lnTo>
                                    <a:pt x="160" y="486"/>
                                  </a:lnTo>
                                  <a:lnTo>
                                    <a:pt x="176" y="480"/>
                                  </a:lnTo>
                                  <a:lnTo>
                                    <a:pt x="192" y="483"/>
                                  </a:lnTo>
                                  <a:lnTo>
                                    <a:pt x="205" y="489"/>
                                  </a:lnTo>
                                  <a:lnTo>
                                    <a:pt x="221" y="486"/>
                                  </a:lnTo>
                                  <a:lnTo>
                                    <a:pt x="234" y="493"/>
                                  </a:lnTo>
                                  <a:lnTo>
                                    <a:pt x="236" y="502"/>
                                  </a:lnTo>
                                  <a:lnTo>
                                    <a:pt x="249" y="518"/>
                                  </a:lnTo>
                                  <a:lnTo>
                                    <a:pt x="256" y="509"/>
                                  </a:lnTo>
                                  <a:lnTo>
                                    <a:pt x="263" y="508"/>
                                  </a:lnTo>
                                  <a:lnTo>
                                    <a:pt x="282" y="489"/>
                                  </a:lnTo>
                                  <a:lnTo>
                                    <a:pt x="285" y="47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40000"/>
                                <a:lumOff val="6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8" name="Freeform 15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5F97B86-DE1E-4753-B288-7CE88B5B5CBB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0410" y="4798474"/>
                              <a:ext cx="65088" cy="120650"/>
                            </a:xfrm>
                            <a:custGeom>
                              <a:avLst/>
                              <a:gdLst>
                                <a:gd name="T0" fmla="*/ 9 w 41"/>
                                <a:gd name="T1" fmla="*/ 32 h 76"/>
                                <a:gd name="T2" fmla="*/ 16 w 41"/>
                                <a:gd name="T3" fmla="*/ 53 h 76"/>
                                <a:gd name="T4" fmla="*/ 28 w 41"/>
                                <a:gd name="T5" fmla="*/ 41 h 76"/>
                                <a:gd name="T6" fmla="*/ 26 w 41"/>
                                <a:gd name="T7" fmla="*/ 14 h 76"/>
                                <a:gd name="T8" fmla="*/ 16 w 41"/>
                                <a:gd name="T9" fmla="*/ 3 h 76"/>
                                <a:gd name="T10" fmla="*/ 25 w 41"/>
                                <a:gd name="T11" fmla="*/ 0 h 76"/>
                                <a:gd name="T12" fmla="*/ 35 w 41"/>
                                <a:gd name="T13" fmla="*/ 5 h 76"/>
                                <a:gd name="T14" fmla="*/ 39 w 41"/>
                                <a:gd name="T15" fmla="*/ 27 h 76"/>
                                <a:gd name="T16" fmla="*/ 41 w 41"/>
                                <a:gd name="T17" fmla="*/ 51 h 76"/>
                                <a:gd name="T18" fmla="*/ 38 w 41"/>
                                <a:gd name="T19" fmla="*/ 60 h 76"/>
                                <a:gd name="T20" fmla="*/ 29 w 41"/>
                                <a:gd name="T21" fmla="*/ 64 h 76"/>
                                <a:gd name="T22" fmla="*/ 25 w 41"/>
                                <a:gd name="T23" fmla="*/ 72 h 76"/>
                                <a:gd name="T24" fmla="*/ 17 w 41"/>
                                <a:gd name="T25" fmla="*/ 76 h 76"/>
                                <a:gd name="T26" fmla="*/ 7 w 41"/>
                                <a:gd name="T27" fmla="*/ 73 h 76"/>
                                <a:gd name="T28" fmla="*/ 0 w 41"/>
                                <a:gd name="T29" fmla="*/ 67 h 76"/>
                                <a:gd name="T30" fmla="*/ 0 w 41"/>
                                <a:gd name="T31" fmla="*/ 60 h 76"/>
                                <a:gd name="T32" fmla="*/ 6 w 41"/>
                                <a:gd name="T33" fmla="*/ 43 h 76"/>
                                <a:gd name="T34" fmla="*/ 6 w 41"/>
                                <a:gd name="T35" fmla="*/ 35 h 76"/>
                                <a:gd name="T36" fmla="*/ 9 w 41"/>
                                <a:gd name="T37" fmla="*/ 32 h 7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</a:cxnLst>
                              <a:rect l="0" t="0" r="r" b="b"/>
                              <a:pathLst>
                                <a:path w="41" h="76">
                                  <a:moveTo>
                                    <a:pt x="9" y="32"/>
                                  </a:moveTo>
                                  <a:lnTo>
                                    <a:pt x="16" y="53"/>
                                  </a:lnTo>
                                  <a:lnTo>
                                    <a:pt x="28" y="41"/>
                                  </a:lnTo>
                                  <a:lnTo>
                                    <a:pt x="26" y="14"/>
                                  </a:lnTo>
                                  <a:lnTo>
                                    <a:pt x="16" y="3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35" y="5"/>
                                  </a:lnTo>
                                  <a:lnTo>
                                    <a:pt x="39" y="27"/>
                                  </a:lnTo>
                                  <a:lnTo>
                                    <a:pt x="41" y="51"/>
                                  </a:lnTo>
                                  <a:lnTo>
                                    <a:pt x="38" y="60"/>
                                  </a:lnTo>
                                  <a:lnTo>
                                    <a:pt x="29" y="64"/>
                                  </a:lnTo>
                                  <a:lnTo>
                                    <a:pt x="25" y="72"/>
                                  </a:lnTo>
                                  <a:lnTo>
                                    <a:pt x="17" y="76"/>
                                  </a:lnTo>
                                  <a:lnTo>
                                    <a:pt x="7" y="73"/>
                                  </a:lnTo>
                                  <a:lnTo>
                                    <a:pt x="0" y="67"/>
                                  </a:lnTo>
                                  <a:lnTo>
                                    <a:pt x="0" y="60"/>
                                  </a:lnTo>
                                  <a:lnTo>
                                    <a:pt x="6" y="43"/>
                                  </a:lnTo>
                                  <a:lnTo>
                                    <a:pt x="6" y="35"/>
                                  </a:lnTo>
                                  <a:lnTo>
                                    <a:pt x="9" y="32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9" name="Freeform 11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5C64B58-15F0-44EA-97E8-DF8ACCCC2B9A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6560" y="4979449"/>
                              <a:ext cx="1411288" cy="844550"/>
                            </a:xfrm>
                            <a:custGeom>
                              <a:avLst/>
                              <a:gdLst>
                                <a:gd name="T0" fmla="*/ 427 w 889"/>
                                <a:gd name="T1" fmla="*/ 3 h 532"/>
                                <a:gd name="T2" fmla="*/ 293 w 889"/>
                                <a:gd name="T3" fmla="*/ 39 h 532"/>
                                <a:gd name="T4" fmla="*/ 272 w 889"/>
                                <a:gd name="T5" fmla="*/ 68 h 532"/>
                                <a:gd name="T6" fmla="*/ 285 w 889"/>
                                <a:gd name="T7" fmla="*/ 111 h 532"/>
                                <a:gd name="T8" fmla="*/ 279 w 889"/>
                                <a:gd name="T9" fmla="*/ 154 h 532"/>
                                <a:gd name="T10" fmla="*/ 238 w 889"/>
                                <a:gd name="T11" fmla="*/ 135 h 532"/>
                                <a:gd name="T12" fmla="*/ 202 w 889"/>
                                <a:gd name="T13" fmla="*/ 125 h 532"/>
                                <a:gd name="T14" fmla="*/ 147 w 889"/>
                                <a:gd name="T15" fmla="*/ 89 h 532"/>
                                <a:gd name="T16" fmla="*/ 112 w 889"/>
                                <a:gd name="T17" fmla="*/ 89 h 532"/>
                                <a:gd name="T18" fmla="*/ 129 w 889"/>
                                <a:gd name="T19" fmla="*/ 138 h 532"/>
                                <a:gd name="T20" fmla="*/ 119 w 889"/>
                                <a:gd name="T21" fmla="*/ 182 h 532"/>
                                <a:gd name="T22" fmla="*/ 94 w 889"/>
                                <a:gd name="T23" fmla="*/ 207 h 532"/>
                                <a:gd name="T24" fmla="*/ 75 w 889"/>
                                <a:gd name="T25" fmla="*/ 237 h 532"/>
                                <a:gd name="T26" fmla="*/ 105 w 889"/>
                                <a:gd name="T27" fmla="*/ 269 h 532"/>
                                <a:gd name="T28" fmla="*/ 138 w 889"/>
                                <a:gd name="T29" fmla="*/ 244 h 532"/>
                                <a:gd name="T30" fmla="*/ 164 w 889"/>
                                <a:gd name="T31" fmla="*/ 259 h 532"/>
                                <a:gd name="T32" fmla="*/ 138 w 889"/>
                                <a:gd name="T33" fmla="*/ 295 h 532"/>
                                <a:gd name="T34" fmla="*/ 103 w 889"/>
                                <a:gd name="T35" fmla="*/ 329 h 532"/>
                                <a:gd name="T36" fmla="*/ 87 w 889"/>
                                <a:gd name="T37" fmla="*/ 371 h 532"/>
                                <a:gd name="T38" fmla="*/ 52 w 889"/>
                                <a:gd name="T39" fmla="*/ 358 h 532"/>
                                <a:gd name="T40" fmla="*/ 30 w 889"/>
                                <a:gd name="T41" fmla="*/ 396 h 532"/>
                                <a:gd name="T42" fmla="*/ 0 w 889"/>
                                <a:gd name="T43" fmla="*/ 445 h 532"/>
                                <a:gd name="T44" fmla="*/ 14 w 889"/>
                                <a:gd name="T45" fmla="*/ 499 h 532"/>
                                <a:gd name="T46" fmla="*/ 33 w 889"/>
                                <a:gd name="T47" fmla="*/ 486 h 532"/>
                                <a:gd name="T48" fmla="*/ 94 w 889"/>
                                <a:gd name="T49" fmla="*/ 487 h 532"/>
                                <a:gd name="T50" fmla="*/ 131 w 889"/>
                                <a:gd name="T51" fmla="*/ 496 h 532"/>
                                <a:gd name="T52" fmla="*/ 151 w 889"/>
                                <a:gd name="T53" fmla="*/ 468 h 532"/>
                                <a:gd name="T54" fmla="*/ 193 w 889"/>
                                <a:gd name="T55" fmla="*/ 461 h 532"/>
                                <a:gd name="T56" fmla="*/ 218 w 889"/>
                                <a:gd name="T57" fmla="*/ 476 h 532"/>
                                <a:gd name="T58" fmla="*/ 276 w 889"/>
                                <a:gd name="T59" fmla="*/ 508 h 532"/>
                                <a:gd name="T60" fmla="*/ 328 w 889"/>
                                <a:gd name="T61" fmla="*/ 499 h 532"/>
                                <a:gd name="T62" fmla="*/ 360 w 889"/>
                                <a:gd name="T63" fmla="*/ 490 h 532"/>
                                <a:gd name="T64" fmla="*/ 464 w 889"/>
                                <a:gd name="T65" fmla="*/ 532 h 532"/>
                                <a:gd name="T66" fmla="*/ 504 w 889"/>
                                <a:gd name="T67" fmla="*/ 468 h 532"/>
                                <a:gd name="T68" fmla="*/ 522 w 889"/>
                                <a:gd name="T69" fmla="*/ 399 h 532"/>
                                <a:gd name="T70" fmla="*/ 564 w 889"/>
                                <a:gd name="T71" fmla="*/ 333 h 532"/>
                                <a:gd name="T72" fmla="*/ 619 w 889"/>
                                <a:gd name="T73" fmla="*/ 285 h 532"/>
                                <a:gd name="T74" fmla="*/ 673 w 889"/>
                                <a:gd name="T75" fmla="*/ 271 h 532"/>
                                <a:gd name="T76" fmla="*/ 727 w 889"/>
                                <a:gd name="T77" fmla="*/ 236 h 532"/>
                                <a:gd name="T78" fmla="*/ 828 w 889"/>
                                <a:gd name="T79" fmla="*/ 191 h 532"/>
                                <a:gd name="T80" fmla="*/ 872 w 889"/>
                                <a:gd name="T81" fmla="*/ 147 h 532"/>
                                <a:gd name="T82" fmla="*/ 873 w 889"/>
                                <a:gd name="T83" fmla="*/ 99 h 532"/>
                                <a:gd name="T84" fmla="*/ 875 w 889"/>
                                <a:gd name="T85" fmla="*/ 78 h 532"/>
                                <a:gd name="T86" fmla="*/ 820 w 889"/>
                                <a:gd name="T87" fmla="*/ 113 h 532"/>
                                <a:gd name="T88" fmla="*/ 764 w 889"/>
                                <a:gd name="T89" fmla="*/ 138 h 532"/>
                                <a:gd name="T90" fmla="*/ 690 w 889"/>
                                <a:gd name="T91" fmla="*/ 141 h 532"/>
                                <a:gd name="T92" fmla="*/ 606 w 889"/>
                                <a:gd name="T93" fmla="*/ 96 h 532"/>
                                <a:gd name="T94" fmla="*/ 510 w 889"/>
                                <a:gd name="T95" fmla="*/ 46 h 5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</a:cxnLst>
                              <a:rect l="0" t="0" r="r" b="b"/>
                              <a:pathLst>
                                <a:path w="889" h="532">
                                  <a:moveTo>
                                    <a:pt x="496" y="30"/>
                                  </a:moveTo>
                                  <a:lnTo>
                                    <a:pt x="471" y="20"/>
                                  </a:lnTo>
                                  <a:lnTo>
                                    <a:pt x="448" y="0"/>
                                  </a:lnTo>
                                  <a:lnTo>
                                    <a:pt x="427" y="3"/>
                                  </a:lnTo>
                                  <a:lnTo>
                                    <a:pt x="411" y="13"/>
                                  </a:lnTo>
                                  <a:lnTo>
                                    <a:pt x="309" y="14"/>
                                  </a:lnTo>
                                  <a:lnTo>
                                    <a:pt x="299" y="25"/>
                                  </a:lnTo>
                                  <a:lnTo>
                                    <a:pt x="293" y="39"/>
                                  </a:lnTo>
                                  <a:lnTo>
                                    <a:pt x="288" y="46"/>
                                  </a:lnTo>
                                  <a:lnTo>
                                    <a:pt x="288" y="52"/>
                                  </a:lnTo>
                                  <a:lnTo>
                                    <a:pt x="280" y="60"/>
                                  </a:lnTo>
                                  <a:lnTo>
                                    <a:pt x="272" y="68"/>
                                  </a:lnTo>
                                  <a:lnTo>
                                    <a:pt x="276" y="77"/>
                                  </a:lnTo>
                                  <a:lnTo>
                                    <a:pt x="286" y="87"/>
                                  </a:lnTo>
                                  <a:lnTo>
                                    <a:pt x="292" y="97"/>
                                  </a:lnTo>
                                  <a:lnTo>
                                    <a:pt x="285" y="111"/>
                                  </a:lnTo>
                                  <a:lnTo>
                                    <a:pt x="288" y="124"/>
                                  </a:lnTo>
                                  <a:lnTo>
                                    <a:pt x="295" y="131"/>
                                  </a:lnTo>
                                  <a:lnTo>
                                    <a:pt x="286" y="145"/>
                                  </a:lnTo>
                                  <a:lnTo>
                                    <a:pt x="279" y="154"/>
                                  </a:lnTo>
                                  <a:lnTo>
                                    <a:pt x="272" y="148"/>
                                  </a:lnTo>
                                  <a:lnTo>
                                    <a:pt x="263" y="148"/>
                                  </a:lnTo>
                                  <a:lnTo>
                                    <a:pt x="251" y="138"/>
                                  </a:lnTo>
                                  <a:lnTo>
                                    <a:pt x="238" y="135"/>
                                  </a:lnTo>
                                  <a:lnTo>
                                    <a:pt x="228" y="129"/>
                                  </a:lnTo>
                                  <a:lnTo>
                                    <a:pt x="215" y="134"/>
                                  </a:lnTo>
                                  <a:lnTo>
                                    <a:pt x="205" y="140"/>
                                  </a:lnTo>
                                  <a:lnTo>
                                    <a:pt x="202" y="125"/>
                                  </a:lnTo>
                                  <a:lnTo>
                                    <a:pt x="186" y="109"/>
                                  </a:lnTo>
                                  <a:lnTo>
                                    <a:pt x="171" y="100"/>
                                  </a:lnTo>
                                  <a:lnTo>
                                    <a:pt x="155" y="97"/>
                                  </a:lnTo>
                                  <a:lnTo>
                                    <a:pt x="147" y="89"/>
                                  </a:lnTo>
                                  <a:lnTo>
                                    <a:pt x="135" y="86"/>
                                  </a:lnTo>
                                  <a:lnTo>
                                    <a:pt x="122" y="76"/>
                                  </a:lnTo>
                                  <a:lnTo>
                                    <a:pt x="110" y="76"/>
                                  </a:lnTo>
                                  <a:lnTo>
                                    <a:pt x="112" y="89"/>
                                  </a:lnTo>
                                  <a:lnTo>
                                    <a:pt x="112" y="100"/>
                                  </a:lnTo>
                                  <a:lnTo>
                                    <a:pt x="122" y="115"/>
                                  </a:lnTo>
                                  <a:lnTo>
                                    <a:pt x="132" y="125"/>
                                  </a:lnTo>
                                  <a:lnTo>
                                    <a:pt x="129" y="138"/>
                                  </a:lnTo>
                                  <a:lnTo>
                                    <a:pt x="129" y="153"/>
                                  </a:lnTo>
                                  <a:lnTo>
                                    <a:pt x="116" y="160"/>
                                  </a:lnTo>
                                  <a:lnTo>
                                    <a:pt x="112" y="176"/>
                                  </a:lnTo>
                                  <a:lnTo>
                                    <a:pt x="119" y="182"/>
                                  </a:lnTo>
                                  <a:lnTo>
                                    <a:pt x="121" y="198"/>
                                  </a:lnTo>
                                  <a:lnTo>
                                    <a:pt x="119" y="207"/>
                                  </a:lnTo>
                                  <a:lnTo>
                                    <a:pt x="105" y="204"/>
                                  </a:lnTo>
                                  <a:lnTo>
                                    <a:pt x="94" y="207"/>
                                  </a:lnTo>
                                  <a:lnTo>
                                    <a:pt x="90" y="215"/>
                                  </a:lnTo>
                                  <a:lnTo>
                                    <a:pt x="86" y="220"/>
                                  </a:lnTo>
                                  <a:lnTo>
                                    <a:pt x="87" y="231"/>
                                  </a:lnTo>
                                  <a:lnTo>
                                    <a:pt x="75" y="237"/>
                                  </a:lnTo>
                                  <a:lnTo>
                                    <a:pt x="77" y="253"/>
                                  </a:lnTo>
                                  <a:lnTo>
                                    <a:pt x="87" y="257"/>
                                  </a:lnTo>
                                  <a:lnTo>
                                    <a:pt x="97" y="262"/>
                                  </a:lnTo>
                                  <a:lnTo>
                                    <a:pt x="105" y="269"/>
                                  </a:lnTo>
                                  <a:lnTo>
                                    <a:pt x="113" y="257"/>
                                  </a:lnTo>
                                  <a:lnTo>
                                    <a:pt x="121" y="259"/>
                                  </a:lnTo>
                                  <a:lnTo>
                                    <a:pt x="125" y="247"/>
                                  </a:lnTo>
                                  <a:lnTo>
                                    <a:pt x="138" y="244"/>
                                  </a:lnTo>
                                  <a:lnTo>
                                    <a:pt x="147" y="244"/>
                                  </a:lnTo>
                                  <a:lnTo>
                                    <a:pt x="153" y="250"/>
                                  </a:lnTo>
                                  <a:lnTo>
                                    <a:pt x="163" y="246"/>
                                  </a:lnTo>
                                  <a:lnTo>
                                    <a:pt x="164" y="259"/>
                                  </a:lnTo>
                                  <a:lnTo>
                                    <a:pt x="171" y="268"/>
                                  </a:lnTo>
                                  <a:lnTo>
                                    <a:pt x="160" y="279"/>
                                  </a:lnTo>
                                  <a:lnTo>
                                    <a:pt x="151" y="284"/>
                                  </a:lnTo>
                                  <a:lnTo>
                                    <a:pt x="138" y="295"/>
                                  </a:lnTo>
                                  <a:lnTo>
                                    <a:pt x="123" y="305"/>
                                  </a:lnTo>
                                  <a:lnTo>
                                    <a:pt x="122" y="314"/>
                                  </a:lnTo>
                                  <a:lnTo>
                                    <a:pt x="110" y="321"/>
                                  </a:lnTo>
                                  <a:lnTo>
                                    <a:pt x="103" y="329"/>
                                  </a:lnTo>
                                  <a:lnTo>
                                    <a:pt x="113" y="339"/>
                                  </a:lnTo>
                                  <a:lnTo>
                                    <a:pt x="106" y="354"/>
                                  </a:lnTo>
                                  <a:lnTo>
                                    <a:pt x="96" y="361"/>
                                  </a:lnTo>
                                  <a:lnTo>
                                    <a:pt x="87" y="371"/>
                                  </a:lnTo>
                                  <a:lnTo>
                                    <a:pt x="78" y="368"/>
                                  </a:lnTo>
                                  <a:lnTo>
                                    <a:pt x="75" y="361"/>
                                  </a:lnTo>
                                  <a:lnTo>
                                    <a:pt x="61" y="361"/>
                                  </a:lnTo>
                                  <a:lnTo>
                                    <a:pt x="52" y="358"/>
                                  </a:lnTo>
                                  <a:lnTo>
                                    <a:pt x="54" y="365"/>
                                  </a:lnTo>
                                  <a:lnTo>
                                    <a:pt x="41" y="368"/>
                                  </a:lnTo>
                                  <a:lnTo>
                                    <a:pt x="43" y="384"/>
                                  </a:lnTo>
                                  <a:lnTo>
                                    <a:pt x="30" y="396"/>
                                  </a:lnTo>
                                  <a:lnTo>
                                    <a:pt x="30" y="415"/>
                                  </a:lnTo>
                                  <a:lnTo>
                                    <a:pt x="13" y="419"/>
                                  </a:lnTo>
                                  <a:lnTo>
                                    <a:pt x="13" y="432"/>
                                  </a:lnTo>
                                  <a:lnTo>
                                    <a:pt x="0" y="445"/>
                                  </a:lnTo>
                                  <a:lnTo>
                                    <a:pt x="0" y="460"/>
                                  </a:lnTo>
                                  <a:lnTo>
                                    <a:pt x="10" y="470"/>
                                  </a:lnTo>
                                  <a:lnTo>
                                    <a:pt x="10" y="484"/>
                                  </a:lnTo>
                                  <a:lnTo>
                                    <a:pt x="14" y="499"/>
                                  </a:lnTo>
                                  <a:lnTo>
                                    <a:pt x="9" y="512"/>
                                  </a:lnTo>
                                  <a:lnTo>
                                    <a:pt x="14" y="519"/>
                                  </a:lnTo>
                                  <a:lnTo>
                                    <a:pt x="26" y="506"/>
                                  </a:lnTo>
                                  <a:lnTo>
                                    <a:pt x="33" y="486"/>
                                  </a:lnTo>
                                  <a:lnTo>
                                    <a:pt x="49" y="482"/>
                                  </a:lnTo>
                                  <a:lnTo>
                                    <a:pt x="68" y="490"/>
                                  </a:lnTo>
                                  <a:lnTo>
                                    <a:pt x="78" y="502"/>
                                  </a:lnTo>
                                  <a:lnTo>
                                    <a:pt x="94" y="487"/>
                                  </a:lnTo>
                                  <a:lnTo>
                                    <a:pt x="102" y="496"/>
                                  </a:lnTo>
                                  <a:lnTo>
                                    <a:pt x="106" y="506"/>
                                  </a:lnTo>
                                  <a:lnTo>
                                    <a:pt x="121" y="505"/>
                                  </a:lnTo>
                                  <a:lnTo>
                                    <a:pt x="131" y="496"/>
                                  </a:lnTo>
                                  <a:lnTo>
                                    <a:pt x="145" y="496"/>
                                  </a:lnTo>
                                  <a:lnTo>
                                    <a:pt x="161" y="489"/>
                                  </a:lnTo>
                                  <a:lnTo>
                                    <a:pt x="161" y="477"/>
                                  </a:lnTo>
                                  <a:lnTo>
                                    <a:pt x="151" y="468"/>
                                  </a:lnTo>
                                  <a:lnTo>
                                    <a:pt x="160" y="450"/>
                                  </a:lnTo>
                                  <a:lnTo>
                                    <a:pt x="180" y="461"/>
                                  </a:lnTo>
                                  <a:lnTo>
                                    <a:pt x="186" y="454"/>
                                  </a:lnTo>
                                  <a:lnTo>
                                    <a:pt x="193" y="461"/>
                                  </a:lnTo>
                                  <a:lnTo>
                                    <a:pt x="203" y="451"/>
                                  </a:lnTo>
                                  <a:lnTo>
                                    <a:pt x="215" y="455"/>
                                  </a:lnTo>
                                  <a:lnTo>
                                    <a:pt x="221" y="464"/>
                                  </a:lnTo>
                                  <a:lnTo>
                                    <a:pt x="218" y="476"/>
                                  </a:lnTo>
                                  <a:lnTo>
                                    <a:pt x="228" y="489"/>
                                  </a:lnTo>
                                  <a:lnTo>
                                    <a:pt x="241" y="484"/>
                                  </a:lnTo>
                                  <a:lnTo>
                                    <a:pt x="262" y="493"/>
                                  </a:lnTo>
                                  <a:lnTo>
                                    <a:pt x="276" y="508"/>
                                  </a:lnTo>
                                  <a:lnTo>
                                    <a:pt x="291" y="499"/>
                                  </a:lnTo>
                                  <a:lnTo>
                                    <a:pt x="308" y="506"/>
                                  </a:lnTo>
                                  <a:lnTo>
                                    <a:pt x="318" y="496"/>
                                  </a:lnTo>
                                  <a:lnTo>
                                    <a:pt x="328" y="499"/>
                                  </a:lnTo>
                                  <a:lnTo>
                                    <a:pt x="334" y="506"/>
                                  </a:lnTo>
                                  <a:lnTo>
                                    <a:pt x="344" y="503"/>
                                  </a:lnTo>
                                  <a:lnTo>
                                    <a:pt x="350" y="490"/>
                                  </a:lnTo>
                                  <a:lnTo>
                                    <a:pt x="360" y="490"/>
                                  </a:lnTo>
                                  <a:lnTo>
                                    <a:pt x="384" y="506"/>
                                  </a:lnTo>
                                  <a:lnTo>
                                    <a:pt x="405" y="518"/>
                                  </a:lnTo>
                                  <a:lnTo>
                                    <a:pt x="430" y="527"/>
                                  </a:lnTo>
                                  <a:lnTo>
                                    <a:pt x="464" y="532"/>
                                  </a:lnTo>
                                  <a:lnTo>
                                    <a:pt x="468" y="518"/>
                                  </a:lnTo>
                                  <a:lnTo>
                                    <a:pt x="477" y="509"/>
                                  </a:lnTo>
                                  <a:lnTo>
                                    <a:pt x="481" y="492"/>
                                  </a:lnTo>
                                  <a:lnTo>
                                    <a:pt x="504" y="468"/>
                                  </a:lnTo>
                                  <a:lnTo>
                                    <a:pt x="504" y="455"/>
                                  </a:lnTo>
                                  <a:lnTo>
                                    <a:pt x="513" y="439"/>
                                  </a:lnTo>
                                  <a:lnTo>
                                    <a:pt x="509" y="423"/>
                                  </a:lnTo>
                                  <a:lnTo>
                                    <a:pt x="522" y="399"/>
                                  </a:lnTo>
                                  <a:lnTo>
                                    <a:pt x="542" y="386"/>
                                  </a:lnTo>
                                  <a:lnTo>
                                    <a:pt x="543" y="368"/>
                                  </a:lnTo>
                                  <a:lnTo>
                                    <a:pt x="567" y="354"/>
                                  </a:lnTo>
                                  <a:lnTo>
                                    <a:pt x="564" y="333"/>
                                  </a:lnTo>
                                  <a:lnTo>
                                    <a:pt x="573" y="316"/>
                                  </a:lnTo>
                                  <a:lnTo>
                                    <a:pt x="591" y="297"/>
                                  </a:lnTo>
                                  <a:lnTo>
                                    <a:pt x="607" y="281"/>
                                  </a:lnTo>
                                  <a:lnTo>
                                    <a:pt x="619" y="285"/>
                                  </a:lnTo>
                                  <a:lnTo>
                                    <a:pt x="619" y="301"/>
                                  </a:lnTo>
                                  <a:lnTo>
                                    <a:pt x="637" y="298"/>
                                  </a:lnTo>
                                  <a:lnTo>
                                    <a:pt x="654" y="281"/>
                                  </a:lnTo>
                                  <a:lnTo>
                                    <a:pt x="673" y="271"/>
                                  </a:lnTo>
                                  <a:lnTo>
                                    <a:pt x="683" y="259"/>
                                  </a:lnTo>
                                  <a:lnTo>
                                    <a:pt x="700" y="256"/>
                                  </a:lnTo>
                                  <a:lnTo>
                                    <a:pt x="727" y="257"/>
                                  </a:lnTo>
                                  <a:lnTo>
                                    <a:pt x="727" y="236"/>
                                  </a:lnTo>
                                  <a:lnTo>
                                    <a:pt x="757" y="218"/>
                                  </a:lnTo>
                                  <a:lnTo>
                                    <a:pt x="788" y="212"/>
                                  </a:lnTo>
                                  <a:lnTo>
                                    <a:pt x="821" y="212"/>
                                  </a:lnTo>
                                  <a:lnTo>
                                    <a:pt x="828" y="191"/>
                                  </a:lnTo>
                                  <a:lnTo>
                                    <a:pt x="846" y="191"/>
                                  </a:lnTo>
                                  <a:lnTo>
                                    <a:pt x="863" y="173"/>
                                  </a:lnTo>
                                  <a:lnTo>
                                    <a:pt x="887" y="161"/>
                                  </a:lnTo>
                                  <a:lnTo>
                                    <a:pt x="872" y="147"/>
                                  </a:lnTo>
                                  <a:lnTo>
                                    <a:pt x="889" y="140"/>
                                  </a:lnTo>
                                  <a:lnTo>
                                    <a:pt x="889" y="127"/>
                                  </a:lnTo>
                                  <a:lnTo>
                                    <a:pt x="871" y="116"/>
                                  </a:lnTo>
                                  <a:lnTo>
                                    <a:pt x="873" y="99"/>
                                  </a:lnTo>
                                  <a:lnTo>
                                    <a:pt x="881" y="95"/>
                                  </a:lnTo>
                                  <a:lnTo>
                                    <a:pt x="885" y="84"/>
                                  </a:lnTo>
                                  <a:lnTo>
                                    <a:pt x="875" y="78"/>
                                  </a:lnTo>
                                  <a:lnTo>
                                    <a:pt x="875" y="78"/>
                                  </a:lnTo>
                                  <a:lnTo>
                                    <a:pt x="863" y="78"/>
                                  </a:lnTo>
                                  <a:lnTo>
                                    <a:pt x="844" y="95"/>
                                  </a:lnTo>
                                  <a:lnTo>
                                    <a:pt x="827" y="96"/>
                                  </a:lnTo>
                                  <a:lnTo>
                                    <a:pt x="820" y="113"/>
                                  </a:lnTo>
                                  <a:lnTo>
                                    <a:pt x="794" y="109"/>
                                  </a:lnTo>
                                  <a:lnTo>
                                    <a:pt x="786" y="121"/>
                                  </a:lnTo>
                                  <a:lnTo>
                                    <a:pt x="776" y="132"/>
                                  </a:lnTo>
                                  <a:lnTo>
                                    <a:pt x="764" y="138"/>
                                  </a:lnTo>
                                  <a:lnTo>
                                    <a:pt x="743" y="145"/>
                                  </a:lnTo>
                                  <a:lnTo>
                                    <a:pt x="724" y="150"/>
                                  </a:lnTo>
                                  <a:lnTo>
                                    <a:pt x="702" y="140"/>
                                  </a:lnTo>
                                  <a:lnTo>
                                    <a:pt x="690" y="141"/>
                                  </a:lnTo>
                                  <a:lnTo>
                                    <a:pt x="677" y="131"/>
                                  </a:lnTo>
                                  <a:lnTo>
                                    <a:pt x="653" y="121"/>
                                  </a:lnTo>
                                  <a:lnTo>
                                    <a:pt x="626" y="103"/>
                                  </a:lnTo>
                                  <a:lnTo>
                                    <a:pt x="606" y="96"/>
                                  </a:lnTo>
                                  <a:lnTo>
                                    <a:pt x="575" y="83"/>
                                  </a:lnTo>
                                  <a:lnTo>
                                    <a:pt x="559" y="68"/>
                                  </a:lnTo>
                                  <a:lnTo>
                                    <a:pt x="541" y="65"/>
                                  </a:lnTo>
                                  <a:lnTo>
                                    <a:pt x="510" y="46"/>
                                  </a:lnTo>
                                  <a:lnTo>
                                    <a:pt x="496" y="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40000"/>
                                <a:lumOff val="6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0" name="Freeform 11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B98556D-1D01-436A-9EE7-BF8CCF0D14A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23422" y="4552411"/>
                              <a:ext cx="1131888" cy="665163"/>
                            </a:xfrm>
                            <a:custGeom>
                              <a:avLst/>
                              <a:gdLst>
                                <a:gd name="T0" fmla="*/ 484 w 490"/>
                                <a:gd name="T1" fmla="*/ 197 h 288"/>
                                <a:gd name="T2" fmla="*/ 474 w 490"/>
                                <a:gd name="T3" fmla="*/ 208 h 288"/>
                                <a:gd name="T4" fmla="*/ 482 w 490"/>
                                <a:gd name="T5" fmla="*/ 219 h 288"/>
                                <a:gd name="T6" fmla="*/ 487 w 490"/>
                                <a:gd name="T7" fmla="*/ 231 h 288"/>
                                <a:gd name="T8" fmla="*/ 480 w 490"/>
                                <a:gd name="T9" fmla="*/ 243 h 288"/>
                                <a:gd name="T10" fmla="*/ 465 w 490"/>
                                <a:gd name="T11" fmla="*/ 239 h 288"/>
                                <a:gd name="T12" fmla="*/ 440 w 490"/>
                                <a:gd name="T13" fmla="*/ 251 h 288"/>
                                <a:gd name="T14" fmla="*/ 417 w 490"/>
                                <a:gd name="T15" fmla="*/ 260 h 288"/>
                                <a:gd name="T16" fmla="*/ 405 w 490"/>
                                <a:gd name="T17" fmla="*/ 276 h 288"/>
                                <a:gd name="T18" fmla="*/ 382 w 490"/>
                                <a:gd name="T19" fmla="*/ 285 h 288"/>
                                <a:gd name="T20" fmla="*/ 354 w 490"/>
                                <a:gd name="T21" fmla="*/ 281 h 288"/>
                                <a:gd name="T22" fmla="*/ 337 w 490"/>
                                <a:gd name="T23" fmla="*/ 275 h 288"/>
                                <a:gd name="T24" fmla="*/ 302 w 490"/>
                                <a:gd name="T25" fmla="*/ 256 h 288"/>
                                <a:gd name="T26" fmla="*/ 267 w 490"/>
                                <a:gd name="T27" fmla="*/ 242 h 288"/>
                                <a:gd name="T28" fmla="*/ 243 w 490"/>
                                <a:gd name="T29" fmla="*/ 230 h 288"/>
                                <a:gd name="T30" fmla="*/ 211 w 490"/>
                                <a:gd name="T31" fmla="*/ 206 h 288"/>
                                <a:gd name="T32" fmla="*/ 179 w 490"/>
                                <a:gd name="T33" fmla="*/ 185 h 288"/>
                                <a:gd name="T34" fmla="*/ 154 w 490"/>
                                <a:gd name="T35" fmla="*/ 194 h 288"/>
                                <a:gd name="T36" fmla="*/ 79 w 490"/>
                                <a:gd name="T37" fmla="*/ 189 h 288"/>
                                <a:gd name="T38" fmla="*/ 65 w 490"/>
                                <a:gd name="T39" fmla="*/ 187 h 288"/>
                                <a:gd name="T40" fmla="*/ 47 w 490"/>
                                <a:gd name="T41" fmla="*/ 189 h 288"/>
                                <a:gd name="T42" fmla="*/ 33 w 490"/>
                                <a:gd name="T43" fmla="*/ 174 h 288"/>
                                <a:gd name="T44" fmla="*/ 20 w 490"/>
                                <a:gd name="T45" fmla="*/ 152 h 288"/>
                                <a:gd name="T46" fmla="*/ 10 w 490"/>
                                <a:gd name="T47" fmla="*/ 130 h 288"/>
                                <a:gd name="T48" fmla="*/ 0 w 490"/>
                                <a:gd name="T49" fmla="*/ 113 h 288"/>
                                <a:gd name="T50" fmla="*/ 29 w 490"/>
                                <a:gd name="T51" fmla="*/ 90 h 288"/>
                                <a:gd name="T52" fmla="*/ 35 w 490"/>
                                <a:gd name="T53" fmla="*/ 62 h 288"/>
                                <a:gd name="T54" fmla="*/ 52 w 490"/>
                                <a:gd name="T55" fmla="*/ 43 h 288"/>
                                <a:gd name="T56" fmla="*/ 69 w 490"/>
                                <a:gd name="T57" fmla="*/ 16 h 288"/>
                                <a:gd name="T58" fmla="*/ 77 w 490"/>
                                <a:gd name="T59" fmla="*/ 0 h 288"/>
                                <a:gd name="T60" fmla="*/ 96 w 490"/>
                                <a:gd name="T61" fmla="*/ 23 h 288"/>
                                <a:gd name="T62" fmla="*/ 107 w 490"/>
                                <a:gd name="T63" fmla="*/ 64 h 288"/>
                                <a:gd name="T64" fmla="*/ 97 w 490"/>
                                <a:gd name="T65" fmla="*/ 82 h 288"/>
                                <a:gd name="T66" fmla="*/ 73 w 490"/>
                                <a:gd name="T67" fmla="*/ 69 h 288"/>
                                <a:gd name="T68" fmla="*/ 52 w 490"/>
                                <a:gd name="T69" fmla="*/ 93 h 288"/>
                                <a:gd name="T70" fmla="*/ 57 w 490"/>
                                <a:gd name="T71" fmla="*/ 123 h 288"/>
                                <a:gd name="T72" fmla="*/ 87 w 490"/>
                                <a:gd name="T73" fmla="*/ 133 h 288"/>
                                <a:gd name="T74" fmla="*/ 104 w 490"/>
                                <a:gd name="T75" fmla="*/ 113 h 288"/>
                                <a:gd name="T76" fmla="*/ 138 w 490"/>
                                <a:gd name="T77" fmla="*/ 117 h 288"/>
                                <a:gd name="T78" fmla="*/ 161 w 490"/>
                                <a:gd name="T79" fmla="*/ 111 h 288"/>
                                <a:gd name="T80" fmla="*/ 201 w 490"/>
                                <a:gd name="T81" fmla="*/ 112 h 288"/>
                                <a:gd name="T82" fmla="*/ 223 w 490"/>
                                <a:gd name="T83" fmla="*/ 125 h 288"/>
                                <a:gd name="T84" fmla="*/ 229 w 490"/>
                                <a:gd name="T85" fmla="*/ 113 h 288"/>
                                <a:gd name="T86" fmla="*/ 262 w 490"/>
                                <a:gd name="T87" fmla="*/ 107 h 288"/>
                                <a:gd name="T88" fmla="*/ 254 w 490"/>
                                <a:gd name="T89" fmla="*/ 124 h 288"/>
                                <a:gd name="T90" fmla="*/ 240 w 490"/>
                                <a:gd name="T91" fmla="*/ 139 h 288"/>
                                <a:gd name="T92" fmla="*/ 266 w 490"/>
                                <a:gd name="T93" fmla="*/ 153 h 288"/>
                                <a:gd name="T94" fmla="*/ 305 w 490"/>
                                <a:gd name="T95" fmla="*/ 148 h 288"/>
                                <a:gd name="T96" fmla="*/ 333 w 490"/>
                                <a:gd name="T97" fmla="*/ 162 h 288"/>
                                <a:gd name="T98" fmla="*/ 364 w 490"/>
                                <a:gd name="T99" fmla="*/ 156 h 288"/>
                                <a:gd name="T100" fmla="*/ 369 w 490"/>
                                <a:gd name="T101" fmla="*/ 173 h 288"/>
                                <a:gd name="T102" fmla="*/ 359 w 490"/>
                                <a:gd name="T103" fmla="*/ 191 h 288"/>
                                <a:gd name="T104" fmla="*/ 372 w 490"/>
                                <a:gd name="T105" fmla="*/ 190 h 288"/>
                                <a:gd name="T106" fmla="*/ 391 w 490"/>
                                <a:gd name="T107" fmla="*/ 187 h 288"/>
                                <a:gd name="T108" fmla="*/ 404 w 490"/>
                                <a:gd name="T109" fmla="*/ 175 h 288"/>
                                <a:gd name="T110" fmla="*/ 405 w 490"/>
                                <a:gd name="T111" fmla="*/ 139 h 288"/>
                                <a:gd name="T112" fmla="*/ 427 w 490"/>
                                <a:gd name="T113" fmla="*/ 130 h 288"/>
                                <a:gd name="T114" fmla="*/ 445 w 490"/>
                                <a:gd name="T115" fmla="*/ 137 h 288"/>
                                <a:gd name="T116" fmla="*/ 474 w 490"/>
                                <a:gd name="T117" fmla="*/ 170 h 288"/>
                                <a:gd name="T118" fmla="*/ 490 w 490"/>
                                <a:gd name="T119" fmla="*/ 189 h 28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490" h="288">
                                  <a:moveTo>
                                    <a:pt x="490" y="189"/>
                                  </a:moveTo>
                                  <a:cubicBezTo>
                                    <a:pt x="484" y="197"/>
                                    <a:pt x="484" y="197"/>
                                    <a:pt x="484" y="197"/>
                                  </a:cubicBezTo>
                                  <a:cubicBezTo>
                                    <a:pt x="478" y="204"/>
                                    <a:pt x="478" y="204"/>
                                    <a:pt x="478" y="204"/>
                                  </a:cubicBezTo>
                                  <a:cubicBezTo>
                                    <a:pt x="474" y="208"/>
                                    <a:pt x="474" y="208"/>
                                    <a:pt x="474" y="208"/>
                                  </a:cubicBezTo>
                                  <a:cubicBezTo>
                                    <a:pt x="480" y="214"/>
                                    <a:pt x="480" y="214"/>
                                    <a:pt x="480" y="214"/>
                                  </a:cubicBezTo>
                                  <a:cubicBezTo>
                                    <a:pt x="482" y="219"/>
                                    <a:pt x="482" y="219"/>
                                    <a:pt x="482" y="219"/>
                                  </a:cubicBezTo>
                                  <a:cubicBezTo>
                                    <a:pt x="487" y="220"/>
                                    <a:pt x="487" y="220"/>
                                    <a:pt x="487" y="220"/>
                                  </a:cubicBezTo>
                                  <a:cubicBezTo>
                                    <a:pt x="487" y="231"/>
                                    <a:pt x="487" y="231"/>
                                    <a:pt x="487" y="231"/>
                                  </a:cubicBezTo>
                                  <a:cubicBezTo>
                                    <a:pt x="487" y="243"/>
                                    <a:pt x="487" y="243"/>
                                    <a:pt x="487" y="243"/>
                                  </a:cubicBezTo>
                                  <a:cubicBezTo>
                                    <a:pt x="480" y="243"/>
                                    <a:pt x="480" y="243"/>
                                    <a:pt x="480" y="243"/>
                                  </a:cubicBezTo>
                                  <a:cubicBezTo>
                                    <a:pt x="473" y="239"/>
                                    <a:pt x="473" y="239"/>
                                    <a:pt x="473" y="239"/>
                                  </a:cubicBezTo>
                                  <a:cubicBezTo>
                                    <a:pt x="465" y="239"/>
                                    <a:pt x="465" y="239"/>
                                    <a:pt x="465" y="239"/>
                                  </a:cubicBezTo>
                                  <a:cubicBezTo>
                                    <a:pt x="452" y="250"/>
                                    <a:pt x="452" y="250"/>
                                    <a:pt x="452" y="250"/>
                                  </a:cubicBezTo>
                                  <a:cubicBezTo>
                                    <a:pt x="440" y="251"/>
                                    <a:pt x="440" y="251"/>
                                    <a:pt x="440" y="251"/>
                                  </a:cubicBezTo>
                                  <a:cubicBezTo>
                                    <a:pt x="435" y="263"/>
                                    <a:pt x="435" y="263"/>
                                    <a:pt x="435" y="263"/>
                                  </a:cubicBezTo>
                                  <a:cubicBezTo>
                                    <a:pt x="417" y="260"/>
                                    <a:pt x="417" y="260"/>
                                    <a:pt x="417" y="260"/>
                                  </a:cubicBezTo>
                                  <a:cubicBezTo>
                                    <a:pt x="412" y="268"/>
                                    <a:pt x="412" y="268"/>
                                    <a:pt x="412" y="268"/>
                                  </a:cubicBezTo>
                                  <a:cubicBezTo>
                                    <a:pt x="405" y="276"/>
                                    <a:pt x="405" y="276"/>
                                    <a:pt x="405" y="276"/>
                                  </a:cubicBezTo>
                                  <a:cubicBezTo>
                                    <a:pt x="397" y="280"/>
                                    <a:pt x="397" y="280"/>
                                    <a:pt x="397" y="280"/>
                                  </a:cubicBezTo>
                                  <a:cubicBezTo>
                                    <a:pt x="382" y="285"/>
                                    <a:pt x="382" y="285"/>
                                    <a:pt x="382" y="285"/>
                                  </a:cubicBezTo>
                                  <a:cubicBezTo>
                                    <a:pt x="369" y="288"/>
                                    <a:pt x="369" y="288"/>
                                    <a:pt x="369" y="288"/>
                                  </a:cubicBezTo>
                                  <a:cubicBezTo>
                                    <a:pt x="354" y="281"/>
                                    <a:pt x="354" y="281"/>
                                    <a:pt x="354" y="281"/>
                                  </a:cubicBezTo>
                                  <a:cubicBezTo>
                                    <a:pt x="346" y="282"/>
                                    <a:pt x="346" y="282"/>
                                    <a:pt x="346" y="282"/>
                                  </a:cubicBezTo>
                                  <a:cubicBezTo>
                                    <a:pt x="337" y="275"/>
                                    <a:pt x="337" y="275"/>
                                    <a:pt x="337" y="275"/>
                                  </a:cubicBezTo>
                                  <a:cubicBezTo>
                                    <a:pt x="320" y="268"/>
                                    <a:pt x="320" y="268"/>
                                    <a:pt x="320" y="268"/>
                                  </a:cubicBezTo>
                                  <a:cubicBezTo>
                                    <a:pt x="302" y="256"/>
                                    <a:pt x="302" y="256"/>
                                    <a:pt x="302" y="256"/>
                                  </a:cubicBezTo>
                                  <a:cubicBezTo>
                                    <a:pt x="288" y="251"/>
                                    <a:pt x="288" y="251"/>
                                    <a:pt x="288" y="251"/>
                                  </a:cubicBezTo>
                                  <a:cubicBezTo>
                                    <a:pt x="267" y="242"/>
                                    <a:pt x="267" y="242"/>
                                    <a:pt x="267" y="242"/>
                                  </a:cubicBezTo>
                                  <a:cubicBezTo>
                                    <a:pt x="256" y="232"/>
                                    <a:pt x="256" y="232"/>
                                    <a:pt x="256" y="232"/>
                                  </a:cubicBezTo>
                                  <a:cubicBezTo>
                                    <a:pt x="243" y="230"/>
                                    <a:pt x="243" y="230"/>
                                    <a:pt x="243" y="230"/>
                                  </a:cubicBezTo>
                                  <a:cubicBezTo>
                                    <a:pt x="222" y="217"/>
                                    <a:pt x="222" y="217"/>
                                    <a:pt x="222" y="217"/>
                                  </a:cubicBezTo>
                                  <a:cubicBezTo>
                                    <a:pt x="211" y="206"/>
                                    <a:pt x="211" y="206"/>
                                    <a:pt x="211" y="206"/>
                                  </a:cubicBezTo>
                                  <a:cubicBezTo>
                                    <a:pt x="195" y="199"/>
                                    <a:pt x="195" y="199"/>
                                    <a:pt x="195" y="199"/>
                                  </a:cubicBezTo>
                                  <a:cubicBezTo>
                                    <a:pt x="179" y="185"/>
                                    <a:pt x="179" y="185"/>
                                    <a:pt x="179" y="185"/>
                                  </a:cubicBezTo>
                                  <a:cubicBezTo>
                                    <a:pt x="165" y="187"/>
                                    <a:pt x="165" y="187"/>
                                    <a:pt x="165" y="187"/>
                                  </a:cubicBezTo>
                                  <a:cubicBezTo>
                                    <a:pt x="154" y="194"/>
                                    <a:pt x="154" y="194"/>
                                    <a:pt x="154" y="194"/>
                                  </a:cubicBezTo>
                                  <a:cubicBezTo>
                                    <a:pt x="84" y="195"/>
                                    <a:pt x="84" y="195"/>
                                    <a:pt x="84" y="195"/>
                                  </a:cubicBezTo>
                                  <a:cubicBezTo>
                                    <a:pt x="79" y="189"/>
                                    <a:pt x="79" y="189"/>
                                    <a:pt x="79" y="189"/>
                                  </a:cubicBezTo>
                                  <a:cubicBezTo>
                                    <a:pt x="66" y="183"/>
                                    <a:pt x="66" y="183"/>
                                    <a:pt x="66" y="183"/>
                                  </a:cubicBezTo>
                                  <a:cubicBezTo>
                                    <a:pt x="65" y="187"/>
                                    <a:pt x="65" y="187"/>
                                    <a:pt x="65" y="187"/>
                                  </a:cubicBezTo>
                                  <a:cubicBezTo>
                                    <a:pt x="53" y="191"/>
                                    <a:pt x="53" y="191"/>
                                    <a:pt x="53" y="191"/>
                                  </a:cubicBezTo>
                                  <a:cubicBezTo>
                                    <a:pt x="47" y="189"/>
                                    <a:pt x="47" y="189"/>
                                    <a:pt x="47" y="189"/>
                                  </a:cubicBezTo>
                                  <a:cubicBezTo>
                                    <a:pt x="47" y="189"/>
                                    <a:pt x="40" y="181"/>
                                    <a:pt x="39" y="180"/>
                                  </a:cubicBezTo>
                                  <a:cubicBezTo>
                                    <a:pt x="38" y="178"/>
                                    <a:pt x="33" y="174"/>
                                    <a:pt x="33" y="174"/>
                                  </a:cubicBezTo>
                                  <a:cubicBezTo>
                                    <a:pt x="30" y="162"/>
                                    <a:pt x="30" y="162"/>
                                    <a:pt x="30" y="162"/>
                                  </a:cubicBezTo>
                                  <a:cubicBezTo>
                                    <a:pt x="20" y="152"/>
                                    <a:pt x="20" y="152"/>
                                    <a:pt x="20" y="152"/>
                                  </a:cubicBezTo>
                                  <a:cubicBezTo>
                                    <a:pt x="14" y="144"/>
                                    <a:pt x="14" y="144"/>
                                    <a:pt x="14" y="144"/>
                                  </a:cubicBezTo>
                                  <a:cubicBezTo>
                                    <a:pt x="10" y="130"/>
                                    <a:pt x="10" y="130"/>
                                    <a:pt x="10" y="130"/>
                                  </a:cubicBezTo>
                                  <a:cubicBezTo>
                                    <a:pt x="5" y="119"/>
                                    <a:pt x="5" y="119"/>
                                    <a:pt x="5" y="119"/>
                                  </a:cubicBezTo>
                                  <a:cubicBezTo>
                                    <a:pt x="0" y="113"/>
                                    <a:pt x="0" y="113"/>
                                    <a:pt x="0" y="113"/>
                                  </a:cubicBezTo>
                                  <a:cubicBezTo>
                                    <a:pt x="16" y="109"/>
                                    <a:pt x="16" y="109"/>
                                    <a:pt x="16" y="109"/>
                                  </a:cubicBezTo>
                                  <a:cubicBezTo>
                                    <a:pt x="29" y="90"/>
                                    <a:pt x="29" y="90"/>
                                    <a:pt x="29" y="90"/>
                                  </a:cubicBezTo>
                                  <a:cubicBezTo>
                                    <a:pt x="29" y="73"/>
                                    <a:pt x="29" y="73"/>
                                    <a:pt x="29" y="73"/>
                                  </a:cubicBezTo>
                                  <a:cubicBezTo>
                                    <a:pt x="35" y="62"/>
                                    <a:pt x="35" y="62"/>
                                    <a:pt x="35" y="62"/>
                                  </a:cubicBezTo>
                                  <a:cubicBezTo>
                                    <a:pt x="52" y="53"/>
                                    <a:pt x="52" y="53"/>
                                    <a:pt x="52" y="53"/>
                                  </a:cubicBezTo>
                                  <a:cubicBezTo>
                                    <a:pt x="52" y="43"/>
                                    <a:pt x="52" y="43"/>
                                    <a:pt x="52" y="43"/>
                                  </a:cubicBezTo>
                                  <a:cubicBezTo>
                                    <a:pt x="69" y="33"/>
                                    <a:pt x="69" y="33"/>
                                    <a:pt x="69" y="33"/>
                                  </a:cubicBezTo>
                                  <a:cubicBezTo>
                                    <a:pt x="69" y="16"/>
                                    <a:pt x="69" y="16"/>
                                    <a:pt x="69" y="16"/>
                                  </a:cubicBezTo>
                                  <a:cubicBezTo>
                                    <a:pt x="66" y="0"/>
                                    <a:pt x="66" y="0"/>
                                    <a:pt x="66" y="0"/>
                                  </a:cubicBezTo>
                                  <a:cubicBezTo>
                                    <a:pt x="77" y="0"/>
                                    <a:pt x="77" y="0"/>
                                    <a:pt x="77" y="0"/>
                                  </a:cubicBezTo>
                                  <a:cubicBezTo>
                                    <a:pt x="81" y="8"/>
                                    <a:pt x="81" y="8"/>
                                    <a:pt x="81" y="8"/>
                                  </a:cubicBezTo>
                                  <a:cubicBezTo>
                                    <a:pt x="96" y="23"/>
                                    <a:pt x="96" y="23"/>
                                    <a:pt x="96" y="23"/>
                                  </a:cubicBezTo>
                                  <a:cubicBezTo>
                                    <a:pt x="107" y="41"/>
                                    <a:pt x="107" y="41"/>
                                    <a:pt x="107" y="41"/>
                                  </a:cubicBezTo>
                                  <a:cubicBezTo>
                                    <a:pt x="107" y="64"/>
                                    <a:pt x="107" y="64"/>
                                    <a:pt x="107" y="64"/>
                                  </a:cubicBezTo>
                                  <a:cubicBezTo>
                                    <a:pt x="103" y="76"/>
                                    <a:pt x="103" y="76"/>
                                    <a:pt x="103" y="76"/>
                                  </a:cubicBezTo>
                                  <a:cubicBezTo>
                                    <a:pt x="97" y="82"/>
                                    <a:pt x="97" y="82"/>
                                    <a:pt x="97" y="82"/>
                                  </a:cubicBezTo>
                                  <a:cubicBezTo>
                                    <a:pt x="87" y="72"/>
                                    <a:pt x="87" y="72"/>
                                    <a:pt x="87" y="72"/>
                                  </a:cubicBezTo>
                                  <a:cubicBezTo>
                                    <a:pt x="73" y="69"/>
                                    <a:pt x="73" y="69"/>
                                    <a:pt x="73" y="69"/>
                                  </a:cubicBezTo>
                                  <a:cubicBezTo>
                                    <a:pt x="52" y="76"/>
                                    <a:pt x="52" y="76"/>
                                    <a:pt x="52" y="76"/>
                                  </a:cubicBezTo>
                                  <a:cubicBezTo>
                                    <a:pt x="52" y="93"/>
                                    <a:pt x="52" y="93"/>
                                    <a:pt x="52" y="93"/>
                                  </a:cubicBezTo>
                                  <a:cubicBezTo>
                                    <a:pt x="57" y="109"/>
                                    <a:pt x="57" y="109"/>
                                    <a:pt x="57" y="109"/>
                                  </a:cubicBezTo>
                                  <a:cubicBezTo>
                                    <a:pt x="57" y="123"/>
                                    <a:pt x="57" y="123"/>
                                    <a:pt x="57" y="123"/>
                                  </a:cubicBezTo>
                                  <a:cubicBezTo>
                                    <a:pt x="73" y="127"/>
                                    <a:pt x="73" y="127"/>
                                    <a:pt x="73" y="127"/>
                                  </a:cubicBezTo>
                                  <a:cubicBezTo>
                                    <a:pt x="87" y="133"/>
                                    <a:pt x="87" y="133"/>
                                    <a:pt x="87" y="133"/>
                                  </a:cubicBezTo>
                                  <a:cubicBezTo>
                                    <a:pt x="104" y="125"/>
                                    <a:pt x="104" y="125"/>
                                    <a:pt x="104" y="125"/>
                                  </a:cubicBezTo>
                                  <a:cubicBezTo>
                                    <a:pt x="104" y="113"/>
                                    <a:pt x="104" y="113"/>
                                    <a:pt x="104" y="113"/>
                                  </a:cubicBezTo>
                                  <a:cubicBezTo>
                                    <a:pt x="121" y="109"/>
                                    <a:pt x="121" y="109"/>
                                    <a:pt x="121" y="109"/>
                                  </a:cubicBezTo>
                                  <a:cubicBezTo>
                                    <a:pt x="138" y="117"/>
                                    <a:pt x="138" y="117"/>
                                    <a:pt x="138" y="117"/>
                                  </a:cubicBezTo>
                                  <a:cubicBezTo>
                                    <a:pt x="135" y="107"/>
                                    <a:pt x="135" y="107"/>
                                    <a:pt x="135" y="107"/>
                                  </a:cubicBezTo>
                                  <a:cubicBezTo>
                                    <a:pt x="161" y="111"/>
                                    <a:pt x="161" y="111"/>
                                    <a:pt x="161" y="111"/>
                                  </a:cubicBezTo>
                                  <a:cubicBezTo>
                                    <a:pt x="175" y="109"/>
                                    <a:pt x="175" y="109"/>
                                    <a:pt x="175" y="109"/>
                                  </a:cubicBezTo>
                                  <a:cubicBezTo>
                                    <a:pt x="201" y="112"/>
                                    <a:pt x="201" y="112"/>
                                    <a:pt x="201" y="112"/>
                                  </a:cubicBezTo>
                                  <a:cubicBezTo>
                                    <a:pt x="215" y="112"/>
                                    <a:pt x="215" y="112"/>
                                    <a:pt x="215" y="112"/>
                                  </a:cubicBezTo>
                                  <a:cubicBezTo>
                                    <a:pt x="223" y="125"/>
                                    <a:pt x="223" y="125"/>
                                    <a:pt x="223" y="125"/>
                                  </a:cubicBezTo>
                                  <a:cubicBezTo>
                                    <a:pt x="229" y="125"/>
                                    <a:pt x="229" y="125"/>
                                    <a:pt x="229" y="125"/>
                                  </a:cubicBezTo>
                                  <a:cubicBezTo>
                                    <a:pt x="229" y="113"/>
                                    <a:pt x="229" y="113"/>
                                    <a:pt x="229" y="113"/>
                                  </a:cubicBezTo>
                                  <a:cubicBezTo>
                                    <a:pt x="251" y="107"/>
                                    <a:pt x="251" y="107"/>
                                    <a:pt x="251" y="107"/>
                                  </a:cubicBezTo>
                                  <a:cubicBezTo>
                                    <a:pt x="262" y="107"/>
                                    <a:pt x="262" y="107"/>
                                    <a:pt x="262" y="107"/>
                                  </a:cubicBezTo>
                                  <a:cubicBezTo>
                                    <a:pt x="267" y="124"/>
                                    <a:pt x="267" y="124"/>
                                    <a:pt x="267" y="124"/>
                                  </a:cubicBezTo>
                                  <a:cubicBezTo>
                                    <a:pt x="254" y="124"/>
                                    <a:pt x="254" y="124"/>
                                    <a:pt x="254" y="124"/>
                                  </a:cubicBezTo>
                                  <a:cubicBezTo>
                                    <a:pt x="250" y="136"/>
                                    <a:pt x="250" y="136"/>
                                    <a:pt x="250" y="136"/>
                                  </a:cubicBezTo>
                                  <a:cubicBezTo>
                                    <a:pt x="240" y="139"/>
                                    <a:pt x="240" y="139"/>
                                    <a:pt x="240" y="139"/>
                                  </a:cubicBezTo>
                                  <a:cubicBezTo>
                                    <a:pt x="255" y="153"/>
                                    <a:pt x="255" y="153"/>
                                    <a:pt x="255" y="153"/>
                                  </a:cubicBezTo>
                                  <a:cubicBezTo>
                                    <a:pt x="266" y="153"/>
                                    <a:pt x="266" y="153"/>
                                    <a:pt x="266" y="153"/>
                                  </a:cubicBezTo>
                                  <a:cubicBezTo>
                                    <a:pt x="286" y="145"/>
                                    <a:pt x="286" y="145"/>
                                    <a:pt x="286" y="145"/>
                                  </a:cubicBezTo>
                                  <a:cubicBezTo>
                                    <a:pt x="305" y="148"/>
                                    <a:pt x="305" y="148"/>
                                    <a:pt x="305" y="148"/>
                                  </a:cubicBezTo>
                                  <a:cubicBezTo>
                                    <a:pt x="326" y="169"/>
                                    <a:pt x="326" y="169"/>
                                    <a:pt x="326" y="169"/>
                                  </a:cubicBezTo>
                                  <a:cubicBezTo>
                                    <a:pt x="333" y="162"/>
                                    <a:pt x="333" y="162"/>
                                    <a:pt x="333" y="162"/>
                                  </a:cubicBezTo>
                                  <a:cubicBezTo>
                                    <a:pt x="347" y="162"/>
                                    <a:pt x="347" y="162"/>
                                    <a:pt x="347" y="162"/>
                                  </a:cubicBezTo>
                                  <a:cubicBezTo>
                                    <a:pt x="364" y="156"/>
                                    <a:pt x="364" y="156"/>
                                    <a:pt x="364" y="156"/>
                                  </a:cubicBezTo>
                                  <a:cubicBezTo>
                                    <a:pt x="371" y="163"/>
                                    <a:pt x="371" y="163"/>
                                    <a:pt x="371" y="163"/>
                                  </a:cubicBezTo>
                                  <a:cubicBezTo>
                                    <a:pt x="369" y="173"/>
                                    <a:pt x="369" y="173"/>
                                    <a:pt x="369" y="173"/>
                                  </a:cubicBezTo>
                                  <a:cubicBezTo>
                                    <a:pt x="359" y="180"/>
                                    <a:pt x="359" y="180"/>
                                    <a:pt x="359" y="180"/>
                                  </a:cubicBezTo>
                                  <a:cubicBezTo>
                                    <a:pt x="359" y="191"/>
                                    <a:pt x="359" y="191"/>
                                    <a:pt x="359" y="191"/>
                                  </a:cubicBezTo>
                                  <a:cubicBezTo>
                                    <a:pt x="371" y="202"/>
                                    <a:pt x="371" y="202"/>
                                    <a:pt x="371" y="202"/>
                                  </a:cubicBezTo>
                                  <a:cubicBezTo>
                                    <a:pt x="372" y="190"/>
                                    <a:pt x="372" y="190"/>
                                    <a:pt x="372" y="190"/>
                                  </a:cubicBezTo>
                                  <a:cubicBezTo>
                                    <a:pt x="378" y="184"/>
                                    <a:pt x="378" y="184"/>
                                    <a:pt x="378" y="184"/>
                                  </a:cubicBezTo>
                                  <a:cubicBezTo>
                                    <a:pt x="391" y="187"/>
                                    <a:pt x="391" y="187"/>
                                    <a:pt x="391" y="187"/>
                                  </a:cubicBezTo>
                                  <a:cubicBezTo>
                                    <a:pt x="391" y="177"/>
                                    <a:pt x="391" y="177"/>
                                    <a:pt x="391" y="177"/>
                                  </a:cubicBezTo>
                                  <a:cubicBezTo>
                                    <a:pt x="404" y="175"/>
                                    <a:pt x="404" y="175"/>
                                    <a:pt x="404" y="175"/>
                                  </a:cubicBezTo>
                                  <a:cubicBezTo>
                                    <a:pt x="407" y="159"/>
                                    <a:pt x="407" y="159"/>
                                    <a:pt x="407" y="159"/>
                                  </a:cubicBezTo>
                                  <a:cubicBezTo>
                                    <a:pt x="405" y="139"/>
                                    <a:pt x="405" y="139"/>
                                    <a:pt x="405" y="139"/>
                                  </a:cubicBezTo>
                                  <a:cubicBezTo>
                                    <a:pt x="417" y="133"/>
                                    <a:pt x="417" y="133"/>
                                    <a:pt x="417" y="133"/>
                                  </a:cubicBezTo>
                                  <a:cubicBezTo>
                                    <a:pt x="427" y="130"/>
                                    <a:pt x="427" y="130"/>
                                    <a:pt x="427" y="130"/>
                                  </a:cubicBezTo>
                                  <a:cubicBezTo>
                                    <a:pt x="439" y="143"/>
                                    <a:pt x="439" y="143"/>
                                    <a:pt x="439" y="143"/>
                                  </a:cubicBezTo>
                                  <a:cubicBezTo>
                                    <a:pt x="445" y="137"/>
                                    <a:pt x="445" y="137"/>
                                    <a:pt x="445" y="137"/>
                                  </a:cubicBezTo>
                                  <a:cubicBezTo>
                                    <a:pt x="458" y="154"/>
                                    <a:pt x="458" y="154"/>
                                    <a:pt x="458" y="154"/>
                                  </a:cubicBezTo>
                                  <a:cubicBezTo>
                                    <a:pt x="474" y="170"/>
                                    <a:pt x="474" y="170"/>
                                    <a:pt x="474" y="170"/>
                                  </a:cubicBezTo>
                                  <a:cubicBezTo>
                                    <a:pt x="487" y="183"/>
                                    <a:pt x="487" y="183"/>
                                    <a:pt x="487" y="183"/>
                                  </a:cubicBezTo>
                                  <a:cubicBezTo>
                                    <a:pt x="490" y="189"/>
                                    <a:pt x="490" y="189"/>
                                    <a:pt x="490" y="18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1" name="Freeform 12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D1433BA-4A5B-479B-B70A-777E45C82AED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362503" y="4822286"/>
                              <a:ext cx="311150" cy="488950"/>
                            </a:xfrm>
                            <a:custGeom>
                              <a:avLst/>
                              <a:gdLst>
                                <a:gd name="T0" fmla="*/ 171 w 196"/>
                                <a:gd name="T1" fmla="*/ 113 h 308"/>
                                <a:gd name="T2" fmla="*/ 179 w 196"/>
                                <a:gd name="T3" fmla="*/ 106 h 308"/>
                                <a:gd name="T4" fmla="*/ 195 w 196"/>
                                <a:gd name="T5" fmla="*/ 105 h 308"/>
                                <a:gd name="T6" fmla="*/ 190 w 196"/>
                                <a:gd name="T7" fmla="*/ 86 h 308"/>
                                <a:gd name="T8" fmla="*/ 196 w 196"/>
                                <a:gd name="T9" fmla="*/ 68 h 308"/>
                                <a:gd name="T10" fmla="*/ 190 w 196"/>
                                <a:gd name="T11" fmla="*/ 54 h 308"/>
                                <a:gd name="T12" fmla="*/ 189 w 196"/>
                                <a:gd name="T13" fmla="*/ 39 h 308"/>
                                <a:gd name="T14" fmla="*/ 177 w 196"/>
                                <a:gd name="T15" fmla="*/ 28 h 308"/>
                                <a:gd name="T16" fmla="*/ 183 w 196"/>
                                <a:gd name="T17" fmla="*/ 15 h 308"/>
                                <a:gd name="T18" fmla="*/ 171 w 196"/>
                                <a:gd name="T19" fmla="*/ 0 h 308"/>
                                <a:gd name="T20" fmla="*/ 148 w 196"/>
                                <a:gd name="T21" fmla="*/ 0 h 308"/>
                                <a:gd name="T22" fmla="*/ 132 w 196"/>
                                <a:gd name="T23" fmla="*/ 22 h 308"/>
                                <a:gd name="T24" fmla="*/ 112 w 196"/>
                                <a:gd name="T25" fmla="*/ 29 h 308"/>
                                <a:gd name="T26" fmla="*/ 110 w 196"/>
                                <a:gd name="T27" fmla="*/ 44 h 308"/>
                                <a:gd name="T28" fmla="*/ 100 w 196"/>
                                <a:gd name="T29" fmla="*/ 57 h 308"/>
                                <a:gd name="T30" fmla="*/ 76 w 196"/>
                                <a:gd name="T31" fmla="*/ 58 h 308"/>
                                <a:gd name="T32" fmla="*/ 67 w 196"/>
                                <a:gd name="T33" fmla="*/ 70 h 308"/>
                                <a:gd name="T34" fmla="*/ 67 w 196"/>
                                <a:gd name="T35" fmla="*/ 90 h 308"/>
                                <a:gd name="T36" fmla="*/ 44 w 196"/>
                                <a:gd name="T37" fmla="*/ 105 h 308"/>
                                <a:gd name="T38" fmla="*/ 28 w 196"/>
                                <a:gd name="T39" fmla="*/ 108 h 308"/>
                                <a:gd name="T40" fmla="*/ 32 w 196"/>
                                <a:gd name="T41" fmla="*/ 125 h 308"/>
                                <a:gd name="T42" fmla="*/ 22 w 196"/>
                                <a:gd name="T43" fmla="*/ 145 h 308"/>
                                <a:gd name="T44" fmla="*/ 3 w 196"/>
                                <a:gd name="T45" fmla="*/ 163 h 308"/>
                                <a:gd name="T46" fmla="*/ 0 w 196"/>
                                <a:gd name="T47" fmla="*/ 177 h 308"/>
                                <a:gd name="T48" fmla="*/ 9 w 196"/>
                                <a:gd name="T49" fmla="*/ 196 h 308"/>
                                <a:gd name="T50" fmla="*/ 23 w 196"/>
                                <a:gd name="T51" fmla="*/ 210 h 308"/>
                                <a:gd name="T52" fmla="*/ 17 w 196"/>
                                <a:gd name="T53" fmla="*/ 226 h 308"/>
                                <a:gd name="T54" fmla="*/ 12 w 196"/>
                                <a:gd name="T55" fmla="*/ 240 h 308"/>
                                <a:gd name="T56" fmla="*/ 30 w 196"/>
                                <a:gd name="T57" fmla="*/ 244 h 308"/>
                                <a:gd name="T58" fmla="*/ 46 w 196"/>
                                <a:gd name="T59" fmla="*/ 260 h 308"/>
                                <a:gd name="T60" fmla="*/ 46 w 196"/>
                                <a:gd name="T61" fmla="*/ 294 h 308"/>
                                <a:gd name="T62" fmla="*/ 64 w 196"/>
                                <a:gd name="T63" fmla="*/ 292 h 308"/>
                                <a:gd name="T64" fmla="*/ 64 w 196"/>
                                <a:gd name="T65" fmla="*/ 292 h 308"/>
                                <a:gd name="T66" fmla="*/ 77 w 196"/>
                                <a:gd name="T67" fmla="*/ 308 h 308"/>
                                <a:gd name="T68" fmla="*/ 83 w 196"/>
                                <a:gd name="T69" fmla="*/ 291 h 308"/>
                                <a:gd name="T70" fmla="*/ 96 w 196"/>
                                <a:gd name="T71" fmla="*/ 291 h 308"/>
                                <a:gd name="T72" fmla="*/ 102 w 196"/>
                                <a:gd name="T73" fmla="*/ 281 h 308"/>
                                <a:gd name="T74" fmla="*/ 107 w 196"/>
                                <a:gd name="T75" fmla="*/ 269 h 308"/>
                                <a:gd name="T76" fmla="*/ 109 w 196"/>
                                <a:gd name="T77" fmla="*/ 249 h 308"/>
                                <a:gd name="T78" fmla="*/ 118 w 196"/>
                                <a:gd name="T79" fmla="*/ 240 h 308"/>
                                <a:gd name="T80" fmla="*/ 119 w 196"/>
                                <a:gd name="T81" fmla="*/ 228 h 308"/>
                                <a:gd name="T82" fmla="*/ 134 w 196"/>
                                <a:gd name="T83" fmla="*/ 215 h 308"/>
                                <a:gd name="T84" fmla="*/ 126 w 196"/>
                                <a:gd name="T85" fmla="*/ 208 h 308"/>
                                <a:gd name="T86" fmla="*/ 134 w 196"/>
                                <a:gd name="T87" fmla="*/ 199 h 308"/>
                                <a:gd name="T88" fmla="*/ 142 w 196"/>
                                <a:gd name="T89" fmla="*/ 195 h 308"/>
                                <a:gd name="T90" fmla="*/ 142 w 196"/>
                                <a:gd name="T91" fmla="*/ 182 h 308"/>
                                <a:gd name="T92" fmla="*/ 151 w 196"/>
                                <a:gd name="T93" fmla="*/ 177 h 308"/>
                                <a:gd name="T94" fmla="*/ 160 w 196"/>
                                <a:gd name="T95" fmla="*/ 167 h 308"/>
                                <a:gd name="T96" fmla="*/ 173 w 196"/>
                                <a:gd name="T97" fmla="*/ 161 h 308"/>
                                <a:gd name="T98" fmla="*/ 177 w 196"/>
                                <a:gd name="T99" fmla="*/ 148 h 308"/>
                                <a:gd name="T100" fmla="*/ 167 w 196"/>
                                <a:gd name="T101" fmla="*/ 141 h 308"/>
                                <a:gd name="T102" fmla="*/ 164 w 196"/>
                                <a:gd name="T103" fmla="*/ 132 h 308"/>
                                <a:gd name="T104" fmla="*/ 171 w 196"/>
                                <a:gd name="T105" fmla="*/ 125 h 308"/>
                                <a:gd name="T106" fmla="*/ 171 w 196"/>
                                <a:gd name="T107" fmla="*/ 113 h 3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</a:cxnLst>
                              <a:rect l="0" t="0" r="r" b="b"/>
                              <a:pathLst>
                                <a:path w="196" h="308">
                                  <a:moveTo>
                                    <a:pt x="171" y="113"/>
                                  </a:moveTo>
                                  <a:lnTo>
                                    <a:pt x="179" y="106"/>
                                  </a:lnTo>
                                  <a:lnTo>
                                    <a:pt x="195" y="105"/>
                                  </a:lnTo>
                                  <a:lnTo>
                                    <a:pt x="190" y="86"/>
                                  </a:lnTo>
                                  <a:lnTo>
                                    <a:pt x="196" y="68"/>
                                  </a:lnTo>
                                  <a:lnTo>
                                    <a:pt x="190" y="54"/>
                                  </a:lnTo>
                                  <a:lnTo>
                                    <a:pt x="189" y="39"/>
                                  </a:lnTo>
                                  <a:lnTo>
                                    <a:pt x="177" y="28"/>
                                  </a:lnTo>
                                  <a:lnTo>
                                    <a:pt x="183" y="15"/>
                                  </a:lnTo>
                                  <a:lnTo>
                                    <a:pt x="171" y="0"/>
                                  </a:lnTo>
                                  <a:lnTo>
                                    <a:pt x="148" y="0"/>
                                  </a:lnTo>
                                  <a:lnTo>
                                    <a:pt x="132" y="22"/>
                                  </a:lnTo>
                                  <a:lnTo>
                                    <a:pt x="112" y="29"/>
                                  </a:lnTo>
                                  <a:lnTo>
                                    <a:pt x="110" y="44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76" y="58"/>
                                  </a:lnTo>
                                  <a:lnTo>
                                    <a:pt x="67" y="70"/>
                                  </a:lnTo>
                                  <a:lnTo>
                                    <a:pt x="67" y="90"/>
                                  </a:lnTo>
                                  <a:lnTo>
                                    <a:pt x="44" y="105"/>
                                  </a:lnTo>
                                  <a:lnTo>
                                    <a:pt x="28" y="108"/>
                                  </a:lnTo>
                                  <a:lnTo>
                                    <a:pt x="32" y="125"/>
                                  </a:lnTo>
                                  <a:lnTo>
                                    <a:pt x="22" y="145"/>
                                  </a:lnTo>
                                  <a:lnTo>
                                    <a:pt x="3" y="163"/>
                                  </a:lnTo>
                                  <a:lnTo>
                                    <a:pt x="0" y="177"/>
                                  </a:lnTo>
                                  <a:lnTo>
                                    <a:pt x="9" y="196"/>
                                  </a:lnTo>
                                  <a:lnTo>
                                    <a:pt x="23" y="210"/>
                                  </a:lnTo>
                                  <a:lnTo>
                                    <a:pt x="17" y="226"/>
                                  </a:lnTo>
                                  <a:lnTo>
                                    <a:pt x="12" y="240"/>
                                  </a:lnTo>
                                  <a:lnTo>
                                    <a:pt x="30" y="244"/>
                                  </a:lnTo>
                                  <a:lnTo>
                                    <a:pt x="46" y="260"/>
                                  </a:lnTo>
                                  <a:lnTo>
                                    <a:pt x="46" y="294"/>
                                  </a:lnTo>
                                  <a:lnTo>
                                    <a:pt x="64" y="292"/>
                                  </a:lnTo>
                                  <a:lnTo>
                                    <a:pt x="64" y="292"/>
                                  </a:lnTo>
                                  <a:lnTo>
                                    <a:pt x="77" y="308"/>
                                  </a:lnTo>
                                  <a:lnTo>
                                    <a:pt x="83" y="291"/>
                                  </a:lnTo>
                                  <a:lnTo>
                                    <a:pt x="96" y="291"/>
                                  </a:lnTo>
                                  <a:lnTo>
                                    <a:pt x="102" y="281"/>
                                  </a:lnTo>
                                  <a:lnTo>
                                    <a:pt x="107" y="269"/>
                                  </a:lnTo>
                                  <a:lnTo>
                                    <a:pt x="109" y="249"/>
                                  </a:lnTo>
                                  <a:lnTo>
                                    <a:pt x="118" y="240"/>
                                  </a:lnTo>
                                  <a:lnTo>
                                    <a:pt x="119" y="228"/>
                                  </a:lnTo>
                                  <a:lnTo>
                                    <a:pt x="134" y="215"/>
                                  </a:lnTo>
                                  <a:lnTo>
                                    <a:pt x="126" y="208"/>
                                  </a:lnTo>
                                  <a:lnTo>
                                    <a:pt x="134" y="199"/>
                                  </a:lnTo>
                                  <a:lnTo>
                                    <a:pt x="142" y="195"/>
                                  </a:lnTo>
                                  <a:lnTo>
                                    <a:pt x="142" y="182"/>
                                  </a:lnTo>
                                  <a:lnTo>
                                    <a:pt x="151" y="177"/>
                                  </a:lnTo>
                                  <a:lnTo>
                                    <a:pt x="160" y="167"/>
                                  </a:lnTo>
                                  <a:lnTo>
                                    <a:pt x="173" y="161"/>
                                  </a:lnTo>
                                  <a:lnTo>
                                    <a:pt x="177" y="148"/>
                                  </a:lnTo>
                                  <a:lnTo>
                                    <a:pt x="167" y="141"/>
                                  </a:lnTo>
                                  <a:lnTo>
                                    <a:pt x="164" y="132"/>
                                  </a:lnTo>
                                  <a:lnTo>
                                    <a:pt x="171" y="125"/>
                                  </a:lnTo>
                                  <a:lnTo>
                                    <a:pt x="171" y="1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2" name="Freeform 7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7EE466B-301E-4F95-A5D3-3E8B1D5225E9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162478" y="4973099"/>
                              <a:ext cx="434975" cy="320675"/>
                            </a:xfrm>
                            <a:custGeom>
                              <a:avLst/>
                              <a:gdLst>
                                <a:gd name="T0" fmla="*/ 156 w 274"/>
                                <a:gd name="T1" fmla="*/ 21 h 202"/>
                                <a:gd name="T2" fmla="*/ 125 w 274"/>
                                <a:gd name="T3" fmla="*/ 13 h 202"/>
                                <a:gd name="T4" fmla="*/ 96 w 274"/>
                                <a:gd name="T5" fmla="*/ 0 h 202"/>
                                <a:gd name="T6" fmla="*/ 82 w 274"/>
                                <a:gd name="T7" fmla="*/ 11 h 202"/>
                                <a:gd name="T8" fmla="*/ 53 w 274"/>
                                <a:gd name="T9" fmla="*/ 11 h 202"/>
                                <a:gd name="T10" fmla="*/ 45 w 274"/>
                                <a:gd name="T11" fmla="*/ 30 h 202"/>
                                <a:gd name="T12" fmla="*/ 41 w 274"/>
                                <a:gd name="T13" fmla="*/ 46 h 202"/>
                                <a:gd name="T14" fmla="*/ 47 w 274"/>
                                <a:gd name="T15" fmla="*/ 66 h 202"/>
                                <a:gd name="T16" fmla="*/ 25 w 274"/>
                                <a:gd name="T17" fmla="*/ 82 h 202"/>
                                <a:gd name="T18" fmla="*/ 16 w 274"/>
                                <a:gd name="T19" fmla="*/ 100 h 202"/>
                                <a:gd name="T20" fmla="*/ 0 w 274"/>
                                <a:gd name="T21" fmla="*/ 113 h 202"/>
                                <a:gd name="T22" fmla="*/ 13 w 274"/>
                                <a:gd name="T23" fmla="*/ 133 h 202"/>
                                <a:gd name="T24" fmla="*/ 40 w 274"/>
                                <a:gd name="T25" fmla="*/ 142 h 202"/>
                                <a:gd name="T26" fmla="*/ 63 w 274"/>
                                <a:gd name="T27" fmla="*/ 149 h 202"/>
                                <a:gd name="T28" fmla="*/ 95 w 274"/>
                                <a:gd name="T29" fmla="*/ 157 h 202"/>
                                <a:gd name="T30" fmla="*/ 120 w 274"/>
                                <a:gd name="T31" fmla="*/ 170 h 202"/>
                                <a:gd name="T32" fmla="*/ 144 w 274"/>
                                <a:gd name="T33" fmla="*/ 161 h 202"/>
                                <a:gd name="T34" fmla="*/ 167 w 274"/>
                                <a:gd name="T35" fmla="*/ 151 h 202"/>
                                <a:gd name="T36" fmla="*/ 185 w 274"/>
                                <a:gd name="T37" fmla="*/ 164 h 202"/>
                                <a:gd name="T38" fmla="*/ 202 w 274"/>
                                <a:gd name="T39" fmla="*/ 179 h 202"/>
                                <a:gd name="T40" fmla="*/ 224 w 274"/>
                                <a:gd name="T41" fmla="*/ 190 h 202"/>
                                <a:gd name="T42" fmla="*/ 236 w 274"/>
                                <a:gd name="T43" fmla="*/ 190 h 202"/>
                                <a:gd name="T44" fmla="*/ 265 w 274"/>
                                <a:gd name="T45" fmla="*/ 202 h 202"/>
                                <a:gd name="T46" fmla="*/ 272 w 274"/>
                                <a:gd name="T47" fmla="*/ 195 h 202"/>
                                <a:gd name="T48" fmla="*/ 262 w 274"/>
                                <a:gd name="T49" fmla="*/ 161 h 202"/>
                                <a:gd name="T50" fmla="*/ 252 w 274"/>
                                <a:gd name="T51" fmla="*/ 147 h 202"/>
                                <a:gd name="T52" fmla="*/ 253 w 274"/>
                                <a:gd name="T53" fmla="*/ 120 h 202"/>
                                <a:gd name="T54" fmla="*/ 243 w 274"/>
                                <a:gd name="T55" fmla="*/ 99 h 202"/>
                                <a:gd name="T56" fmla="*/ 237 w 274"/>
                                <a:gd name="T57" fmla="*/ 82 h 202"/>
                                <a:gd name="T58" fmla="*/ 226 w 274"/>
                                <a:gd name="T59" fmla="*/ 65 h 202"/>
                                <a:gd name="T60" fmla="*/ 210 w 274"/>
                                <a:gd name="T61" fmla="*/ 52 h 202"/>
                                <a:gd name="T62" fmla="*/ 191 w 274"/>
                                <a:gd name="T63" fmla="*/ 48 h 202"/>
                                <a:gd name="T64" fmla="*/ 185 w 274"/>
                                <a:gd name="T65" fmla="*/ 20 h 202"/>
                                <a:gd name="T66" fmla="*/ 166 w 274"/>
                                <a:gd name="T67" fmla="*/ 18 h 20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</a:cxnLst>
                              <a:rect l="0" t="0" r="r" b="b"/>
                              <a:pathLst>
                                <a:path w="274" h="202">
                                  <a:moveTo>
                                    <a:pt x="166" y="18"/>
                                  </a:moveTo>
                                  <a:lnTo>
                                    <a:pt x="156" y="21"/>
                                  </a:lnTo>
                                  <a:lnTo>
                                    <a:pt x="141" y="14"/>
                                  </a:lnTo>
                                  <a:lnTo>
                                    <a:pt x="125" y="13"/>
                                  </a:lnTo>
                                  <a:lnTo>
                                    <a:pt x="104" y="13"/>
                                  </a:lnTo>
                                  <a:lnTo>
                                    <a:pt x="96" y="0"/>
                                  </a:lnTo>
                                  <a:lnTo>
                                    <a:pt x="89" y="4"/>
                                  </a:lnTo>
                                  <a:lnTo>
                                    <a:pt x="82" y="11"/>
                                  </a:lnTo>
                                  <a:lnTo>
                                    <a:pt x="69" y="10"/>
                                  </a:lnTo>
                                  <a:lnTo>
                                    <a:pt x="53" y="11"/>
                                  </a:lnTo>
                                  <a:lnTo>
                                    <a:pt x="45" y="18"/>
                                  </a:lnTo>
                                  <a:lnTo>
                                    <a:pt x="45" y="30"/>
                                  </a:lnTo>
                                  <a:lnTo>
                                    <a:pt x="38" y="37"/>
                                  </a:lnTo>
                                  <a:lnTo>
                                    <a:pt x="41" y="46"/>
                                  </a:lnTo>
                                  <a:lnTo>
                                    <a:pt x="51" y="53"/>
                                  </a:lnTo>
                                  <a:lnTo>
                                    <a:pt x="47" y="66"/>
                                  </a:lnTo>
                                  <a:lnTo>
                                    <a:pt x="34" y="72"/>
                                  </a:lnTo>
                                  <a:lnTo>
                                    <a:pt x="25" y="82"/>
                                  </a:lnTo>
                                  <a:lnTo>
                                    <a:pt x="16" y="87"/>
                                  </a:lnTo>
                                  <a:lnTo>
                                    <a:pt x="16" y="100"/>
                                  </a:lnTo>
                                  <a:lnTo>
                                    <a:pt x="8" y="104"/>
                                  </a:lnTo>
                                  <a:lnTo>
                                    <a:pt x="0" y="113"/>
                                  </a:lnTo>
                                  <a:lnTo>
                                    <a:pt x="8" y="120"/>
                                  </a:lnTo>
                                  <a:lnTo>
                                    <a:pt x="13" y="133"/>
                                  </a:lnTo>
                                  <a:lnTo>
                                    <a:pt x="22" y="142"/>
                                  </a:lnTo>
                                  <a:lnTo>
                                    <a:pt x="40" y="142"/>
                                  </a:lnTo>
                                  <a:lnTo>
                                    <a:pt x="48" y="151"/>
                                  </a:lnTo>
                                  <a:lnTo>
                                    <a:pt x="63" y="149"/>
                                  </a:lnTo>
                                  <a:lnTo>
                                    <a:pt x="75" y="157"/>
                                  </a:lnTo>
                                  <a:lnTo>
                                    <a:pt x="95" y="157"/>
                                  </a:lnTo>
                                  <a:lnTo>
                                    <a:pt x="106" y="168"/>
                                  </a:lnTo>
                                  <a:lnTo>
                                    <a:pt x="120" y="170"/>
                                  </a:lnTo>
                                  <a:lnTo>
                                    <a:pt x="127" y="161"/>
                                  </a:lnTo>
                                  <a:lnTo>
                                    <a:pt x="144" y="161"/>
                                  </a:lnTo>
                                  <a:lnTo>
                                    <a:pt x="154" y="151"/>
                                  </a:lnTo>
                                  <a:lnTo>
                                    <a:pt x="167" y="151"/>
                                  </a:lnTo>
                                  <a:lnTo>
                                    <a:pt x="178" y="157"/>
                                  </a:lnTo>
                                  <a:lnTo>
                                    <a:pt x="185" y="164"/>
                                  </a:lnTo>
                                  <a:lnTo>
                                    <a:pt x="189" y="179"/>
                                  </a:lnTo>
                                  <a:lnTo>
                                    <a:pt x="202" y="179"/>
                                  </a:lnTo>
                                  <a:lnTo>
                                    <a:pt x="213" y="190"/>
                                  </a:lnTo>
                                  <a:lnTo>
                                    <a:pt x="224" y="190"/>
                                  </a:lnTo>
                                  <a:lnTo>
                                    <a:pt x="227" y="181"/>
                                  </a:lnTo>
                                  <a:lnTo>
                                    <a:pt x="236" y="190"/>
                                  </a:lnTo>
                                  <a:lnTo>
                                    <a:pt x="249" y="196"/>
                                  </a:lnTo>
                                  <a:lnTo>
                                    <a:pt x="265" y="202"/>
                                  </a:lnTo>
                                  <a:lnTo>
                                    <a:pt x="265" y="202"/>
                                  </a:lnTo>
                                  <a:lnTo>
                                    <a:pt x="272" y="195"/>
                                  </a:lnTo>
                                  <a:lnTo>
                                    <a:pt x="274" y="180"/>
                                  </a:lnTo>
                                  <a:lnTo>
                                    <a:pt x="262" y="161"/>
                                  </a:lnTo>
                                  <a:lnTo>
                                    <a:pt x="247" y="155"/>
                                  </a:lnTo>
                                  <a:lnTo>
                                    <a:pt x="252" y="147"/>
                                  </a:lnTo>
                                  <a:lnTo>
                                    <a:pt x="258" y="135"/>
                                  </a:lnTo>
                                  <a:lnTo>
                                    <a:pt x="253" y="120"/>
                                  </a:lnTo>
                                  <a:lnTo>
                                    <a:pt x="250" y="106"/>
                                  </a:lnTo>
                                  <a:lnTo>
                                    <a:pt x="243" y="99"/>
                                  </a:lnTo>
                                  <a:lnTo>
                                    <a:pt x="231" y="94"/>
                                  </a:lnTo>
                                  <a:lnTo>
                                    <a:pt x="237" y="82"/>
                                  </a:lnTo>
                                  <a:lnTo>
                                    <a:pt x="237" y="71"/>
                                  </a:lnTo>
                                  <a:lnTo>
                                    <a:pt x="226" y="65"/>
                                  </a:lnTo>
                                  <a:lnTo>
                                    <a:pt x="224" y="53"/>
                                  </a:lnTo>
                                  <a:lnTo>
                                    <a:pt x="210" y="52"/>
                                  </a:lnTo>
                                  <a:lnTo>
                                    <a:pt x="201" y="61"/>
                                  </a:lnTo>
                                  <a:lnTo>
                                    <a:pt x="191" y="48"/>
                                  </a:lnTo>
                                  <a:lnTo>
                                    <a:pt x="194" y="23"/>
                                  </a:lnTo>
                                  <a:lnTo>
                                    <a:pt x="185" y="20"/>
                                  </a:lnTo>
                                  <a:lnTo>
                                    <a:pt x="176" y="11"/>
                                  </a:lnTo>
                                  <a:lnTo>
                                    <a:pt x="166" y="1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40000"/>
                                <a:lumOff val="6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3" name="Freeform 103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6923061-9DCD-407A-8ADD-4CEE7EDF00CC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635" y="5015961"/>
                              <a:ext cx="796925" cy="644525"/>
                            </a:xfrm>
                            <a:custGeom>
                              <a:avLst/>
                              <a:gdLst>
                                <a:gd name="T0" fmla="*/ 166 w 502"/>
                                <a:gd name="T1" fmla="*/ 0 h 406"/>
                                <a:gd name="T2" fmla="*/ 195 w 502"/>
                                <a:gd name="T3" fmla="*/ 9 h 406"/>
                                <a:gd name="T4" fmla="*/ 224 w 502"/>
                                <a:gd name="T5" fmla="*/ 13 h 406"/>
                                <a:gd name="T6" fmla="*/ 239 w 502"/>
                                <a:gd name="T7" fmla="*/ 38 h 406"/>
                                <a:gd name="T8" fmla="*/ 226 w 502"/>
                                <a:gd name="T9" fmla="*/ 76 h 406"/>
                                <a:gd name="T10" fmla="*/ 224 w 502"/>
                                <a:gd name="T11" fmla="*/ 111 h 406"/>
                                <a:gd name="T12" fmla="*/ 234 w 502"/>
                                <a:gd name="T13" fmla="*/ 130 h 406"/>
                                <a:gd name="T14" fmla="*/ 253 w 502"/>
                                <a:gd name="T15" fmla="*/ 147 h 406"/>
                                <a:gd name="T16" fmla="*/ 269 w 502"/>
                                <a:gd name="T17" fmla="*/ 160 h 406"/>
                                <a:gd name="T18" fmla="*/ 287 w 502"/>
                                <a:gd name="T19" fmla="*/ 169 h 406"/>
                                <a:gd name="T20" fmla="*/ 310 w 502"/>
                                <a:gd name="T21" fmla="*/ 181 h 406"/>
                                <a:gd name="T22" fmla="*/ 332 w 502"/>
                                <a:gd name="T23" fmla="*/ 191 h 406"/>
                                <a:gd name="T24" fmla="*/ 348 w 502"/>
                                <a:gd name="T25" fmla="*/ 205 h 406"/>
                                <a:gd name="T26" fmla="*/ 367 w 502"/>
                                <a:gd name="T27" fmla="*/ 223 h 406"/>
                                <a:gd name="T28" fmla="*/ 375 w 502"/>
                                <a:gd name="T29" fmla="*/ 236 h 406"/>
                                <a:gd name="T30" fmla="*/ 391 w 502"/>
                                <a:gd name="T31" fmla="*/ 229 h 406"/>
                                <a:gd name="T32" fmla="*/ 410 w 502"/>
                                <a:gd name="T33" fmla="*/ 232 h 406"/>
                                <a:gd name="T34" fmla="*/ 416 w 502"/>
                                <a:gd name="T35" fmla="*/ 250 h 406"/>
                                <a:gd name="T36" fmla="*/ 422 w 502"/>
                                <a:gd name="T37" fmla="*/ 259 h 406"/>
                                <a:gd name="T38" fmla="*/ 441 w 502"/>
                                <a:gd name="T39" fmla="*/ 272 h 406"/>
                                <a:gd name="T40" fmla="*/ 454 w 502"/>
                                <a:gd name="T41" fmla="*/ 253 h 406"/>
                                <a:gd name="T42" fmla="*/ 473 w 502"/>
                                <a:gd name="T43" fmla="*/ 271 h 406"/>
                                <a:gd name="T44" fmla="*/ 476 w 502"/>
                                <a:gd name="T45" fmla="*/ 285 h 406"/>
                                <a:gd name="T46" fmla="*/ 483 w 502"/>
                                <a:gd name="T47" fmla="*/ 291 h 406"/>
                                <a:gd name="T48" fmla="*/ 489 w 502"/>
                                <a:gd name="T49" fmla="*/ 300 h 406"/>
                                <a:gd name="T50" fmla="*/ 480 w 502"/>
                                <a:gd name="T51" fmla="*/ 336 h 406"/>
                                <a:gd name="T52" fmla="*/ 448 w 502"/>
                                <a:gd name="T53" fmla="*/ 342 h 406"/>
                                <a:gd name="T54" fmla="*/ 460 w 502"/>
                                <a:gd name="T55" fmla="*/ 373 h 406"/>
                                <a:gd name="T56" fmla="*/ 447 w 502"/>
                                <a:gd name="T57" fmla="*/ 397 h 406"/>
                                <a:gd name="T58" fmla="*/ 418 w 502"/>
                                <a:gd name="T59" fmla="*/ 384 h 406"/>
                                <a:gd name="T60" fmla="*/ 384 w 502"/>
                                <a:gd name="T61" fmla="*/ 397 h 406"/>
                                <a:gd name="T62" fmla="*/ 362 w 502"/>
                                <a:gd name="T63" fmla="*/ 387 h 406"/>
                                <a:gd name="T64" fmla="*/ 326 w 502"/>
                                <a:gd name="T65" fmla="*/ 368 h 406"/>
                                <a:gd name="T66" fmla="*/ 300 w 502"/>
                                <a:gd name="T67" fmla="*/ 331 h 406"/>
                                <a:gd name="T68" fmla="*/ 262 w 502"/>
                                <a:gd name="T69" fmla="*/ 300 h 406"/>
                                <a:gd name="T70" fmla="*/ 221 w 502"/>
                                <a:gd name="T71" fmla="*/ 300 h 406"/>
                                <a:gd name="T72" fmla="*/ 176 w 502"/>
                                <a:gd name="T73" fmla="*/ 315 h 406"/>
                                <a:gd name="T74" fmla="*/ 154 w 502"/>
                                <a:gd name="T75" fmla="*/ 271 h 406"/>
                                <a:gd name="T76" fmla="*/ 136 w 502"/>
                                <a:gd name="T77" fmla="*/ 234 h 406"/>
                                <a:gd name="T78" fmla="*/ 102 w 502"/>
                                <a:gd name="T79" fmla="*/ 227 h 406"/>
                                <a:gd name="T80" fmla="*/ 75 w 502"/>
                                <a:gd name="T81" fmla="*/ 220 h 406"/>
                                <a:gd name="T82" fmla="*/ 61 w 502"/>
                                <a:gd name="T83" fmla="*/ 221 h 406"/>
                                <a:gd name="T84" fmla="*/ 67 w 502"/>
                                <a:gd name="T85" fmla="*/ 185 h 406"/>
                                <a:gd name="T86" fmla="*/ 38 w 502"/>
                                <a:gd name="T87" fmla="*/ 185 h 406"/>
                                <a:gd name="T88" fmla="*/ 25 w 502"/>
                                <a:gd name="T89" fmla="*/ 168 h 406"/>
                                <a:gd name="T90" fmla="*/ 15 w 502"/>
                                <a:gd name="T91" fmla="*/ 134 h 406"/>
                                <a:gd name="T92" fmla="*/ 11 w 502"/>
                                <a:gd name="T93" fmla="*/ 108 h 406"/>
                                <a:gd name="T94" fmla="*/ 40 w 502"/>
                                <a:gd name="T95" fmla="*/ 101 h 406"/>
                                <a:gd name="T96" fmla="*/ 59 w 502"/>
                                <a:gd name="T97" fmla="*/ 88 h 406"/>
                                <a:gd name="T98" fmla="*/ 76 w 502"/>
                                <a:gd name="T99" fmla="*/ 58 h 406"/>
                                <a:gd name="T100" fmla="*/ 107 w 502"/>
                                <a:gd name="T101" fmla="*/ 31 h 406"/>
                                <a:gd name="T102" fmla="*/ 131 w 502"/>
                                <a:gd name="T103" fmla="*/ 15 h 40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</a:cxnLst>
                              <a:rect l="0" t="0" r="r" b="b"/>
                              <a:pathLst>
                                <a:path w="502" h="406">
                                  <a:moveTo>
                                    <a:pt x="150" y="6"/>
                                  </a:moveTo>
                                  <a:lnTo>
                                    <a:pt x="166" y="0"/>
                                  </a:lnTo>
                                  <a:lnTo>
                                    <a:pt x="182" y="3"/>
                                  </a:lnTo>
                                  <a:lnTo>
                                    <a:pt x="195" y="9"/>
                                  </a:lnTo>
                                  <a:lnTo>
                                    <a:pt x="211" y="6"/>
                                  </a:lnTo>
                                  <a:lnTo>
                                    <a:pt x="224" y="13"/>
                                  </a:lnTo>
                                  <a:lnTo>
                                    <a:pt x="226" y="22"/>
                                  </a:lnTo>
                                  <a:lnTo>
                                    <a:pt x="239" y="38"/>
                                  </a:lnTo>
                                  <a:lnTo>
                                    <a:pt x="224" y="67"/>
                                  </a:lnTo>
                                  <a:lnTo>
                                    <a:pt x="226" y="76"/>
                                  </a:lnTo>
                                  <a:lnTo>
                                    <a:pt x="218" y="85"/>
                                  </a:lnTo>
                                  <a:lnTo>
                                    <a:pt x="224" y="111"/>
                                  </a:lnTo>
                                  <a:lnTo>
                                    <a:pt x="234" y="118"/>
                                  </a:lnTo>
                                  <a:lnTo>
                                    <a:pt x="234" y="130"/>
                                  </a:lnTo>
                                  <a:lnTo>
                                    <a:pt x="250" y="137"/>
                                  </a:lnTo>
                                  <a:lnTo>
                                    <a:pt x="253" y="147"/>
                                  </a:lnTo>
                                  <a:lnTo>
                                    <a:pt x="261" y="152"/>
                                  </a:lnTo>
                                  <a:lnTo>
                                    <a:pt x="269" y="160"/>
                                  </a:lnTo>
                                  <a:lnTo>
                                    <a:pt x="279" y="160"/>
                                  </a:lnTo>
                                  <a:lnTo>
                                    <a:pt x="287" y="169"/>
                                  </a:lnTo>
                                  <a:lnTo>
                                    <a:pt x="291" y="179"/>
                                  </a:lnTo>
                                  <a:lnTo>
                                    <a:pt x="310" y="181"/>
                                  </a:lnTo>
                                  <a:lnTo>
                                    <a:pt x="325" y="184"/>
                                  </a:lnTo>
                                  <a:lnTo>
                                    <a:pt x="332" y="191"/>
                                  </a:lnTo>
                                  <a:lnTo>
                                    <a:pt x="343" y="194"/>
                                  </a:lnTo>
                                  <a:lnTo>
                                    <a:pt x="348" y="205"/>
                                  </a:lnTo>
                                  <a:lnTo>
                                    <a:pt x="359" y="217"/>
                                  </a:lnTo>
                                  <a:lnTo>
                                    <a:pt x="367" y="223"/>
                                  </a:lnTo>
                                  <a:lnTo>
                                    <a:pt x="367" y="233"/>
                                  </a:lnTo>
                                  <a:lnTo>
                                    <a:pt x="375" y="236"/>
                                  </a:lnTo>
                                  <a:lnTo>
                                    <a:pt x="391" y="236"/>
                                  </a:lnTo>
                                  <a:lnTo>
                                    <a:pt x="391" y="229"/>
                                  </a:lnTo>
                                  <a:lnTo>
                                    <a:pt x="400" y="232"/>
                                  </a:lnTo>
                                  <a:lnTo>
                                    <a:pt x="410" y="232"/>
                                  </a:lnTo>
                                  <a:lnTo>
                                    <a:pt x="410" y="245"/>
                                  </a:lnTo>
                                  <a:lnTo>
                                    <a:pt x="416" y="250"/>
                                  </a:lnTo>
                                  <a:lnTo>
                                    <a:pt x="422" y="250"/>
                                  </a:lnTo>
                                  <a:lnTo>
                                    <a:pt x="422" y="259"/>
                                  </a:lnTo>
                                  <a:lnTo>
                                    <a:pt x="434" y="265"/>
                                  </a:lnTo>
                                  <a:lnTo>
                                    <a:pt x="441" y="272"/>
                                  </a:lnTo>
                                  <a:lnTo>
                                    <a:pt x="451" y="262"/>
                                  </a:lnTo>
                                  <a:lnTo>
                                    <a:pt x="454" y="253"/>
                                  </a:lnTo>
                                  <a:lnTo>
                                    <a:pt x="466" y="258"/>
                                  </a:lnTo>
                                  <a:lnTo>
                                    <a:pt x="473" y="271"/>
                                  </a:lnTo>
                                  <a:lnTo>
                                    <a:pt x="464" y="278"/>
                                  </a:lnTo>
                                  <a:lnTo>
                                    <a:pt x="476" y="285"/>
                                  </a:lnTo>
                                  <a:lnTo>
                                    <a:pt x="476" y="291"/>
                                  </a:lnTo>
                                  <a:lnTo>
                                    <a:pt x="483" y="291"/>
                                  </a:lnTo>
                                  <a:lnTo>
                                    <a:pt x="495" y="296"/>
                                  </a:lnTo>
                                  <a:lnTo>
                                    <a:pt x="489" y="300"/>
                                  </a:lnTo>
                                  <a:lnTo>
                                    <a:pt x="502" y="316"/>
                                  </a:lnTo>
                                  <a:lnTo>
                                    <a:pt x="480" y="336"/>
                                  </a:lnTo>
                                  <a:lnTo>
                                    <a:pt x="467" y="349"/>
                                  </a:lnTo>
                                  <a:lnTo>
                                    <a:pt x="448" y="342"/>
                                  </a:lnTo>
                                  <a:lnTo>
                                    <a:pt x="438" y="351"/>
                                  </a:lnTo>
                                  <a:lnTo>
                                    <a:pt x="460" y="373"/>
                                  </a:lnTo>
                                  <a:lnTo>
                                    <a:pt x="447" y="380"/>
                                  </a:lnTo>
                                  <a:lnTo>
                                    <a:pt x="447" y="397"/>
                                  </a:lnTo>
                                  <a:lnTo>
                                    <a:pt x="439" y="405"/>
                                  </a:lnTo>
                                  <a:lnTo>
                                    <a:pt x="418" y="384"/>
                                  </a:lnTo>
                                  <a:lnTo>
                                    <a:pt x="406" y="403"/>
                                  </a:lnTo>
                                  <a:lnTo>
                                    <a:pt x="384" y="397"/>
                                  </a:lnTo>
                                  <a:lnTo>
                                    <a:pt x="375" y="406"/>
                                  </a:lnTo>
                                  <a:lnTo>
                                    <a:pt x="362" y="387"/>
                                  </a:lnTo>
                                  <a:lnTo>
                                    <a:pt x="342" y="377"/>
                                  </a:lnTo>
                                  <a:lnTo>
                                    <a:pt x="326" y="368"/>
                                  </a:lnTo>
                                  <a:lnTo>
                                    <a:pt x="320" y="351"/>
                                  </a:lnTo>
                                  <a:lnTo>
                                    <a:pt x="300" y="331"/>
                                  </a:lnTo>
                                  <a:lnTo>
                                    <a:pt x="275" y="326"/>
                                  </a:lnTo>
                                  <a:lnTo>
                                    <a:pt x="262" y="300"/>
                                  </a:lnTo>
                                  <a:lnTo>
                                    <a:pt x="243" y="309"/>
                                  </a:lnTo>
                                  <a:lnTo>
                                    <a:pt x="221" y="300"/>
                                  </a:lnTo>
                                  <a:lnTo>
                                    <a:pt x="198" y="306"/>
                                  </a:lnTo>
                                  <a:lnTo>
                                    <a:pt x="176" y="315"/>
                                  </a:lnTo>
                                  <a:lnTo>
                                    <a:pt x="154" y="291"/>
                                  </a:lnTo>
                                  <a:lnTo>
                                    <a:pt x="154" y="271"/>
                                  </a:lnTo>
                                  <a:lnTo>
                                    <a:pt x="154" y="253"/>
                                  </a:lnTo>
                                  <a:lnTo>
                                    <a:pt x="136" y="234"/>
                                  </a:lnTo>
                                  <a:lnTo>
                                    <a:pt x="127" y="245"/>
                                  </a:lnTo>
                                  <a:lnTo>
                                    <a:pt x="102" y="227"/>
                                  </a:lnTo>
                                  <a:lnTo>
                                    <a:pt x="92" y="217"/>
                                  </a:lnTo>
                                  <a:lnTo>
                                    <a:pt x="75" y="220"/>
                                  </a:lnTo>
                                  <a:lnTo>
                                    <a:pt x="61" y="221"/>
                                  </a:lnTo>
                                  <a:lnTo>
                                    <a:pt x="61" y="221"/>
                                  </a:lnTo>
                                  <a:lnTo>
                                    <a:pt x="61" y="202"/>
                                  </a:lnTo>
                                  <a:lnTo>
                                    <a:pt x="67" y="185"/>
                                  </a:lnTo>
                                  <a:lnTo>
                                    <a:pt x="53" y="181"/>
                                  </a:lnTo>
                                  <a:lnTo>
                                    <a:pt x="38" y="185"/>
                                  </a:lnTo>
                                  <a:lnTo>
                                    <a:pt x="18" y="175"/>
                                  </a:lnTo>
                                  <a:lnTo>
                                    <a:pt x="25" y="168"/>
                                  </a:lnTo>
                                  <a:lnTo>
                                    <a:pt x="27" y="153"/>
                                  </a:lnTo>
                                  <a:lnTo>
                                    <a:pt x="15" y="134"/>
                                  </a:lnTo>
                                  <a:lnTo>
                                    <a:pt x="0" y="128"/>
                                  </a:lnTo>
                                  <a:lnTo>
                                    <a:pt x="11" y="108"/>
                                  </a:lnTo>
                                  <a:lnTo>
                                    <a:pt x="21" y="98"/>
                                  </a:lnTo>
                                  <a:lnTo>
                                    <a:pt x="40" y="101"/>
                                  </a:lnTo>
                                  <a:lnTo>
                                    <a:pt x="45" y="92"/>
                                  </a:lnTo>
                                  <a:lnTo>
                                    <a:pt x="59" y="88"/>
                                  </a:lnTo>
                                  <a:lnTo>
                                    <a:pt x="70" y="72"/>
                                  </a:lnTo>
                                  <a:lnTo>
                                    <a:pt x="76" y="58"/>
                                  </a:lnTo>
                                  <a:lnTo>
                                    <a:pt x="85" y="42"/>
                                  </a:lnTo>
                                  <a:lnTo>
                                    <a:pt x="107" y="31"/>
                                  </a:lnTo>
                                  <a:lnTo>
                                    <a:pt x="121" y="9"/>
                                  </a:lnTo>
                                  <a:lnTo>
                                    <a:pt x="131" y="15"/>
                                  </a:lnTo>
                                  <a:lnTo>
                                    <a:pt x="150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4" name="Freeform 5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CA8B5CB-8285-46A8-9353-6E310F3AA2D8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75710" y="4676236"/>
                              <a:ext cx="941388" cy="892175"/>
                            </a:xfrm>
                            <a:custGeom>
                              <a:avLst/>
                              <a:gdLst>
                                <a:gd name="T0" fmla="*/ 185 w 593"/>
                                <a:gd name="T1" fmla="*/ 34 h 562"/>
                                <a:gd name="T2" fmla="*/ 191 w 593"/>
                                <a:gd name="T3" fmla="*/ 92 h 562"/>
                                <a:gd name="T4" fmla="*/ 125 w 593"/>
                                <a:gd name="T5" fmla="*/ 69 h 562"/>
                                <a:gd name="T6" fmla="*/ 102 w 593"/>
                                <a:gd name="T7" fmla="*/ 79 h 562"/>
                                <a:gd name="T8" fmla="*/ 85 w 593"/>
                                <a:gd name="T9" fmla="*/ 80 h 562"/>
                                <a:gd name="T10" fmla="*/ 67 w 593"/>
                                <a:gd name="T11" fmla="*/ 115 h 562"/>
                                <a:gd name="T12" fmla="*/ 79 w 593"/>
                                <a:gd name="T13" fmla="*/ 169 h 562"/>
                                <a:gd name="T14" fmla="*/ 57 w 593"/>
                                <a:gd name="T15" fmla="*/ 207 h 562"/>
                                <a:gd name="T16" fmla="*/ 28 w 593"/>
                                <a:gd name="T17" fmla="*/ 243 h 562"/>
                                <a:gd name="T18" fmla="*/ 8 w 593"/>
                                <a:gd name="T19" fmla="*/ 290 h 562"/>
                                <a:gd name="T20" fmla="*/ 16 w 593"/>
                                <a:gd name="T21" fmla="*/ 332 h 562"/>
                                <a:gd name="T22" fmla="*/ 35 w 593"/>
                                <a:gd name="T23" fmla="*/ 361 h 562"/>
                                <a:gd name="T24" fmla="*/ 61 w 593"/>
                                <a:gd name="T25" fmla="*/ 374 h 562"/>
                                <a:gd name="T26" fmla="*/ 92 w 593"/>
                                <a:gd name="T27" fmla="*/ 395 h 562"/>
                                <a:gd name="T28" fmla="*/ 125 w 593"/>
                                <a:gd name="T29" fmla="*/ 408 h 562"/>
                                <a:gd name="T30" fmla="*/ 149 w 593"/>
                                <a:gd name="T31" fmla="*/ 437 h 562"/>
                                <a:gd name="T32" fmla="*/ 173 w 593"/>
                                <a:gd name="T33" fmla="*/ 450 h 562"/>
                                <a:gd name="T34" fmla="*/ 192 w 593"/>
                                <a:gd name="T35" fmla="*/ 446 h 562"/>
                                <a:gd name="T36" fmla="*/ 204 w 593"/>
                                <a:gd name="T37" fmla="*/ 464 h 562"/>
                                <a:gd name="T38" fmla="*/ 223 w 593"/>
                                <a:gd name="T39" fmla="*/ 486 h 562"/>
                                <a:gd name="T40" fmla="*/ 248 w 593"/>
                                <a:gd name="T41" fmla="*/ 472 h 562"/>
                                <a:gd name="T42" fmla="*/ 258 w 593"/>
                                <a:gd name="T43" fmla="*/ 499 h 562"/>
                                <a:gd name="T44" fmla="*/ 277 w 593"/>
                                <a:gd name="T45" fmla="*/ 510 h 562"/>
                                <a:gd name="T46" fmla="*/ 284 w 593"/>
                                <a:gd name="T47" fmla="*/ 530 h 562"/>
                                <a:gd name="T48" fmla="*/ 307 w 593"/>
                                <a:gd name="T49" fmla="*/ 531 h 562"/>
                                <a:gd name="T50" fmla="*/ 316 w 593"/>
                                <a:gd name="T51" fmla="*/ 555 h 562"/>
                                <a:gd name="T52" fmla="*/ 336 w 593"/>
                                <a:gd name="T53" fmla="*/ 549 h 562"/>
                                <a:gd name="T54" fmla="*/ 362 w 593"/>
                                <a:gd name="T55" fmla="*/ 559 h 562"/>
                                <a:gd name="T56" fmla="*/ 390 w 593"/>
                                <a:gd name="T57" fmla="*/ 545 h 562"/>
                                <a:gd name="T58" fmla="*/ 394 w 593"/>
                                <a:gd name="T59" fmla="*/ 512 h 562"/>
                                <a:gd name="T60" fmla="*/ 422 w 593"/>
                                <a:gd name="T61" fmla="*/ 486 h 562"/>
                                <a:gd name="T62" fmla="*/ 455 w 593"/>
                                <a:gd name="T63" fmla="*/ 459 h 562"/>
                                <a:gd name="T64" fmla="*/ 437 w 593"/>
                                <a:gd name="T65" fmla="*/ 441 h 562"/>
                                <a:gd name="T66" fmla="*/ 409 w 593"/>
                                <a:gd name="T67" fmla="*/ 438 h 562"/>
                                <a:gd name="T68" fmla="*/ 389 w 593"/>
                                <a:gd name="T69" fmla="*/ 460 h 562"/>
                                <a:gd name="T70" fmla="*/ 361 w 593"/>
                                <a:gd name="T71" fmla="*/ 444 h 562"/>
                                <a:gd name="T72" fmla="*/ 370 w 593"/>
                                <a:gd name="T73" fmla="*/ 411 h 562"/>
                                <a:gd name="T74" fmla="*/ 389 w 593"/>
                                <a:gd name="T75" fmla="*/ 395 h 562"/>
                                <a:gd name="T76" fmla="*/ 403 w 593"/>
                                <a:gd name="T77" fmla="*/ 373 h 562"/>
                                <a:gd name="T78" fmla="*/ 413 w 593"/>
                                <a:gd name="T79" fmla="*/ 344 h 562"/>
                                <a:gd name="T80" fmla="*/ 406 w 593"/>
                                <a:gd name="T81" fmla="*/ 306 h 562"/>
                                <a:gd name="T82" fmla="*/ 394 w 593"/>
                                <a:gd name="T83" fmla="*/ 267 h 562"/>
                                <a:gd name="T84" fmla="*/ 431 w 593"/>
                                <a:gd name="T85" fmla="*/ 280 h 562"/>
                                <a:gd name="T86" fmla="*/ 470 w 593"/>
                                <a:gd name="T87" fmla="*/ 300 h 562"/>
                                <a:gd name="T88" fmla="*/ 499 w 593"/>
                                <a:gd name="T89" fmla="*/ 325 h 562"/>
                                <a:gd name="T90" fmla="*/ 535 w 593"/>
                                <a:gd name="T91" fmla="*/ 329 h 562"/>
                                <a:gd name="T92" fmla="*/ 563 w 593"/>
                                <a:gd name="T93" fmla="*/ 345 h 562"/>
                                <a:gd name="T94" fmla="*/ 572 w 593"/>
                                <a:gd name="T95" fmla="*/ 315 h 562"/>
                                <a:gd name="T96" fmla="*/ 570 w 593"/>
                                <a:gd name="T97" fmla="*/ 278 h 562"/>
                                <a:gd name="T98" fmla="*/ 564 w 593"/>
                                <a:gd name="T99" fmla="*/ 251 h 562"/>
                                <a:gd name="T100" fmla="*/ 577 w 593"/>
                                <a:gd name="T101" fmla="*/ 230 h 562"/>
                                <a:gd name="T102" fmla="*/ 586 w 593"/>
                                <a:gd name="T103" fmla="*/ 197 h 562"/>
                                <a:gd name="T104" fmla="*/ 548 w 593"/>
                                <a:gd name="T105" fmla="*/ 200 h 562"/>
                                <a:gd name="T106" fmla="*/ 519 w 593"/>
                                <a:gd name="T107" fmla="*/ 175 h 562"/>
                                <a:gd name="T108" fmla="*/ 492 w 593"/>
                                <a:gd name="T109" fmla="*/ 131 h 562"/>
                                <a:gd name="T110" fmla="*/ 471 w 593"/>
                                <a:gd name="T111" fmla="*/ 86 h 562"/>
                                <a:gd name="T112" fmla="*/ 442 w 593"/>
                                <a:gd name="T113" fmla="*/ 118 h 562"/>
                                <a:gd name="T114" fmla="*/ 439 w 593"/>
                                <a:gd name="T115" fmla="*/ 57 h 562"/>
                                <a:gd name="T116" fmla="*/ 384 w 593"/>
                                <a:gd name="T117" fmla="*/ 54 h 562"/>
                                <a:gd name="T118" fmla="*/ 303 w 593"/>
                                <a:gd name="T119" fmla="*/ 48 h 562"/>
                                <a:gd name="T120" fmla="*/ 293 w 593"/>
                                <a:gd name="T121" fmla="*/ 112 h 562"/>
                                <a:gd name="T122" fmla="*/ 246 w 593"/>
                                <a:gd name="T123" fmla="*/ 89 h 562"/>
                                <a:gd name="T124" fmla="*/ 217 w 593"/>
                                <a:gd name="T125" fmla="*/ 0 h 5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593" h="562">
                                  <a:moveTo>
                                    <a:pt x="201" y="0"/>
                                  </a:moveTo>
                                  <a:lnTo>
                                    <a:pt x="185" y="18"/>
                                  </a:lnTo>
                                  <a:lnTo>
                                    <a:pt x="185" y="34"/>
                                  </a:lnTo>
                                  <a:lnTo>
                                    <a:pt x="182" y="56"/>
                                  </a:lnTo>
                                  <a:lnTo>
                                    <a:pt x="195" y="69"/>
                                  </a:lnTo>
                                  <a:lnTo>
                                    <a:pt x="191" y="92"/>
                                  </a:lnTo>
                                  <a:lnTo>
                                    <a:pt x="166" y="109"/>
                                  </a:lnTo>
                                  <a:lnTo>
                                    <a:pt x="144" y="89"/>
                                  </a:lnTo>
                                  <a:lnTo>
                                    <a:pt x="125" y="69"/>
                                  </a:lnTo>
                                  <a:lnTo>
                                    <a:pt x="120" y="75"/>
                                  </a:lnTo>
                                  <a:lnTo>
                                    <a:pt x="112" y="86"/>
                                  </a:lnTo>
                                  <a:lnTo>
                                    <a:pt x="102" y="79"/>
                                  </a:lnTo>
                                  <a:lnTo>
                                    <a:pt x="98" y="83"/>
                                  </a:lnTo>
                                  <a:lnTo>
                                    <a:pt x="91" y="75"/>
                                  </a:lnTo>
                                  <a:lnTo>
                                    <a:pt x="85" y="80"/>
                                  </a:lnTo>
                                  <a:lnTo>
                                    <a:pt x="86" y="96"/>
                                  </a:lnTo>
                                  <a:lnTo>
                                    <a:pt x="80" y="109"/>
                                  </a:lnTo>
                                  <a:lnTo>
                                    <a:pt x="67" y="115"/>
                                  </a:lnTo>
                                  <a:lnTo>
                                    <a:pt x="63" y="127"/>
                                  </a:lnTo>
                                  <a:lnTo>
                                    <a:pt x="60" y="150"/>
                                  </a:lnTo>
                                  <a:lnTo>
                                    <a:pt x="79" y="169"/>
                                  </a:lnTo>
                                  <a:lnTo>
                                    <a:pt x="72" y="189"/>
                                  </a:lnTo>
                                  <a:lnTo>
                                    <a:pt x="56" y="194"/>
                                  </a:lnTo>
                                  <a:lnTo>
                                    <a:pt x="57" y="207"/>
                                  </a:lnTo>
                                  <a:lnTo>
                                    <a:pt x="54" y="223"/>
                                  </a:lnTo>
                                  <a:lnTo>
                                    <a:pt x="35" y="242"/>
                                  </a:lnTo>
                                  <a:lnTo>
                                    <a:pt x="28" y="243"/>
                                  </a:lnTo>
                                  <a:lnTo>
                                    <a:pt x="21" y="252"/>
                                  </a:lnTo>
                                  <a:lnTo>
                                    <a:pt x="6" y="281"/>
                                  </a:lnTo>
                                  <a:lnTo>
                                    <a:pt x="8" y="290"/>
                                  </a:lnTo>
                                  <a:lnTo>
                                    <a:pt x="0" y="299"/>
                                  </a:lnTo>
                                  <a:lnTo>
                                    <a:pt x="6" y="325"/>
                                  </a:lnTo>
                                  <a:lnTo>
                                    <a:pt x="16" y="332"/>
                                  </a:lnTo>
                                  <a:lnTo>
                                    <a:pt x="16" y="344"/>
                                  </a:lnTo>
                                  <a:lnTo>
                                    <a:pt x="32" y="351"/>
                                  </a:lnTo>
                                  <a:lnTo>
                                    <a:pt x="35" y="361"/>
                                  </a:lnTo>
                                  <a:lnTo>
                                    <a:pt x="43" y="366"/>
                                  </a:lnTo>
                                  <a:lnTo>
                                    <a:pt x="51" y="374"/>
                                  </a:lnTo>
                                  <a:lnTo>
                                    <a:pt x="61" y="374"/>
                                  </a:lnTo>
                                  <a:lnTo>
                                    <a:pt x="69" y="383"/>
                                  </a:lnTo>
                                  <a:lnTo>
                                    <a:pt x="73" y="393"/>
                                  </a:lnTo>
                                  <a:lnTo>
                                    <a:pt x="92" y="395"/>
                                  </a:lnTo>
                                  <a:lnTo>
                                    <a:pt x="107" y="398"/>
                                  </a:lnTo>
                                  <a:lnTo>
                                    <a:pt x="114" y="405"/>
                                  </a:lnTo>
                                  <a:lnTo>
                                    <a:pt x="125" y="408"/>
                                  </a:lnTo>
                                  <a:lnTo>
                                    <a:pt x="130" y="419"/>
                                  </a:lnTo>
                                  <a:lnTo>
                                    <a:pt x="141" y="431"/>
                                  </a:lnTo>
                                  <a:lnTo>
                                    <a:pt x="149" y="437"/>
                                  </a:lnTo>
                                  <a:lnTo>
                                    <a:pt x="149" y="447"/>
                                  </a:lnTo>
                                  <a:lnTo>
                                    <a:pt x="157" y="450"/>
                                  </a:lnTo>
                                  <a:lnTo>
                                    <a:pt x="173" y="450"/>
                                  </a:lnTo>
                                  <a:lnTo>
                                    <a:pt x="173" y="443"/>
                                  </a:lnTo>
                                  <a:lnTo>
                                    <a:pt x="182" y="446"/>
                                  </a:lnTo>
                                  <a:lnTo>
                                    <a:pt x="192" y="446"/>
                                  </a:lnTo>
                                  <a:lnTo>
                                    <a:pt x="192" y="459"/>
                                  </a:lnTo>
                                  <a:lnTo>
                                    <a:pt x="198" y="464"/>
                                  </a:lnTo>
                                  <a:lnTo>
                                    <a:pt x="204" y="464"/>
                                  </a:lnTo>
                                  <a:lnTo>
                                    <a:pt x="204" y="473"/>
                                  </a:lnTo>
                                  <a:lnTo>
                                    <a:pt x="216" y="479"/>
                                  </a:lnTo>
                                  <a:lnTo>
                                    <a:pt x="223" y="486"/>
                                  </a:lnTo>
                                  <a:lnTo>
                                    <a:pt x="233" y="476"/>
                                  </a:lnTo>
                                  <a:lnTo>
                                    <a:pt x="236" y="467"/>
                                  </a:lnTo>
                                  <a:lnTo>
                                    <a:pt x="248" y="472"/>
                                  </a:lnTo>
                                  <a:lnTo>
                                    <a:pt x="255" y="485"/>
                                  </a:lnTo>
                                  <a:lnTo>
                                    <a:pt x="246" y="492"/>
                                  </a:lnTo>
                                  <a:lnTo>
                                    <a:pt x="258" y="499"/>
                                  </a:lnTo>
                                  <a:lnTo>
                                    <a:pt x="258" y="505"/>
                                  </a:lnTo>
                                  <a:lnTo>
                                    <a:pt x="265" y="505"/>
                                  </a:lnTo>
                                  <a:lnTo>
                                    <a:pt x="277" y="510"/>
                                  </a:lnTo>
                                  <a:lnTo>
                                    <a:pt x="271" y="514"/>
                                  </a:lnTo>
                                  <a:lnTo>
                                    <a:pt x="278" y="523"/>
                                  </a:lnTo>
                                  <a:lnTo>
                                    <a:pt x="284" y="530"/>
                                  </a:lnTo>
                                  <a:lnTo>
                                    <a:pt x="294" y="520"/>
                                  </a:lnTo>
                                  <a:lnTo>
                                    <a:pt x="301" y="523"/>
                                  </a:lnTo>
                                  <a:lnTo>
                                    <a:pt x="307" y="531"/>
                                  </a:lnTo>
                                  <a:lnTo>
                                    <a:pt x="310" y="536"/>
                                  </a:lnTo>
                                  <a:lnTo>
                                    <a:pt x="320" y="545"/>
                                  </a:lnTo>
                                  <a:lnTo>
                                    <a:pt x="316" y="555"/>
                                  </a:lnTo>
                                  <a:lnTo>
                                    <a:pt x="325" y="559"/>
                                  </a:lnTo>
                                  <a:lnTo>
                                    <a:pt x="338" y="556"/>
                                  </a:lnTo>
                                  <a:lnTo>
                                    <a:pt x="336" y="549"/>
                                  </a:lnTo>
                                  <a:lnTo>
                                    <a:pt x="345" y="552"/>
                                  </a:lnTo>
                                  <a:lnTo>
                                    <a:pt x="359" y="552"/>
                                  </a:lnTo>
                                  <a:lnTo>
                                    <a:pt x="362" y="559"/>
                                  </a:lnTo>
                                  <a:lnTo>
                                    <a:pt x="371" y="562"/>
                                  </a:lnTo>
                                  <a:lnTo>
                                    <a:pt x="380" y="552"/>
                                  </a:lnTo>
                                  <a:lnTo>
                                    <a:pt x="390" y="545"/>
                                  </a:lnTo>
                                  <a:lnTo>
                                    <a:pt x="397" y="530"/>
                                  </a:lnTo>
                                  <a:lnTo>
                                    <a:pt x="387" y="520"/>
                                  </a:lnTo>
                                  <a:lnTo>
                                    <a:pt x="394" y="512"/>
                                  </a:lnTo>
                                  <a:lnTo>
                                    <a:pt x="406" y="505"/>
                                  </a:lnTo>
                                  <a:lnTo>
                                    <a:pt x="407" y="496"/>
                                  </a:lnTo>
                                  <a:lnTo>
                                    <a:pt x="422" y="486"/>
                                  </a:lnTo>
                                  <a:lnTo>
                                    <a:pt x="435" y="475"/>
                                  </a:lnTo>
                                  <a:lnTo>
                                    <a:pt x="444" y="470"/>
                                  </a:lnTo>
                                  <a:lnTo>
                                    <a:pt x="455" y="459"/>
                                  </a:lnTo>
                                  <a:lnTo>
                                    <a:pt x="448" y="450"/>
                                  </a:lnTo>
                                  <a:lnTo>
                                    <a:pt x="447" y="437"/>
                                  </a:lnTo>
                                  <a:lnTo>
                                    <a:pt x="437" y="441"/>
                                  </a:lnTo>
                                  <a:lnTo>
                                    <a:pt x="431" y="435"/>
                                  </a:lnTo>
                                  <a:lnTo>
                                    <a:pt x="422" y="435"/>
                                  </a:lnTo>
                                  <a:lnTo>
                                    <a:pt x="409" y="438"/>
                                  </a:lnTo>
                                  <a:lnTo>
                                    <a:pt x="405" y="450"/>
                                  </a:lnTo>
                                  <a:lnTo>
                                    <a:pt x="397" y="448"/>
                                  </a:lnTo>
                                  <a:lnTo>
                                    <a:pt x="389" y="460"/>
                                  </a:lnTo>
                                  <a:lnTo>
                                    <a:pt x="381" y="453"/>
                                  </a:lnTo>
                                  <a:lnTo>
                                    <a:pt x="371" y="448"/>
                                  </a:lnTo>
                                  <a:lnTo>
                                    <a:pt x="361" y="444"/>
                                  </a:lnTo>
                                  <a:lnTo>
                                    <a:pt x="359" y="428"/>
                                  </a:lnTo>
                                  <a:lnTo>
                                    <a:pt x="371" y="422"/>
                                  </a:lnTo>
                                  <a:lnTo>
                                    <a:pt x="370" y="411"/>
                                  </a:lnTo>
                                  <a:lnTo>
                                    <a:pt x="374" y="406"/>
                                  </a:lnTo>
                                  <a:lnTo>
                                    <a:pt x="378" y="398"/>
                                  </a:lnTo>
                                  <a:lnTo>
                                    <a:pt x="389" y="395"/>
                                  </a:lnTo>
                                  <a:lnTo>
                                    <a:pt x="403" y="398"/>
                                  </a:lnTo>
                                  <a:lnTo>
                                    <a:pt x="405" y="389"/>
                                  </a:lnTo>
                                  <a:lnTo>
                                    <a:pt x="403" y="373"/>
                                  </a:lnTo>
                                  <a:lnTo>
                                    <a:pt x="396" y="367"/>
                                  </a:lnTo>
                                  <a:lnTo>
                                    <a:pt x="400" y="351"/>
                                  </a:lnTo>
                                  <a:lnTo>
                                    <a:pt x="413" y="344"/>
                                  </a:lnTo>
                                  <a:lnTo>
                                    <a:pt x="413" y="329"/>
                                  </a:lnTo>
                                  <a:lnTo>
                                    <a:pt x="416" y="316"/>
                                  </a:lnTo>
                                  <a:lnTo>
                                    <a:pt x="406" y="306"/>
                                  </a:lnTo>
                                  <a:lnTo>
                                    <a:pt x="396" y="291"/>
                                  </a:lnTo>
                                  <a:lnTo>
                                    <a:pt x="396" y="280"/>
                                  </a:lnTo>
                                  <a:lnTo>
                                    <a:pt x="394" y="267"/>
                                  </a:lnTo>
                                  <a:lnTo>
                                    <a:pt x="406" y="267"/>
                                  </a:lnTo>
                                  <a:lnTo>
                                    <a:pt x="419" y="277"/>
                                  </a:lnTo>
                                  <a:lnTo>
                                    <a:pt x="431" y="280"/>
                                  </a:lnTo>
                                  <a:lnTo>
                                    <a:pt x="439" y="288"/>
                                  </a:lnTo>
                                  <a:lnTo>
                                    <a:pt x="455" y="291"/>
                                  </a:lnTo>
                                  <a:lnTo>
                                    <a:pt x="470" y="300"/>
                                  </a:lnTo>
                                  <a:lnTo>
                                    <a:pt x="486" y="316"/>
                                  </a:lnTo>
                                  <a:lnTo>
                                    <a:pt x="489" y="331"/>
                                  </a:lnTo>
                                  <a:lnTo>
                                    <a:pt x="499" y="325"/>
                                  </a:lnTo>
                                  <a:lnTo>
                                    <a:pt x="512" y="320"/>
                                  </a:lnTo>
                                  <a:lnTo>
                                    <a:pt x="522" y="326"/>
                                  </a:lnTo>
                                  <a:lnTo>
                                    <a:pt x="535" y="329"/>
                                  </a:lnTo>
                                  <a:lnTo>
                                    <a:pt x="547" y="339"/>
                                  </a:lnTo>
                                  <a:lnTo>
                                    <a:pt x="556" y="339"/>
                                  </a:lnTo>
                                  <a:lnTo>
                                    <a:pt x="563" y="345"/>
                                  </a:lnTo>
                                  <a:lnTo>
                                    <a:pt x="570" y="336"/>
                                  </a:lnTo>
                                  <a:lnTo>
                                    <a:pt x="579" y="322"/>
                                  </a:lnTo>
                                  <a:lnTo>
                                    <a:pt x="572" y="315"/>
                                  </a:lnTo>
                                  <a:lnTo>
                                    <a:pt x="569" y="302"/>
                                  </a:lnTo>
                                  <a:lnTo>
                                    <a:pt x="576" y="288"/>
                                  </a:lnTo>
                                  <a:lnTo>
                                    <a:pt x="570" y="278"/>
                                  </a:lnTo>
                                  <a:lnTo>
                                    <a:pt x="560" y="268"/>
                                  </a:lnTo>
                                  <a:lnTo>
                                    <a:pt x="556" y="259"/>
                                  </a:lnTo>
                                  <a:lnTo>
                                    <a:pt x="564" y="251"/>
                                  </a:lnTo>
                                  <a:lnTo>
                                    <a:pt x="572" y="243"/>
                                  </a:lnTo>
                                  <a:lnTo>
                                    <a:pt x="572" y="237"/>
                                  </a:lnTo>
                                  <a:lnTo>
                                    <a:pt x="577" y="230"/>
                                  </a:lnTo>
                                  <a:lnTo>
                                    <a:pt x="583" y="216"/>
                                  </a:lnTo>
                                  <a:lnTo>
                                    <a:pt x="593" y="205"/>
                                  </a:lnTo>
                                  <a:lnTo>
                                    <a:pt x="586" y="197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66" y="194"/>
                                  </a:lnTo>
                                  <a:lnTo>
                                    <a:pt x="548" y="200"/>
                                  </a:lnTo>
                                  <a:lnTo>
                                    <a:pt x="540" y="197"/>
                                  </a:lnTo>
                                  <a:lnTo>
                                    <a:pt x="528" y="184"/>
                                  </a:lnTo>
                                  <a:lnTo>
                                    <a:pt x="519" y="175"/>
                                  </a:lnTo>
                                  <a:lnTo>
                                    <a:pt x="515" y="157"/>
                                  </a:lnTo>
                                  <a:lnTo>
                                    <a:pt x="500" y="143"/>
                                  </a:lnTo>
                                  <a:lnTo>
                                    <a:pt x="492" y="131"/>
                                  </a:lnTo>
                                  <a:lnTo>
                                    <a:pt x="486" y="111"/>
                                  </a:lnTo>
                                  <a:lnTo>
                                    <a:pt x="479" y="95"/>
                                  </a:lnTo>
                                  <a:lnTo>
                                    <a:pt x="471" y="86"/>
                                  </a:lnTo>
                                  <a:lnTo>
                                    <a:pt x="471" y="86"/>
                                  </a:lnTo>
                                  <a:lnTo>
                                    <a:pt x="454" y="102"/>
                                  </a:lnTo>
                                  <a:lnTo>
                                    <a:pt x="442" y="118"/>
                                  </a:lnTo>
                                  <a:lnTo>
                                    <a:pt x="442" y="96"/>
                                  </a:lnTo>
                                  <a:lnTo>
                                    <a:pt x="455" y="83"/>
                                  </a:lnTo>
                                  <a:lnTo>
                                    <a:pt x="439" y="57"/>
                                  </a:lnTo>
                                  <a:lnTo>
                                    <a:pt x="428" y="47"/>
                                  </a:lnTo>
                                  <a:lnTo>
                                    <a:pt x="410" y="47"/>
                                  </a:lnTo>
                                  <a:lnTo>
                                    <a:pt x="384" y="54"/>
                                  </a:lnTo>
                                  <a:lnTo>
                                    <a:pt x="361" y="43"/>
                                  </a:lnTo>
                                  <a:lnTo>
                                    <a:pt x="333" y="53"/>
                                  </a:lnTo>
                                  <a:lnTo>
                                    <a:pt x="303" y="48"/>
                                  </a:lnTo>
                                  <a:lnTo>
                                    <a:pt x="301" y="82"/>
                                  </a:lnTo>
                                  <a:lnTo>
                                    <a:pt x="285" y="95"/>
                                  </a:lnTo>
                                  <a:lnTo>
                                    <a:pt x="293" y="112"/>
                                  </a:lnTo>
                                  <a:lnTo>
                                    <a:pt x="284" y="120"/>
                                  </a:lnTo>
                                  <a:lnTo>
                                    <a:pt x="256" y="112"/>
                                  </a:lnTo>
                                  <a:lnTo>
                                    <a:pt x="246" y="89"/>
                                  </a:lnTo>
                                  <a:lnTo>
                                    <a:pt x="229" y="73"/>
                                  </a:lnTo>
                                  <a:lnTo>
                                    <a:pt x="223" y="44"/>
                                  </a:lnTo>
                                  <a:lnTo>
                                    <a:pt x="217" y="0"/>
                                  </a:lnTo>
                                  <a:lnTo>
                                    <a:pt x="20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26" name="Овал 125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B441FDE-9BA9-4EEC-B517-BCE7541BED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5047" y="5959639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ED7D31">
                          <a:lumMod val="5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36000" tIns="36000" rIns="36000" bIns="3600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  <p:grpSp>
                <p:nvGrpSpPr>
                  <p:cNvPr id="114" name="Группа 113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3D2FA5E-8CC0-4E81-966D-0955398CDB6C}"/>
                      </a:ext>
                    </a:extLst>
                  </p:cNvPr>
                  <p:cNvGrpSpPr/>
                  <p:nvPr/>
                </p:nvGrpSpPr>
                <p:grpSpPr>
                  <a:xfrm>
                    <a:off x="-1895473" y="11950303"/>
                    <a:ext cx="4283711" cy="2825750"/>
                    <a:chOff x="-1895475" y="11950305"/>
                    <a:chExt cx="1492251" cy="984250"/>
                  </a:xfrm>
                  <a:solidFill>
                    <a:sysClr val="window" lastClr="FFFFFF">
                      <a:lumMod val="95000"/>
                    </a:sysClr>
                  </a:solidFill>
                </p:grpSpPr>
                <p:sp>
                  <p:nvSpPr>
                    <p:cNvPr id="115" name="Freeform 22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E9F14A4-63DC-44C3-A7A8-ED28BFB235C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162050" y="12421792"/>
                      <a:ext cx="504825" cy="512763"/>
                    </a:xfrm>
                    <a:custGeom>
                      <a:avLst/>
                      <a:gdLst>
                        <a:gd name="T0" fmla="*/ 303 w 318"/>
                        <a:gd name="T1" fmla="*/ 148 h 323"/>
                        <a:gd name="T2" fmla="*/ 316 w 318"/>
                        <a:gd name="T3" fmla="*/ 131 h 323"/>
                        <a:gd name="T4" fmla="*/ 297 w 318"/>
                        <a:gd name="T5" fmla="*/ 118 h 323"/>
                        <a:gd name="T6" fmla="*/ 287 w 318"/>
                        <a:gd name="T7" fmla="*/ 87 h 323"/>
                        <a:gd name="T8" fmla="*/ 292 w 318"/>
                        <a:gd name="T9" fmla="*/ 57 h 323"/>
                        <a:gd name="T10" fmla="*/ 275 w 318"/>
                        <a:gd name="T11" fmla="*/ 29 h 323"/>
                        <a:gd name="T12" fmla="*/ 247 w 318"/>
                        <a:gd name="T13" fmla="*/ 16 h 323"/>
                        <a:gd name="T14" fmla="*/ 237 w 318"/>
                        <a:gd name="T15" fmla="*/ 0 h 323"/>
                        <a:gd name="T16" fmla="*/ 221 w 318"/>
                        <a:gd name="T17" fmla="*/ 23 h 323"/>
                        <a:gd name="T18" fmla="*/ 199 w 318"/>
                        <a:gd name="T19" fmla="*/ 17 h 323"/>
                        <a:gd name="T20" fmla="*/ 172 w 318"/>
                        <a:gd name="T21" fmla="*/ 23 h 323"/>
                        <a:gd name="T22" fmla="*/ 183 w 318"/>
                        <a:gd name="T23" fmla="*/ 45 h 323"/>
                        <a:gd name="T24" fmla="*/ 198 w 318"/>
                        <a:gd name="T25" fmla="*/ 51 h 323"/>
                        <a:gd name="T26" fmla="*/ 169 w 318"/>
                        <a:gd name="T27" fmla="*/ 86 h 323"/>
                        <a:gd name="T28" fmla="*/ 125 w 318"/>
                        <a:gd name="T29" fmla="*/ 106 h 323"/>
                        <a:gd name="T30" fmla="*/ 109 w 318"/>
                        <a:gd name="T31" fmla="*/ 108 h 323"/>
                        <a:gd name="T32" fmla="*/ 92 w 318"/>
                        <a:gd name="T33" fmla="*/ 97 h 323"/>
                        <a:gd name="T34" fmla="*/ 73 w 318"/>
                        <a:gd name="T35" fmla="*/ 64 h 323"/>
                        <a:gd name="T36" fmla="*/ 64 w 318"/>
                        <a:gd name="T37" fmla="*/ 42 h 323"/>
                        <a:gd name="T38" fmla="*/ 47 w 318"/>
                        <a:gd name="T39" fmla="*/ 29 h 323"/>
                        <a:gd name="T40" fmla="*/ 41 w 318"/>
                        <a:gd name="T41" fmla="*/ 45 h 323"/>
                        <a:gd name="T42" fmla="*/ 13 w 318"/>
                        <a:gd name="T43" fmla="*/ 39 h 323"/>
                        <a:gd name="T44" fmla="*/ 12 w 318"/>
                        <a:gd name="T45" fmla="*/ 54 h 323"/>
                        <a:gd name="T46" fmla="*/ 26 w 318"/>
                        <a:gd name="T47" fmla="*/ 67 h 323"/>
                        <a:gd name="T48" fmla="*/ 38 w 318"/>
                        <a:gd name="T49" fmla="*/ 77 h 323"/>
                        <a:gd name="T50" fmla="*/ 63 w 318"/>
                        <a:gd name="T51" fmla="*/ 81 h 323"/>
                        <a:gd name="T52" fmla="*/ 76 w 318"/>
                        <a:gd name="T53" fmla="*/ 100 h 323"/>
                        <a:gd name="T54" fmla="*/ 89 w 318"/>
                        <a:gd name="T55" fmla="*/ 122 h 323"/>
                        <a:gd name="T56" fmla="*/ 103 w 318"/>
                        <a:gd name="T57" fmla="*/ 150 h 323"/>
                        <a:gd name="T58" fmla="*/ 105 w 318"/>
                        <a:gd name="T59" fmla="*/ 176 h 323"/>
                        <a:gd name="T60" fmla="*/ 122 w 318"/>
                        <a:gd name="T61" fmla="*/ 196 h 323"/>
                        <a:gd name="T62" fmla="*/ 132 w 318"/>
                        <a:gd name="T63" fmla="*/ 218 h 323"/>
                        <a:gd name="T64" fmla="*/ 143 w 318"/>
                        <a:gd name="T65" fmla="*/ 244 h 323"/>
                        <a:gd name="T66" fmla="*/ 156 w 318"/>
                        <a:gd name="T67" fmla="*/ 276 h 323"/>
                        <a:gd name="T68" fmla="*/ 173 w 318"/>
                        <a:gd name="T69" fmla="*/ 291 h 323"/>
                        <a:gd name="T70" fmla="*/ 178 w 318"/>
                        <a:gd name="T71" fmla="*/ 320 h 323"/>
                        <a:gd name="T72" fmla="*/ 189 w 318"/>
                        <a:gd name="T73" fmla="*/ 323 h 323"/>
                        <a:gd name="T74" fmla="*/ 227 w 318"/>
                        <a:gd name="T75" fmla="*/ 317 h 323"/>
                        <a:gd name="T76" fmla="*/ 257 w 318"/>
                        <a:gd name="T77" fmla="*/ 292 h 323"/>
                        <a:gd name="T78" fmla="*/ 247 w 318"/>
                        <a:gd name="T79" fmla="*/ 271 h 323"/>
                        <a:gd name="T80" fmla="*/ 231 w 318"/>
                        <a:gd name="T81" fmla="*/ 263 h 323"/>
                        <a:gd name="T82" fmla="*/ 263 w 318"/>
                        <a:gd name="T83" fmla="*/ 231 h 323"/>
                        <a:gd name="T84" fmla="*/ 256 w 318"/>
                        <a:gd name="T85" fmla="*/ 214 h 323"/>
                        <a:gd name="T86" fmla="*/ 257 w 318"/>
                        <a:gd name="T87" fmla="*/ 196 h 323"/>
                        <a:gd name="T88" fmla="*/ 271 w 318"/>
                        <a:gd name="T89" fmla="*/ 209 h 323"/>
                        <a:gd name="T90" fmla="*/ 279 w 318"/>
                        <a:gd name="T91" fmla="*/ 196 h 323"/>
                        <a:gd name="T92" fmla="*/ 305 w 318"/>
                        <a:gd name="T93" fmla="*/ 183 h 3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318" h="323">
                          <a:moveTo>
                            <a:pt x="295" y="173"/>
                          </a:moveTo>
                          <a:lnTo>
                            <a:pt x="303" y="148"/>
                          </a:lnTo>
                          <a:lnTo>
                            <a:pt x="314" y="142"/>
                          </a:lnTo>
                          <a:lnTo>
                            <a:pt x="316" y="131"/>
                          </a:lnTo>
                          <a:lnTo>
                            <a:pt x="318" y="119"/>
                          </a:lnTo>
                          <a:lnTo>
                            <a:pt x="297" y="118"/>
                          </a:lnTo>
                          <a:lnTo>
                            <a:pt x="288" y="106"/>
                          </a:lnTo>
                          <a:lnTo>
                            <a:pt x="287" y="87"/>
                          </a:lnTo>
                          <a:lnTo>
                            <a:pt x="289" y="73"/>
                          </a:lnTo>
                          <a:lnTo>
                            <a:pt x="292" y="57"/>
                          </a:lnTo>
                          <a:lnTo>
                            <a:pt x="281" y="48"/>
                          </a:lnTo>
                          <a:lnTo>
                            <a:pt x="275" y="29"/>
                          </a:lnTo>
                          <a:lnTo>
                            <a:pt x="257" y="26"/>
                          </a:lnTo>
                          <a:lnTo>
                            <a:pt x="247" y="16"/>
                          </a:lnTo>
                          <a:lnTo>
                            <a:pt x="247" y="3"/>
                          </a:lnTo>
                          <a:lnTo>
                            <a:pt x="237" y="0"/>
                          </a:lnTo>
                          <a:lnTo>
                            <a:pt x="231" y="19"/>
                          </a:lnTo>
                          <a:lnTo>
                            <a:pt x="221" y="23"/>
                          </a:lnTo>
                          <a:lnTo>
                            <a:pt x="211" y="13"/>
                          </a:lnTo>
                          <a:lnTo>
                            <a:pt x="199" y="17"/>
                          </a:lnTo>
                          <a:lnTo>
                            <a:pt x="189" y="7"/>
                          </a:lnTo>
                          <a:lnTo>
                            <a:pt x="172" y="23"/>
                          </a:lnTo>
                          <a:lnTo>
                            <a:pt x="172" y="44"/>
                          </a:lnTo>
                          <a:lnTo>
                            <a:pt x="183" y="45"/>
                          </a:lnTo>
                          <a:lnTo>
                            <a:pt x="198" y="36"/>
                          </a:lnTo>
                          <a:lnTo>
                            <a:pt x="198" y="51"/>
                          </a:lnTo>
                          <a:lnTo>
                            <a:pt x="189" y="71"/>
                          </a:lnTo>
                          <a:lnTo>
                            <a:pt x="169" y="86"/>
                          </a:lnTo>
                          <a:lnTo>
                            <a:pt x="147" y="86"/>
                          </a:lnTo>
                          <a:lnTo>
                            <a:pt x="125" y="106"/>
                          </a:lnTo>
                          <a:lnTo>
                            <a:pt x="114" y="103"/>
                          </a:lnTo>
                          <a:lnTo>
                            <a:pt x="109" y="108"/>
                          </a:lnTo>
                          <a:lnTo>
                            <a:pt x="99" y="105"/>
                          </a:lnTo>
                          <a:lnTo>
                            <a:pt x="92" y="97"/>
                          </a:lnTo>
                          <a:lnTo>
                            <a:pt x="84" y="68"/>
                          </a:lnTo>
                          <a:lnTo>
                            <a:pt x="73" y="64"/>
                          </a:lnTo>
                          <a:lnTo>
                            <a:pt x="64" y="55"/>
                          </a:lnTo>
                          <a:lnTo>
                            <a:pt x="64" y="42"/>
                          </a:lnTo>
                          <a:lnTo>
                            <a:pt x="58" y="29"/>
                          </a:lnTo>
                          <a:lnTo>
                            <a:pt x="47" y="29"/>
                          </a:lnTo>
                          <a:lnTo>
                            <a:pt x="47" y="38"/>
                          </a:lnTo>
                          <a:lnTo>
                            <a:pt x="41" y="45"/>
                          </a:lnTo>
                          <a:lnTo>
                            <a:pt x="22" y="45"/>
                          </a:lnTo>
                          <a:lnTo>
                            <a:pt x="13" y="39"/>
                          </a:lnTo>
                          <a:lnTo>
                            <a:pt x="0" y="48"/>
                          </a:lnTo>
                          <a:lnTo>
                            <a:pt x="12" y="54"/>
                          </a:lnTo>
                          <a:lnTo>
                            <a:pt x="16" y="67"/>
                          </a:lnTo>
                          <a:lnTo>
                            <a:pt x="26" y="67"/>
                          </a:lnTo>
                          <a:lnTo>
                            <a:pt x="34" y="64"/>
                          </a:lnTo>
                          <a:lnTo>
                            <a:pt x="38" y="77"/>
                          </a:lnTo>
                          <a:lnTo>
                            <a:pt x="47" y="84"/>
                          </a:lnTo>
                          <a:lnTo>
                            <a:pt x="63" y="81"/>
                          </a:lnTo>
                          <a:lnTo>
                            <a:pt x="74" y="86"/>
                          </a:lnTo>
                          <a:lnTo>
                            <a:pt x="76" y="100"/>
                          </a:lnTo>
                          <a:lnTo>
                            <a:pt x="86" y="110"/>
                          </a:lnTo>
                          <a:lnTo>
                            <a:pt x="89" y="122"/>
                          </a:lnTo>
                          <a:lnTo>
                            <a:pt x="98" y="132"/>
                          </a:lnTo>
                          <a:lnTo>
                            <a:pt x="103" y="150"/>
                          </a:lnTo>
                          <a:lnTo>
                            <a:pt x="98" y="163"/>
                          </a:lnTo>
                          <a:lnTo>
                            <a:pt x="105" y="176"/>
                          </a:lnTo>
                          <a:lnTo>
                            <a:pt x="114" y="186"/>
                          </a:lnTo>
                          <a:lnTo>
                            <a:pt x="122" y="196"/>
                          </a:lnTo>
                          <a:lnTo>
                            <a:pt x="122" y="208"/>
                          </a:lnTo>
                          <a:lnTo>
                            <a:pt x="132" y="218"/>
                          </a:lnTo>
                          <a:lnTo>
                            <a:pt x="135" y="233"/>
                          </a:lnTo>
                          <a:lnTo>
                            <a:pt x="143" y="244"/>
                          </a:lnTo>
                          <a:lnTo>
                            <a:pt x="143" y="268"/>
                          </a:lnTo>
                          <a:lnTo>
                            <a:pt x="156" y="276"/>
                          </a:lnTo>
                          <a:lnTo>
                            <a:pt x="163" y="287"/>
                          </a:lnTo>
                          <a:lnTo>
                            <a:pt x="173" y="291"/>
                          </a:lnTo>
                          <a:lnTo>
                            <a:pt x="178" y="303"/>
                          </a:lnTo>
                          <a:lnTo>
                            <a:pt x="178" y="320"/>
                          </a:lnTo>
                          <a:lnTo>
                            <a:pt x="189" y="323"/>
                          </a:lnTo>
                          <a:lnTo>
                            <a:pt x="189" y="323"/>
                          </a:lnTo>
                          <a:lnTo>
                            <a:pt x="209" y="317"/>
                          </a:lnTo>
                          <a:lnTo>
                            <a:pt x="227" y="317"/>
                          </a:lnTo>
                          <a:lnTo>
                            <a:pt x="244" y="298"/>
                          </a:lnTo>
                          <a:lnTo>
                            <a:pt x="257" y="292"/>
                          </a:lnTo>
                          <a:lnTo>
                            <a:pt x="257" y="278"/>
                          </a:lnTo>
                          <a:lnTo>
                            <a:pt x="247" y="271"/>
                          </a:lnTo>
                          <a:lnTo>
                            <a:pt x="234" y="271"/>
                          </a:lnTo>
                          <a:lnTo>
                            <a:pt x="231" y="263"/>
                          </a:lnTo>
                          <a:lnTo>
                            <a:pt x="263" y="241"/>
                          </a:lnTo>
                          <a:lnTo>
                            <a:pt x="263" y="231"/>
                          </a:lnTo>
                          <a:lnTo>
                            <a:pt x="256" y="225"/>
                          </a:lnTo>
                          <a:lnTo>
                            <a:pt x="256" y="214"/>
                          </a:lnTo>
                          <a:lnTo>
                            <a:pt x="250" y="205"/>
                          </a:lnTo>
                          <a:lnTo>
                            <a:pt x="257" y="196"/>
                          </a:lnTo>
                          <a:lnTo>
                            <a:pt x="268" y="202"/>
                          </a:lnTo>
                          <a:lnTo>
                            <a:pt x="271" y="209"/>
                          </a:lnTo>
                          <a:lnTo>
                            <a:pt x="276" y="209"/>
                          </a:lnTo>
                          <a:lnTo>
                            <a:pt x="279" y="196"/>
                          </a:lnTo>
                          <a:lnTo>
                            <a:pt x="300" y="198"/>
                          </a:lnTo>
                          <a:lnTo>
                            <a:pt x="305" y="183"/>
                          </a:lnTo>
                          <a:lnTo>
                            <a:pt x="295" y="173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6" name="Freeform 85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15E8D09-2E7B-464A-9B69-B0CE2C09AF17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568450" y="12207480"/>
                      <a:ext cx="392113" cy="484188"/>
                    </a:xfrm>
                    <a:custGeom>
                      <a:avLst/>
                      <a:gdLst>
                        <a:gd name="T0" fmla="*/ 239 w 247"/>
                        <a:gd name="T1" fmla="*/ 138 h 305"/>
                        <a:gd name="T2" fmla="*/ 218 w 247"/>
                        <a:gd name="T3" fmla="*/ 116 h 305"/>
                        <a:gd name="T4" fmla="*/ 223 w 247"/>
                        <a:gd name="T5" fmla="*/ 97 h 305"/>
                        <a:gd name="T6" fmla="*/ 231 w 247"/>
                        <a:gd name="T7" fmla="*/ 80 h 305"/>
                        <a:gd name="T8" fmla="*/ 197 w 247"/>
                        <a:gd name="T9" fmla="*/ 43 h 305"/>
                        <a:gd name="T10" fmla="*/ 176 w 247"/>
                        <a:gd name="T11" fmla="*/ 40 h 305"/>
                        <a:gd name="T12" fmla="*/ 181 w 247"/>
                        <a:gd name="T13" fmla="*/ 17 h 305"/>
                        <a:gd name="T14" fmla="*/ 157 w 247"/>
                        <a:gd name="T15" fmla="*/ 20 h 305"/>
                        <a:gd name="T16" fmla="*/ 136 w 247"/>
                        <a:gd name="T17" fmla="*/ 2 h 305"/>
                        <a:gd name="T18" fmla="*/ 120 w 247"/>
                        <a:gd name="T19" fmla="*/ 13 h 305"/>
                        <a:gd name="T20" fmla="*/ 125 w 247"/>
                        <a:gd name="T21" fmla="*/ 52 h 305"/>
                        <a:gd name="T22" fmla="*/ 99 w 247"/>
                        <a:gd name="T23" fmla="*/ 46 h 305"/>
                        <a:gd name="T24" fmla="*/ 60 w 247"/>
                        <a:gd name="T25" fmla="*/ 55 h 305"/>
                        <a:gd name="T26" fmla="*/ 38 w 247"/>
                        <a:gd name="T27" fmla="*/ 64 h 305"/>
                        <a:gd name="T28" fmla="*/ 12 w 247"/>
                        <a:gd name="T29" fmla="*/ 46 h 305"/>
                        <a:gd name="T30" fmla="*/ 6 w 247"/>
                        <a:gd name="T31" fmla="*/ 77 h 305"/>
                        <a:gd name="T32" fmla="*/ 8 w 247"/>
                        <a:gd name="T33" fmla="*/ 110 h 305"/>
                        <a:gd name="T34" fmla="*/ 18 w 247"/>
                        <a:gd name="T35" fmla="*/ 149 h 305"/>
                        <a:gd name="T36" fmla="*/ 35 w 247"/>
                        <a:gd name="T37" fmla="*/ 180 h 305"/>
                        <a:gd name="T38" fmla="*/ 35 w 247"/>
                        <a:gd name="T39" fmla="*/ 259 h 305"/>
                        <a:gd name="T40" fmla="*/ 56 w 247"/>
                        <a:gd name="T41" fmla="*/ 279 h 305"/>
                        <a:gd name="T42" fmla="*/ 73 w 247"/>
                        <a:gd name="T43" fmla="*/ 302 h 305"/>
                        <a:gd name="T44" fmla="*/ 96 w 247"/>
                        <a:gd name="T45" fmla="*/ 293 h 305"/>
                        <a:gd name="T46" fmla="*/ 120 w 247"/>
                        <a:gd name="T47" fmla="*/ 282 h 305"/>
                        <a:gd name="T48" fmla="*/ 134 w 247"/>
                        <a:gd name="T49" fmla="*/ 293 h 305"/>
                        <a:gd name="T50" fmla="*/ 162 w 247"/>
                        <a:gd name="T51" fmla="*/ 305 h 305"/>
                        <a:gd name="T52" fmla="*/ 182 w 247"/>
                        <a:gd name="T53" fmla="*/ 276 h 305"/>
                        <a:gd name="T54" fmla="*/ 188 w 247"/>
                        <a:gd name="T55" fmla="*/ 260 h 305"/>
                        <a:gd name="T56" fmla="*/ 195 w 247"/>
                        <a:gd name="T57" fmla="*/ 238 h 305"/>
                        <a:gd name="T58" fmla="*/ 197 w 247"/>
                        <a:gd name="T59" fmla="*/ 213 h 305"/>
                        <a:gd name="T60" fmla="*/ 198 w 247"/>
                        <a:gd name="T61" fmla="*/ 196 h 305"/>
                        <a:gd name="T62" fmla="*/ 205 w 247"/>
                        <a:gd name="T63" fmla="*/ 176 h 305"/>
                        <a:gd name="T64" fmla="*/ 217 w 247"/>
                        <a:gd name="T65" fmla="*/ 186 h 305"/>
                        <a:gd name="T66" fmla="*/ 239 w 247"/>
                        <a:gd name="T67" fmla="*/ 176 h 305"/>
                        <a:gd name="T68" fmla="*/ 247 w 247"/>
                        <a:gd name="T69" fmla="*/ 148 h 305"/>
                        <a:gd name="T70" fmla="*/ 146 w 247"/>
                        <a:gd name="T71" fmla="*/ 200 h 305"/>
                        <a:gd name="T72" fmla="*/ 141 w 247"/>
                        <a:gd name="T73" fmla="*/ 232 h 305"/>
                        <a:gd name="T74" fmla="*/ 128 w 247"/>
                        <a:gd name="T75" fmla="*/ 224 h 305"/>
                        <a:gd name="T76" fmla="*/ 109 w 247"/>
                        <a:gd name="T77" fmla="*/ 247 h 305"/>
                        <a:gd name="T78" fmla="*/ 90 w 247"/>
                        <a:gd name="T79" fmla="*/ 264 h 305"/>
                        <a:gd name="T80" fmla="*/ 80 w 247"/>
                        <a:gd name="T81" fmla="*/ 273 h 305"/>
                        <a:gd name="T82" fmla="*/ 72 w 247"/>
                        <a:gd name="T83" fmla="*/ 267 h 305"/>
                        <a:gd name="T84" fmla="*/ 64 w 247"/>
                        <a:gd name="T85" fmla="*/ 241 h 305"/>
                        <a:gd name="T86" fmla="*/ 93 w 247"/>
                        <a:gd name="T87" fmla="*/ 244 h 305"/>
                        <a:gd name="T88" fmla="*/ 92 w 247"/>
                        <a:gd name="T89" fmla="*/ 227 h 305"/>
                        <a:gd name="T90" fmla="*/ 101 w 247"/>
                        <a:gd name="T91" fmla="*/ 211 h 305"/>
                        <a:gd name="T92" fmla="*/ 118 w 247"/>
                        <a:gd name="T93" fmla="*/ 200 h 305"/>
                        <a:gd name="T94" fmla="*/ 118 w 247"/>
                        <a:gd name="T95" fmla="*/ 180 h 305"/>
                        <a:gd name="T96" fmla="*/ 105 w 247"/>
                        <a:gd name="T97" fmla="*/ 177 h 305"/>
                        <a:gd name="T98" fmla="*/ 88 w 247"/>
                        <a:gd name="T99" fmla="*/ 170 h 305"/>
                        <a:gd name="T100" fmla="*/ 74 w 247"/>
                        <a:gd name="T101" fmla="*/ 157 h 305"/>
                        <a:gd name="T102" fmla="*/ 70 w 247"/>
                        <a:gd name="T103" fmla="*/ 138 h 305"/>
                        <a:gd name="T104" fmla="*/ 82 w 247"/>
                        <a:gd name="T105" fmla="*/ 142 h 305"/>
                        <a:gd name="T106" fmla="*/ 92 w 247"/>
                        <a:gd name="T107" fmla="*/ 157 h 305"/>
                        <a:gd name="T108" fmla="*/ 109 w 247"/>
                        <a:gd name="T109" fmla="*/ 157 h 305"/>
                        <a:gd name="T110" fmla="*/ 125 w 247"/>
                        <a:gd name="T111" fmla="*/ 171 h 305"/>
                        <a:gd name="T112" fmla="*/ 140 w 247"/>
                        <a:gd name="T113" fmla="*/ 183 h 305"/>
                        <a:gd name="T114" fmla="*/ 146 w 247"/>
                        <a:gd name="T115" fmla="*/ 200 h 305"/>
                        <a:gd name="T116" fmla="*/ 146 w 247"/>
                        <a:gd name="T117" fmla="*/ 200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47" h="305">
                          <a:moveTo>
                            <a:pt x="246" y="148"/>
                          </a:moveTo>
                          <a:lnTo>
                            <a:pt x="239" y="138"/>
                          </a:lnTo>
                          <a:lnTo>
                            <a:pt x="229" y="132"/>
                          </a:lnTo>
                          <a:lnTo>
                            <a:pt x="218" y="116"/>
                          </a:lnTo>
                          <a:lnTo>
                            <a:pt x="210" y="109"/>
                          </a:lnTo>
                          <a:lnTo>
                            <a:pt x="223" y="97"/>
                          </a:lnTo>
                          <a:lnTo>
                            <a:pt x="220" y="83"/>
                          </a:lnTo>
                          <a:lnTo>
                            <a:pt x="231" y="80"/>
                          </a:lnTo>
                          <a:lnTo>
                            <a:pt x="223" y="71"/>
                          </a:lnTo>
                          <a:lnTo>
                            <a:pt x="197" y="43"/>
                          </a:lnTo>
                          <a:lnTo>
                            <a:pt x="186" y="50"/>
                          </a:lnTo>
                          <a:lnTo>
                            <a:pt x="176" y="40"/>
                          </a:lnTo>
                          <a:lnTo>
                            <a:pt x="176" y="30"/>
                          </a:lnTo>
                          <a:lnTo>
                            <a:pt x="181" y="17"/>
                          </a:lnTo>
                          <a:lnTo>
                            <a:pt x="166" y="11"/>
                          </a:lnTo>
                          <a:lnTo>
                            <a:pt x="157" y="20"/>
                          </a:lnTo>
                          <a:lnTo>
                            <a:pt x="146" y="10"/>
                          </a:lnTo>
                          <a:lnTo>
                            <a:pt x="136" y="2"/>
                          </a:lnTo>
                          <a:lnTo>
                            <a:pt x="124" y="0"/>
                          </a:lnTo>
                          <a:lnTo>
                            <a:pt x="120" y="13"/>
                          </a:lnTo>
                          <a:lnTo>
                            <a:pt x="128" y="27"/>
                          </a:lnTo>
                          <a:lnTo>
                            <a:pt x="125" y="52"/>
                          </a:lnTo>
                          <a:lnTo>
                            <a:pt x="111" y="46"/>
                          </a:lnTo>
                          <a:lnTo>
                            <a:pt x="99" y="46"/>
                          </a:lnTo>
                          <a:lnTo>
                            <a:pt x="76" y="48"/>
                          </a:lnTo>
                          <a:lnTo>
                            <a:pt x="60" y="55"/>
                          </a:lnTo>
                          <a:lnTo>
                            <a:pt x="53" y="69"/>
                          </a:lnTo>
                          <a:lnTo>
                            <a:pt x="38" y="64"/>
                          </a:lnTo>
                          <a:lnTo>
                            <a:pt x="24" y="45"/>
                          </a:lnTo>
                          <a:lnTo>
                            <a:pt x="12" y="46"/>
                          </a:lnTo>
                          <a:lnTo>
                            <a:pt x="0" y="58"/>
                          </a:lnTo>
                          <a:lnTo>
                            <a:pt x="6" y="77"/>
                          </a:lnTo>
                          <a:lnTo>
                            <a:pt x="0" y="94"/>
                          </a:lnTo>
                          <a:lnTo>
                            <a:pt x="8" y="110"/>
                          </a:lnTo>
                          <a:lnTo>
                            <a:pt x="19" y="120"/>
                          </a:lnTo>
                          <a:lnTo>
                            <a:pt x="18" y="149"/>
                          </a:lnTo>
                          <a:lnTo>
                            <a:pt x="27" y="164"/>
                          </a:lnTo>
                          <a:lnTo>
                            <a:pt x="35" y="180"/>
                          </a:lnTo>
                          <a:lnTo>
                            <a:pt x="38" y="213"/>
                          </a:lnTo>
                          <a:lnTo>
                            <a:pt x="35" y="259"/>
                          </a:lnTo>
                          <a:lnTo>
                            <a:pt x="44" y="282"/>
                          </a:lnTo>
                          <a:lnTo>
                            <a:pt x="56" y="279"/>
                          </a:lnTo>
                          <a:lnTo>
                            <a:pt x="66" y="293"/>
                          </a:lnTo>
                          <a:lnTo>
                            <a:pt x="73" y="302"/>
                          </a:lnTo>
                          <a:lnTo>
                            <a:pt x="85" y="305"/>
                          </a:lnTo>
                          <a:lnTo>
                            <a:pt x="96" y="293"/>
                          </a:lnTo>
                          <a:lnTo>
                            <a:pt x="109" y="291"/>
                          </a:lnTo>
                          <a:lnTo>
                            <a:pt x="120" y="282"/>
                          </a:lnTo>
                          <a:lnTo>
                            <a:pt x="128" y="282"/>
                          </a:lnTo>
                          <a:lnTo>
                            <a:pt x="134" y="293"/>
                          </a:lnTo>
                          <a:lnTo>
                            <a:pt x="143" y="305"/>
                          </a:lnTo>
                          <a:lnTo>
                            <a:pt x="162" y="305"/>
                          </a:lnTo>
                          <a:lnTo>
                            <a:pt x="176" y="288"/>
                          </a:lnTo>
                          <a:lnTo>
                            <a:pt x="182" y="276"/>
                          </a:lnTo>
                          <a:lnTo>
                            <a:pt x="178" y="263"/>
                          </a:lnTo>
                          <a:lnTo>
                            <a:pt x="188" y="260"/>
                          </a:lnTo>
                          <a:lnTo>
                            <a:pt x="204" y="247"/>
                          </a:lnTo>
                          <a:lnTo>
                            <a:pt x="195" y="238"/>
                          </a:lnTo>
                          <a:lnTo>
                            <a:pt x="202" y="225"/>
                          </a:lnTo>
                          <a:lnTo>
                            <a:pt x="197" y="213"/>
                          </a:lnTo>
                          <a:lnTo>
                            <a:pt x="189" y="208"/>
                          </a:lnTo>
                          <a:lnTo>
                            <a:pt x="198" y="196"/>
                          </a:lnTo>
                          <a:lnTo>
                            <a:pt x="198" y="184"/>
                          </a:lnTo>
                          <a:lnTo>
                            <a:pt x="205" y="176"/>
                          </a:lnTo>
                          <a:lnTo>
                            <a:pt x="213" y="179"/>
                          </a:lnTo>
                          <a:lnTo>
                            <a:pt x="217" y="186"/>
                          </a:lnTo>
                          <a:lnTo>
                            <a:pt x="231" y="184"/>
                          </a:lnTo>
                          <a:lnTo>
                            <a:pt x="239" y="176"/>
                          </a:lnTo>
                          <a:lnTo>
                            <a:pt x="237" y="157"/>
                          </a:lnTo>
                          <a:lnTo>
                            <a:pt x="247" y="148"/>
                          </a:lnTo>
                          <a:lnTo>
                            <a:pt x="246" y="148"/>
                          </a:lnTo>
                          <a:close/>
                          <a:moveTo>
                            <a:pt x="146" y="200"/>
                          </a:moveTo>
                          <a:lnTo>
                            <a:pt x="146" y="222"/>
                          </a:lnTo>
                          <a:lnTo>
                            <a:pt x="141" y="232"/>
                          </a:lnTo>
                          <a:lnTo>
                            <a:pt x="137" y="219"/>
                          </a:lnTo>
                          <a:lnTo>
                            <a:pt x="128" y="224"/>
                          </a:lnTo>
                          <a:lnTo>
                            <a:pt x="120" y="232"/>
                          </a:lnTo>
                          <a:lnTo>
                            <a:pt x="109" y="247"/>
                          </a:lnTo>
                          <a:lnTo>
                            <a:pt x="98" y="259"/>
                          </a:lnTo>
                          <a:lnTo>
                            <a:pt x="90" y="264"/>
                          </a:lnTo>
                          <a:lnTo>
                            <a:pt x="90" y="272"/>
                          </a:lnTo>
                          <a:lnTo>
                            <a:pt x="80" y="273"/>
                          </a:lnTo>
                          <a:lnTo>
                            <a:pt x="76" y="277"/>
                          </a:lnTo>
                          <a:lnTo>
                            <a:pt x="72" y="267"/>
                          </a:lnTo>
                          <a:lnTo>
                            <a:pt x="56" y="248"/>
                          </a:lnTo>
                          <a:lnTo>
                            <a:pt x="64" y="241"/>
                          </a:lnTo>
                          <a:lnTo>
                            <a:pt x="72" y="244"/>
                          </a:lnTo>
                          <a:lnTo>
                            <a:pt x="93" y="244"/>
                          </a:lnTo>
                          <a:lnTo>
                            <a:pt x="96" y="237"/>
                          </a:lnTo>
                          <a:lnTo>
                            <a:pt x="92" y="227"/>
                          </a:lnTo>
                          <a:lnTo>
                            <a:pt x="92" y="211"/>
                          </a:lnTo>
                          <a:lnTo>
                            <a:pt x="101" y="211"/>
                          </a:lnTo>
                          <a:lnTo>
                            <a:pt x="106" y="199"/>
                          </a:lnTo>
                          <a:lnTo>
                            <a:pt x="118" y="200"/>
                          </a:lnTo>
                          <a:lnTo>
                            <a:pt x="124" y="195"/>
                          </a:lnTo>
                          <a:lnTo>
                            <a:pt x="118" y="180"/>
                          </a:lnTo>
                          <a:lnTo>
                            <a:pt x="108" y="174"/>
                          </a:lnTo>
                          <a:lnTo>
                            <a:pt x="105" y="177"/>
                          </a:lnTo>
                          <a:lnTo>
                            <a:pt x="95" y="177"/>
                          </a:lnTo>
                          <a:lnTo>
                            <a:pt x="88" y="170"/>
                          </a:lnTo>
                          <a:lnTo>
                            <a:pt x="80" y="163"/>
                          </a:lnTo>
                          <a:lnTo>
                            <a:pt x="74" y="157"/>
                          </a:lnTo>
                          <a:lnTo>
                            <a:pt x="70" y="148"/>
                          </a:lnTo>
                          <a:lnTo>
                            <a:pt x="70" y="138"/>
                          </a:lnTo>
                          <a:lnTo>
                            <a:pt x="76" y="136"/>
                          </a:lnTo>
                          <a:lnTo>
                            <a:pt x="82" y="142"/>
                          </a:lnTo>
                          <a:lnTo>
                            <a:pt x="86" y="147"/>
                          </a:lnTo>
                          <a:lnTo>
                            <a:pt x="92" y="157"/>
                          </a:lnTo>
                          <a:lnTo>
                            <a:pt x="105" y="160"/>
                          </a:lnTo>
                          <a:lnTo>
                            <a:pt x="109" y="157"/>
                          </a:lnTo>
                          <a:lnTo>
                            <a:pt x="122" y="161"/>
                          </a:lnTo>
                          <a:lnTo>
                            <a:pt x="125" y="171"/>
                          </a:lnTo>
                          <a:lnTo>
                            <a:pt x="134" y="177"/>
                          </a:lnTo>
                          <a:lnTo>
                            <a:pt x="140" y="183"/>
                          </a:lnTo>
                          <a:lnTo>
                            <a:pt x="146" y="187"/>
                          </a:lnTo>
                          <a:lnTo>
                            <a:pt x="146" y="200"/>
                          </a:lnTo>
                          <a:lnTo>
                            <a:pt x="146" y="200"/>
                          </a:lnTo>
                          <a:lnTo>
                            <a:pt x="146" y="200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7" name="Freeform 89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4C6C1E1-165C-48BF-A4D6-8C70349D97F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295400" y="12032855"/>
                      <a:ext cx="493713" cy="560388"/>
                    </a:xfrm>
                    <a:custGeom>
                      <a:avLst/>
                      <a:gdLst>
                        <a:gd name="T0" fmla="*/ 142 w 311"/>
                        <a:gd name="T1" fmla="*/ 59 h 353"/>
                        <a:gd name="T2" fmla="*/ 131 w 311"/>
                        <a:gd name="T3" fmla="*/ 89 h 353"/>
                        <a:gd name="T4" fmla="*/ 87 w 311"/>
                        <a:gd name="T5" fmla="*/ 85 h 353"/>
                        <a:gd name="T6" fmla="*/ 55 w 311"/>
                        <a:gd name="T7" fmla="*/ 75 h 353"/>
                        <a:gd name="T8" fmla="*/ 14 w 311"/>
                        <a:gd name="T9" fmla="*/ 78 h 353"/>
                        <a:gd name="T10" fmla="*/ 12 w 311"/>
                        <a:gd name="T11" fmla="*/ 96 h 353"/>
                        <a:gd name="T12" fmla="*/ 39 w 311"/>
                        <a:gd name="T13" fmla="*/ 111 h 353"/>
                        <a:gd name="T14" fmla="*/ 46 w 311"/>
                        <a:gd name="T15" fmla="*/ 137 h 353"/>
                        <a:gd name="T16" fmla="*/ 9 w 311"/>
                        <a:gd name="T17" fmla="*/ 127 h 353"/>
                        <a:gd name="T18" fmla="*/ 4 w 311"/>
                        <a:gd name="T19" fmla="*/ 150 h 353"/>
                        <a:gd name="T20" fmla="*/ 25 w 311"/>
                        <a:gd name="T21" fmla="*/ 153 h 353"/>
                        <a:gd name="T22" fmla="*/ 48 w 311"/>
                        <a:gd name="T23" fmla="*/ 193 h 353"/>
                        <a:gd name="T24" fmla="*/ 38 w 311"/>
                        <a:gd name="T25" fmla="*/ 219 h 353"/>
                        <a:gd name="T26" fmla="*/ 57 w 311"/>
                        <a:gd name="T27" fmla="*/ 242 h 353"/>
                        <a:gd name="T28" fmla="*/ 74 w 311"/>
                        <a:gd name="T29" fmla="*/ 258 h 353"/>
                        <a:gd name="T30" fmla="*/ 67 w 311"/>
                        <a:gd name="T31" fmla="*/ 286 h 353"/>
                        <a:gd name="T32" fmla="*/ 84 w 311"/>
                        <a:gd name="T33" fmla="*/ 293 h 353"/>
                        <a:gd name="T34" fmla="*/ 106 w 311"/>
                        <a:gd name="T35" fmla="*/ 290 h 353"/>
                        <a:gd name="T36" fmla="*/ 131 w 311"/>
                        <a:gd name="T37" fmla="*/ 283 h 353"/>
                        <a:gd name="T38" fmla="*/ 142 w 311"/>
                        <a:gd name="T39" fmla="*/ 274 h 353"/>
                        <a:gd name="T40" fmla="*/ 148 w 311"/>
                        <a:gd name="T41" fmla="*/ 300 h 353"/>
                        <a:gd name="T42" fmla="*/ 168 w 311"/>
                        <a:gd name="T43" fmla="*/ 313 h 353"/>
                        <a:gd name="T44" fmla="*/ 176 w 311"/>
                        <a:gd name="T45" fmla="*/ 342 h 353"/>
                        <a:gd name="T46" fmla="*/ 193 w 311"/>
                        <a:gd name="T47" fmla="*/ 353 h 353"/>
                        <a:gd name="T48" fmla="*/ 209 w 311"/>
                        <a:gd name="T49" fmla="*/ 351 h 353"/>
                        <a:gd name="T50" fmla="*/ 253 w 311"/>
                        <a:gd name="T51" fmla="*/ 331 h 353"/>
                        <a:gd name="T52" fmla="*/ 282 w 311"/>
                        <a:gd name="T53" fmla="*/ 296 h 353"/>
                        <a:gd name="T54" fmla="*/ 267 w 311"/>
                        <a:gd name="T55" fmla="*/ 290 h 353"/>
                        <a:gd name="T56" fmla="*/ 256 w 311"/>
                        <a:gd name="T57" fmla="*/ 289 h 353"/>
                        <a:gd name="T58" fmla="*/ 234 w 311"/>
                        <a:gd name="T59" fmla="*/ 248 h 353"/>
                        <a:gd name="T60" fmla="*/ 235 w 311"/>
                        <a:gd name="T61" fmla="*/ 214 h 353"/>
                        <a:gd name="T62" fmla="*/ 215 w 311"/>
                        <a:gd name="T63" fmla="*/ 181 h 353"/>
                        <a:gd name="T64" fmla="*/ 227 w 311"/>
                        <a:gd name="T65" fmla="*/ 158 h 353"/>
                        <a:gd name="T66" fmla="*/ 256 w 311"/>
                        <a:gd name="T67" fmla="*/ 163 h 353"/>
                        <a:gd name="T68" fmla="*/ 289 w 311"/>
                        <a:gd name="T69" fmla="*/ 133 h 353"/>
                        <a:gd name="T70" fmla="*/ 304 w 311"/>
                        <a:gd name="T71" fmla="*/ 76 h 353"/>
                        <a:gd name="T72" fmla="*/ 298 w 311"/>
                        <a:gd name="T73" fmla="*/ 34 h 353"/>
                        <a:gd name="T74" fmla="*/ 272 w 311"/>
                        <a:gd name="T75" fmla="*/ 21 h 353"/>
                        <a:gd name="T76" fmla="*/ 250 w 311"/>
                        <a:gd name="T77" fmla="*/ 30 h 353"/>
                        <a:gd name="T78" fmla="*/ 225 w 311"/>
                        <a:gd name="T79" fmla="*/ 21 h 353"/>
                        <a:gd name="T80" fmla="*/ 218 w 311"/>
                        <a:gd name="T81" fmla="*/ 0 h 353"/>
                        <a:gd name="T82" fmla="*/ 203 w 311"/>
                        <a:gd name="T83" fmla="*/ 27 h 353"/>
                        <a:gd name="T84" fmla="*/ 168 w 311"/>
                        <a:gd name="T85" fmla="*/ 47 h 3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11" h="353">
                          <a:moveTo>
                            <a:pt x="155" y="46"/>
                          </a:moveTo>
                          <a:lnTo>
                            <a:pt x="142" y="59"/>
                          </a:lnTo>
                          <a:lnTo>
                            <a:pt x="145" y="80"/>
                          </a:lnTo>
                          <a:lnTo>
                            <a:pt x="131" y="89"/>
                          </a:lnTo>
                          <a:lnTo>
                            <a:pt x="110" y="110"/>
                          </a:lnTo>
                          <a:lnTo>
                            <a:pt x="87" y="85"/>
                          </a:lnTo>
                          <a:lnTo>
                            <a:pt x="71" y="69"/>
                          </a:lnTo>
                          <a:lnTo>
                            <a:pt x="55" y="75"/>
                          </a:lnTo>
                          <a:lnTo>
                            <a:pt x="36" y="67"/>
                          </a:lnTo>
                          <a:lnTo>
                            <a:pt x="14" y="78"/>
                          </a:lnTo>
                          <a:lnTo>
                            <a:pt x="0" y="92"/>
                          </a:lnTo>
                          <a:lnTo>
                            <a:pt x="12" y="96"/>
                          </a:lnTo>
                          <a:lnTo>
                            <a:pt x="23" y="107"/>
                          </a:lnTo>
                          <a:lnTo>
                            <a:pt x="39" y="111"/>
                          </a:lnTo>
                          <a:lnTo>
                            <a:pt x="51" y="120"/>
                          </a:lnTo>
                          <a:lnTo>
                            <a:pt x="46" y="137"/>
                          </a:lnTo>
                          <a:lnTo>
                            <a:pt x="30" y="130"/>
                          </a:lnTo>
                          <a:lnTo>
                            <a:pt x="9" y="127"/>
                          </a:lnTo>
                          <a:lnTo>
                            <a:pt x="4" y="140"/>
                          </a:lnTo>
                          <a:lnTo>
                            <a:pt x="4" y="150"/>
                          </a:lnTo>
                          <a:lnTo>
                            <a:pt x="14" y="160"/>
                          </a:lnTo>
                          <a:lnTo>
                            <a:pt x="25" y="153"/>
                          </a:lnTo>
                          <a:lnTo>
                            <a:pt x="59" y="190"/>
                          </a:lnTo>
                          <a:lnTo>
                            <a:pt x="48" y="193"/>
                          </a:lnTo>
                          <a:lnTo>
                            <a:pt x="51" y="207"/>
                          </a:lnTo>
                          <a:lnTo>
                            <a:pt x="38" y="219"/>
                          </a:lnTo>
                          <a:lnTo>
                            <a:pt x="46" y="226"/>
                          </a:lnTo>
                          <a:lnTo>
                            <a:pt x="57" y="242"/>
                          </a:lnTo>
                          <a:lnTo>
                            <a:pt x="67" y="248"/>
                          </a:lnTo>
                          <a:lnTo>
                            <a:pt x="74" y="258"/>
                          </a:lnTo>
                          <a:lnTo>
                            <a:pt x="65" y="267"/>
                          </a:lnTo>
                          <a:lnTo>
                            <a:pt x="67" y="286"/>
                          </a:lnTo>
                          <a:lnTo>
                            <a:pt x="78" y="286"/>
                          </a:lnTo>
                          <a:lnTo>
                            <a:pt x="84" y="293"/>
                          </a:lnTo>
                          <a:lnTo>
                            <a:pt x="97" y="284"/>
                          </a:lnTo>
                          <a:lnTo>
                            <a:pt x="106" y="290"/>
                          </a:lnTo>
                          <a:lnTo>
                            <a:pt x="125" y="290"/>
                          </a:lnTo>
                          <a:lnTo>
                            <a:pt x="131" y="283"/>
                          </a:lnTo>
                          <a:lnTo>
                            <a:pt x="131" y="274"/>
                          </a:lnTo>
                          <a:lnTo>
                            <a:pt x="142" y="274"/>
                          </a:lnTo>
                          <a:lnTo>
                            <a:pt x="148" y="287"/>
                          </a:lnTo>
                          <a:lnTo>
                            <a:pt x="148" y="300"/>
                          </a:lnTo>
                          <a:lnTo>
                            <a:pt x="157" y="309"/>
                          </a:lnTo>
                          <a:lnTo>
                            <a:pt x="168" y="313"/>
                          </a:lnTo>
                          <a:lnTo>
                            <a:pt x="173" y="329"/>
                          </a:lnTo>
                          <a:lnTo>
                            <a:pt x="176" y="342"/>
                          </a:lnTo>
                          <a:lnTo>
                            <a:pt x="183" y="350"/>
                          </a:lnTo>
                          <a:lnTo>
                            <a:pt x="193" y="353"/>
                          </a:lnTo>
                          <a:lnTo>
                            <a:pt x="198" y="348"/>
                          </a:lnTo>
                          <a:lnTo>
                            <a:pt x="209" y="351"/>
                          </a:lnTo>
                          <a:lnTo>
                            <a:pt x="231" y="331"/>
                          </a:lnTo>
                          <a:lnTo>
                            <a:pt x="253" y="331"/>
                          </a:lnTo>
                          <a:lnTo>
                            <a:pt x="273" y="316"/>
                          </a:lnTo>
                          <a:lnTo>
                            <a:pt x="282" y="296"/>
                          </a:lnTo>
                          <a:lnTo>
                            <a:pt x="282" y="281"/>
                          </a:lnTo>
                          <a:lnTo>
                            <a:pt x="267" y="290"/>
                          </a:lnTo>
                          <a:lnTo>
                            <a:pt x="256" y="289"/>
                          </a:lnTo>
                          <a:lnTo>
                            <a:pt x="256" y="289"/>
                          </a:lnTo>
                          <a:lnTo>
                            <a:pt x="256" y="268"/>
                          </a:lnTo>
                          <a:lnTo>
                            <a:pt x="234" y="248"/>
                          </a:lnTo>
                          <a:lnTo>
                            <a:pt x="230" y="230"/>
                          </a:lnTo>
                          <a:lnTo>
                            <a:pt x="235" y="214"/>
                          </a:lnTo>
                          <a:lnTo>
                            <a:pt x="235" y="197"/>
                          </a:lnTo>
                          <a:lnTo>
                            <a:pt x="215" y="181"/>
                          </a:lnTo>
                          <a:lnTo>
                            <a:pt x="227" y="169"/>
                          </a:lnTo>
                          <a:lnTo>
                            <a:pt x="227" y="158"/>
                          </a:lnTo>
                          <a:lnTo>
                            <a:pt x="243" y="150"/>
                          </a:lnTo>
                          <a:lnTo>
                            <a:pt x="256" y="163"/>
                          </a:lnTo>
                          <a:lnTo>
                            <a:pt x="276" y="159"/>
                          </a:lnTo>
                          <a:lnTo>
                            <a:pt x="289" y="133"/>
                          </a:lnTo>
                          <a:lnTo>
                            <a:pt x="280" y="99"/>
                          </a:lnTo>
                          <a:lnTo>
                            <a:pt x="304" y="76"/>
                          </a:lnTo>
                          <a:lnTo>
                            <a:pt x="311" y="54"/>
                          </a:lnTo>
                          <a:lnTo>
                            <a:pt x="298" y="34"/>
                          </a:lnTo>
                          <a:lnTo>
                            <a:pt x="296" y="21"/>
                          </a:lnTo>
                          <a:lnTo>
                            <a:pt x="272" y="21"/>
                          </a:lnTo>
                          <a:lnTo>
                            <a:pt x="263" y="30"/>
                          </a:lnTo>
                          <a:lnTo>
                            <a:pt x="250" y="30"/>
                          </a:lnTo>
                          <a:lnTo>
                            <a:pt x="243" y="21"/>
                          </a:lnTo>
                          <a:lnTo>
                            <a:pt x="225" y="21"/>
                          </a:lnTo>
                          <a:lnTo>
                            <a:pt x="225" y="8"/>
                          </a:lnTo>
                          <a:lnTo>
                            <a:pt x="218" y="0"/>
                          </a:lnTo>
                          <a:lnTo>
                            <a:pt x="211" y="11"/>
                          </a:lnTo>
                          <a:lnTo>
                            <a:pt x="203" y="27"/>
                          </a:lnTo>
                          <a:lnTo>
                            <a:pt x="168" y="31"/>
                          </a:lnTo>
                          <a:lnTo>
                            <a:pt x="168" y="47"/>
                          </a:lnTo>
                          <a:lnTo>
                            <a:pt x="155" y="46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8" name="Freeform 90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4B69B37-C5C7-4374-A009-AF29ABC257C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795337" y="12431317"/>
                      <a:ext cx="260350" cy="466725"/>
                    </a:xfrm>
                    <a:custGeom>
                      <a:avLst/>
                      <a:gdLst>
                        <a:gd name="T0" fmla="*/ 93 w 113"/>
                        <a:gd name="T1" fmla="*/ 23 h 202"/>
                        <a:gd name="T2" fmla="*/ 88 w 113"/>
                        <a:gd name="T3" fmla="*/ 9 h 202"/>
                        <a:gd name="T4" fmla="*/ 80 w 113"/>
                        <a:gd name="T5" fmla="*/ 1 h 202"/>
                        <a:gd name="T6" fmla="*/ 71 w 113"/>
                        <a:gd name="T7" fmla="*/ 8 h 202"/>
                        <a:gd name="T8" fmla="*/ 57 w 113"/>
                        <a:gd name="T9" fmla="*/ 7 h 202"/>
                        <a:gd name="T10" fmla="*/ 50 w 113"/>
                        <a:gd name="T11" fmla="*/ 0 h 202"/>
                        <a:gd name="T12" fmla="*/ 35 w 113"/>
                        <a:gd name="T13" fmla="*/ 4 h 202"/>
                        <a:gd name="T14" fmla="*/ 30 w 113"/>
                        <a:gd name="T15" fmla="*/ 16 h 202"/>
                        <a:gd name="T16" fmla="*/ 34 w 113"/>
                        <a:gd name="T17" fmla="*/ 29 h 202"/>
                        <a:gd name="T18" fmla="*/ 42 w 113"/>
                        <a:gd name="T19" fmla="*/ 35 h 202"/>
                        <a:gd name="T20" fmla="*/ 38 w 113"/>
                        <a:gd name="T21" fmla="*/ 56 h 202"/>
                        <a:gd name="T22" fmla="*/ 39 w 113"/>
                        <a:gd name="T23" fmla="*/ 69 h 202"/>
                        <a:gd name="T24" fmla="*/ 45 w 113"/>
                        <a:gd name="T25" fmla="*/ 77 h 202"/>
                        <a:gd name="T26" fmla="*/ 60 w 113"/>
                        <a:gd name="T27" fmla="*/ 78 h 202"/>
                        <a:gd name="T28" fmla="*/ 57 w 113"/>
                        <a:gd name="T29" fmla="*/ 94 h 202"/>
                        <a:gd name="T30" fmla="*/ 49 w 113"/>
                        <a:gd name="T31" fmla="*/ 98 h 202"/>
                        <a:gd name="T32" fmla="*/ 44 w 113"/>
                        <a:gd name="T33" fmla="*/ 115 h 202"/>
                        <a:gd name="T34" fmla="*/ 51 w 113"/>
                        <a:gd name="T35" fmla="*/ 122 h 202"/>
                        <a:gd name="T36" fmla="*/ 47 w 113"/>
                        <a:gd name="T37" fmla="*/ 132 h 202"/>
                        <a:gd name="T38" fmla="*/ 33 w 113"/>
                        <a:gd name="T39" fmla="*/ 131 h 202"/>
                        <a:gd name="T40" fmla="*/ 31 w 113"/>
                        <a:gd name="T41" fmla="*/ 140 h 202"/>
                        <a:gd name="T42" fmla="*/ 26 w 113"/>
                        <a:gd name="T43" fmla="*/ 140 h 202"/>
                        <a:gd name="T44" fmla="*/ 25 w 113"/>
                        <a:gd name="T45" fmla="*/ 135 h 202"/>
                        <a:gd name="T46" fmla="*/ 18 w 113"/>
                        <a:gd name="T47" fmla="*/ 131 h 202"/>
                        <a:gd name="T48" fmla="*/ 12 w 113"/>
                        <a:gd name="T49" fmla="*/ 137 h 202"/>
                        <a:gd name="T50" fmla="*/ 17 w 113"/>
                        <a:gd name="T51" fmla="*/ 143 h 202"/>
                        <a:gd name="T52" fmla="*/ 17 w 113"/>
                        <a:gd name="T53" fmla="*/ 151 h 202"/>
                        <a:gd name="T54" fmla="*/ 21 w 113"/>
                        <a:gd name="T55" fmla="*/ 155 h 202"/>
                        <a:gd name="T56" fmla="*/ 21 w 113"/>
                        <a:gd name="T57" fmla="*/ 162 h 202"/>
                        <a:gd name="T58" fmla="*/ 0 w 113"/>
                        <a:gd name="T59" fmla="*/ 177 h 202"/>
                        <a:gd name="T60" fmla="*/ 2 w 113"/>
                        <a:gd name="T61" fmla="*/ 182 h 202"/>
                        <a:gd name="T62" fmla="*/ 11 w 113"/>
                        <a:gd name="T63" fmla="*/ 182 h 202"/>
                        <a:gd name="T64" fmla="*/ 18 w 113"/>
                        <a:gd name="T65" fmla="*/ 187 h 202"/>
                        <a:gd name="T66" fmla="*/ 30 w 113"/>
                        <a:gd name="T67" fmla="*/ 189 h 202"/>
                        <a:gd name="T68" fmla="*/ 35 w 113"/>
                        <a:gd name="T69" fmla="*/ 194 h 202"/>
                        <a:gd name="T70" fmla="*/ 45 w 113"/>
                        <a:gd name="T71" fmla="*/ 197 h 202"/>
                        <a:gd name="T72" fmla="*/ 50 w 113"/>
                        <a:gd name="T73" fmla="*/ 202 h 202"/>
                        <a:gd name="T74" fmla="*/ 64 w 113"/>
                        <a:gd name="T75" fmla="*/ 201 h 202"/>
                        <a:gd name="T76" fmla="*/ 70 w 113"/>
                        <a:gd name="T77" fmla="*/ 201 h 202"/>
                        <a:gd name="T78" fmla="*/ 77 w 113"/>
                        <a:gd name="T79" fmla="*/ 201 h 202"/>
                        <a:gd name="T80" fmla="*/ 87 w 113"/>
                        <a:gd name="T81" fmla="*/ 201 h 202"/>
                        <a:gd name="T82" fmla="*/ 98 w 113"/>
                        <a:gd name="T83" fmla="*/ 199 h 202"/>
                        <a:gd name="T84" fmla="*/ 105 w 113"/>
                        <a:gd name="T85" fmla="*/ 193 h 202"/>
                        <a:gd name="T86" fmla="*/ 96 w 113"/>
                        <a:gd name="T87" fmla="*/ 184 h 202"/>
                        <a:gd name="T88" fmla="*/ 91 w 113"/>
                        <a:gd name="T89" fmla="*/ 173 h 202"/>
                        <a:gd name="T90" fmla="*/ 89 w 113"/>
                        <a:gd name="T91" fmla="*/ 161 h 202"/>
                        <a:gd name="T92" fmla="*/ 99 w 113"/>
                        <a:gd name="T93" fmla="*/ 162 h 202"/>
                        <a:gd name="T94" fmla="*/ 106 w 113"/>
                        <a:gd name="T95" fmla="*/ 169 h 202"/>
                        <a:gd name="T96" fmla="*/ 113 w 113"/>
                        <a:gd name="T97" fmla="*/ 162 h 202"/>
                        <a:gd name="T98" fmla="*/ 113 w 113"/>
                        <a:gd name="T99" fmla="*/ 144 h 202"/>
                        <a:gd name="T100" fmla="*/ 109 w 113"/>
                        <a:gd name="T101" fmla="*/ 121 h 202"/>
                        <a:gd name="T102" fmla="*/ 113 w 113"/>
                        <a:gd name="T103" fmla="*/ 104 h 202"/>
                        <a:gd name="T104" fmla="*/ 105 w 113"/>
                        <a:gd name="T105" fmla="*/ 96 h 202"/>
                        <a:gd name="T106" fmla="*/ 92 w 113"/>
                        <a:gd name="T107" fmla="*/ 84 h 202"/>
                        <a:gd name="T108" fmla="*/ 83 w 113"/>
                        <a:gd name="T109" fmla="*/ 79 h 202"/>
                        <a:gd name="T110" fmla="*/ 92 w 113"/>
                        <a:gd name="T111" fmla="*/ 70 h 202"/>
                        <a:gd name="T112" fmla="*/ 96 w 113"/>
                        <a:gd name="T113" fmla="*/ 53 h 202"/>
                        <a:gd name="T114" fmla="*/ 86 w 113"/>
                        <a:gd name="T115" fmla="*/ 43 h 202"/>
                        <a:gd name="T116" fmla="*/ 82 w 113"/>
                        <a:gd name="T117" fmla="*/ 30 h 202"/>
                        <a:gd name="T118" fmla="*/ 93 w 113"/>
                        <a:gd name="T119" fmla="*/ 23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13" h="202">
                          <a:moveTo>
                            <a:pt x="93" y="23"/>
                          </a:moveTo>
                          <a:cubicBezTo>
                            <a:pt x="88" y="9"/>
                            <a:pt x="88" y="9"/>
                            <a:pt x="88" y="9"/>
                          </a:cubicBezTo>
                          <a:cubicBezTo>
                            <a:pt x="80" y="1"/>
                            <a:pt x="80" y="1"/>
                            <a:pt x="80" y="1"/>
                          </a:cubicBezTo>
                          <a:cubicBezTo>
                            <a:pt x="71" y="8"/>
                            <a:pt x="71" y="8"/>
                            <a:pt x="71" y="8"/>
                          </a:cubicBezTo>
                          <a:cubicBezTo>
                            <a:pt x="57" y="7"/>
                            <a:pt x="57" y="7"/>
                            <a:pt x="57" y="7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35" y="4"/>
                            <a:pt x="35" y="4"/>
                            <a:pt x="35" y="4"/>
                          </a:cubicBezTo>
                          <a:cubicBezTo>
                            <a:pt x="30" y="16"/>
                            <a:pt x="30" y="16"/>
                            <a:pt x="30" y="16"/>
                          </a:cubicBezTo>
                          <a:cubicBezTo>
                            <a:pt x="34" y="29"/>
                            <a:pt x="34" y="29"/>
                            <a:pt x="34" y="29"/>
                          </a:cubicBezTo>
                          <a:cubicBezTo>
                            <a:pt x="42" y="35"/>
                            <a:pt x="42" y="35"/>
                            <a:pt x="42" y="35"/>
                          </a:cubicBezTo>
                          <a:cubicBezTo>
                            <a:pt x="38" y="56"/>
                            <a:pt x="38" y="56"/>
                            <a:pt x="38" y="56"/>
                          </a:cubicBezTo>
                          <a:cubicBezTo>
                            <a:pt x="39" y="69"/>
                            <a:pt x="39" y="69"/>
                            <a:pt x="39" y="69"/>
                          </a:cubicBezTo>
                          <a:cubicBezTo>
                            <a:pt x="45" y="77"/>
                            <a:pt x="45" y="77"/>
                            <a:pt x="45" y="77"/>
                          </a:cubicBezTo>
                          <a:cubicBezTo>
                            <a:pt x="60" y="78"/>
                            <a:pt x="60" y="78"/>
                            <a:pt x="60" y="78"/>
                          </a:cubicBezTo>
                          <a:cubicBezTo>
                            <a:pt x="57" y="94"/>
                            <a:pt x="57" y="94"/>
                            <a:pt x="57" y="94"/>
                          </a:cubicBezTo>
                          <a:cubicBezTo>
                            <a:pt x="49" y="98"/>
                            <a:pt x="49" y="98"/>
                            <a:pt x="49" y="98"/>
                          </a:cubicBezTo>
                          <a:cubicBezTo>
                            <a:pt x="44" y="115"/>
                            <a:pt x="44" y="115"/>
                            <a:pt x="44" y="115"/>
                          </a:cubicBezTo>
                          <a:cubicBezTo>
                            <a:pt x="51" y="122"/>
                            <a:pt x="51" y="122"/>
                            <a:pt x="51" y="122"/>
                          </a:cubicBezTo>
                          <a:cubicBezTo>
                            <a:pt x="47" y="132"/>
                            <a:pt x="47" y="132"/>
                            <a:pt x="47" y="132"/>
                          </a:cubicBezTo>
                          <a:cubicBezTo>
                            <a:pt x="33" y="131"/>
                            <a:pt x="33" y="131"/>
                            <a:pt x="33" y="131"/>
                          </a:cubicBezTo>
                          <a:cubicBezTo>
                            <a:pt x="31" y="140"/>
                            <a:pt x="31" y="140"/>
                            <a:pt x="31" y="140"/>
                          </a:cubicBezTo>
                          <a:cubicBezTo>
                            <a:pt x="26" y="140"/>
                            <a:pt x="26" y="140"/>
                            <a:pt x="26" y="140"/>
                          </a:cubicBezTo>
                          <a:cubicBezTo>
                            <a:pt x="25" y="135"/>
                            <a:pt x="25" y="135"/>
                            <a:pt x="25" y="135"/>
                          </a:cubicBezTo>
                          <a:cubicBezTo>
                            <a:pt x="18" y="131"/>
                            <a:pt x="18" y="131"/>
                            <a:pt x="18" y="131"/>
                          </a:cubicBezTo>
                          <a:cubicBezTo>
                            <a:pt x="12" y="137"/>
                            <a:pt x="12" y="137"/>
                            <a:pt x="12" y="137"/>
                          </a:cubicBezTo>
                          <a:cubicBezTo>
                            <a:pt x="17" y="143"/>
                            <a:pt x="17" y="143"/>
                            <a:pt x="17" y="143"/>
                          </a:cubicBezTo>
                          <a:cubicBezTo>
                            <a:pt x="17" y="151"/>
                            <a:pt x="17" y="151"/>
                            <a:pt x="17" y="151"/>
                          </a:cubicBezTo>
                          <a:cubicBezTo>
                            <a:pt x="21" y="155"/>
                            <a:pt x="21" y="155"/>
                            <a:pt x="21" y="155"/>
                          </a:cubicBezTo>
                          <a:cubicBezTo>
                            <a:pt x="21" y="162"/>
                            <a:pt x="21" y="162"/>
                            <a:pt x="21" y="162"/>
                          </a:cubicBezTo>
                          <a:cubicBezTo>
                            <a:pt x="0" y="177"/>
                            <a:pt x="0" y="177"/>
                            <a:pt x="0" y="177"/>
                          </a:cubicBezTo>
                          <a:cubicBezTo>
                            <a:pt x="2" y="182"/>
                            <a:pt x="2" y="182"/>
                            <a:pt x="2" y="182"/>
                          </a:cubicBezTo>
                          <a:cubicBezTo>
                            <a:pt x="11" y="182"/>
                            <a:pt x="11" y="182"/>
                            <a:pt x="11" y="182"/>
                          </a:cubicBezTo>
                          <a:cubicBezTo>
                            <a:pt x="18" y="187"/>
                            <a:pt x="18" y="187"/>
                            <a:pt x="18" y="187"/>
                          </a:cubicBezTo>
                          <a:cubicBezTo>
                            <a:pt x="30" y="189"/>
                            <a:pt x="30" y="189"/>
                            <a:pt x="30" y="189"/>
                          </a:cubicBezTo>
                          <a:cubicBezTo>
                            <a:pt x="35" y="194"/>
                            <a:pt x="35" y="194"/>
                            <a:pt x="35" y="194"/>
                          </a:cubicBezTo>
                          <a:cubicBezTo>
                            <a:pt x="45" y="197"/>
                            <a:pt x="45" y="197"/>
                            <a:pt x="45" y="197"/>
                          </a:cubicBezTo>
                          <a:cubicBezTo>
                            <a:pt x="45" y="197"/>
                            <a:pt x="43" y="202"/>
                            <a:pt x="50" y="202"/>
                          </a:cubicBezTo>
                          <a:cubicBezTo>
                            <a:pt x="56" y="202"/>
                            <a:pt x="64" y="201"/>
                            <a:pt x="64" y="201"/>
                          </a:cubicBezTo>
                          <a:cubicBezTo>
                            <a:pt x="70" y="201"/>
                            <a:pt x="70" y="201"/>
                            <a:pt x="70" y="201"/>
                          </a:cubicBezTo>
                          <a:cubicBezTo>
                            <a:pt x="77" y="201"/>
                            <a:pt x="77" y="201"/>
                            <a:pt x="77" y="201"/>
                          </a:cubicBezTo>
                          <a:cubicBezTo>
                            <a:pt x="87" y="201"/>
                            <a:pt x="87" y="201"/>
                            <a:pt x="87" y="201"/>
                          </a:cubicBezTo>
                          <a:cubicBezTo>
                            <a:pt x="98" y="199"/>
                            <a:pt x="98" y="199"/>
                            <a:pt x="98" y="199"/>
                          </a:cubicBezTo>
                          <a:cubicBezTo>
                            <a:pt x="105" y="193"/>
                            <a:pt x="105" y="193"/>
                            <a:pt x="105" y="193"/>
                          </a:cubicBezTo>
                          <a:cubicBezTo>
                            <a:pt x="96" y="184"/>
                            <a:pt x="96" y="184"/>
                            <a:pt x="96" y="184"/>
                          </a:cubicBezTo>
                          <a:cubicBezTo>
                            <a:pt x="91" y="173"/>
                            <a:pt x="91" y="173"/>
                            <a:pt x="91" y="173"/>
                          </a:cubicBezTo>
                          <a:cubicBezTo>
                            <a:pt x="89" y="161"/>
                            <a:pt x="89" y="161"/>
                            <a:pt x="89" y="161"/>
                          </a:cubicBezTo>
                          <a:cubicBezTo>
                            <a:pt x="99" y="162"/>
                            <a:pt x="99" y="162"/>
                            <a:pt x="99" y="162"/>
                          </a:cubicBezTo>
                          <a:cubicBezTo>
                            <a:pt x="106" y="169"/>
                            <a:pt x="106" y="169"/>
                            <a:pt x="106" y="169"/>
                          </a:cubicBezTo>
                          <a:cubicBezTo>
                            <a:pt x="113" y="162"/>
                            <a:pt x="113" y="162"/>
                            <a:pt x="113" y="162"/>
                          </a:cubicBezTo>
                          <a:cubicBezTo>
                            <a:pt x="113" y="144"/>
                            <a:pt x="113" y="144"/>
                            <a:pt x="113" y="144"/>
                          </a:cubicBezTo>
                          <a:cubicBezTo>
                            <a:pt x="109" y="121"/>
                            <a:pt x="109" y="121"/>
                            <a:pt x="109" y="121"/>
                          </a:cubicBezTo>
                          <a:cubicBezTo>
                            <a:pt x="113" y="104"/>
                            <a:pt x="113" y="104"/>
                            <a:pt x="113" y="104"/>
                          </a:cubicBezTo>
                          <a:cubicBezTo>
                            <a:pt x="105" y="96"/>
                            <a:pt x="105" y="96"/>
                            <a:pt x="105" y="96"/>
                          </a:cubicBezTo>
                          <a:cubicBezTo>
                            <a:pt x="92" y="84"/>
                            <a:pt x="92" y="84"/>
                            <a:pt x="92" y="84"/>
                          </a:cubicBezTo>
                          <a:cubicBezTo>
                            <a:pt x="83" y="79"/>
                            <a:pt x="83" y="79"/>
                            <a:pt x="83" y="79"/>
                          </a:cubicBezTo>
                          <a:cubicBezTo>
                            <a:pt x="92" y="70"/>
                            <a:pt x="92" y="70"/>
                            <a:pt x="92" y="70"/>
                          </a:cubicBezTo>
                          <a:cubicBezTo>
                            <a:pt x="96" y="53"/>
                            <a:pt x="96" y="53"/>
                            <a:pt x="96" y="53"/>
                          </a:cubicBezTo>
                          <a:cubicBezTo>
                            <a:pt x="86" y="43"/>
                            <a:pt x="86" y="43"/>
                            <a:pt x="86" y="43"/>
                          </a:cubicBezTo>
                          <a:cubicBezTo>
                            <a:pt x="82" y="30"/>
                            <a:pt x="82" y="30"/>
                            <a:pt x="82" y="30"/>
                          </a:cubicBezTo>
                          <a:cubicBezTo>
                            <a:pt x="93" y="23"/>
                            <a:pt x="93" y="23"/>
                            <a:pt x="93" y="23"/>
                          </a:cubicBez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9" name="Freeform 153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A901B90-89A3-40B8-AC3E-F0BB66C474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479550" y="12423380"/>
                      <a:ext cx="142875" cy="223838"/>
                    </a:xfrm>
                    <a:custGeom>
                      <a:avLst/>
                      <a:gdLst>
                        <a:gd name="T0" fmla="*/ 16 w 90"/>
                        <a:gd name="T1" fmla="*/ 131 h 141"/>
                        <a:gd name="T2" fmla="*/ 20 w 90"/>
                        <a:gd name="T3" fmla="*/ 141 h 141"/>
                        <a:gd name="T4" fmla="*/ 24 w 90"/>
                        <a:gd name="T5" fmla="*/ 137 h 141"/>
                        <a:gd name="T6" fmla="*/ 34 w 90"/>
                        <a:gd name="T7" fmla="*/ 136 h 141"/>
                        <a:gd name="T8" fmla="*/ 34 w 90"/>
                        <a:gd name="T9" fmla="*/ 128 h 141"/>
                        <a:gd name="T10" fmla="*/ 42 w 90"/>
                        <a:gd name="T11" fmla="*/ 123 h 141"/>
                        <a:gd name="T12" fmla="*/ 53 w 90"/>
                        <a:gd name="T13" fmla="*/ 111 h 141"/>
                        <a:gd name="T14" fmla="*/ 64 w 90"/>
                        <a:gd name="T15" fmla="*/ 96 h 141"/>
                        <a:gd name="T16" fmla="*/ 72 w 90"/>
                        <a:gd name="T17" fmla="*/ 88 h 141"/>
                        <a:gd name="T18" fmla="*/ 81 w 90"/>
                        <a:gd name="T19" fmla="*/ 83 h 141"/>
                        <a:gd name="T20" fmla="*/ 85 w 90"/>
                        <a:gd name="T21" fmla="*/ 96 h 141"/>
                        <a:gd name="T22" fmla="*/ 90 w 90"/>
                        <a:gd name="T23" fmla="*/ 86 h 141"/>
                        <a:gd name="T24" fmla="*/ 90 w 90"/>
                        <a:gd name="T25" fmla="*/ 64 h 141"/>
                        <a:gd name="T26" fmla="*/ 90 w 90"/>
                        <a:gd name="T27" fmla="*/ 51 h 141"/>
                        <a:gd name="T28" fmla="*/ 84 w 90"/>
                        <a:gd name="T29" fmla="*/ 47 h 141"/>
                        <a:gd name="T30" fmla="*/ 78 w 90"/>
                        <a:gd name="T31" fmla="*/ 41 h 141"/>
                        <a:gd name="T32" fmla="*/ 69 w 90"/>
                        <a:gd name="T33" fmla="*/ 35 h 141"/>
                        <a:gd name="T34" fmla="*/ 66 w 90"/>
                        <a:gd name="T35" fmla="*/ 25 h 141"/>
                        <a:gd name="T36" fmla="*/ 53 w 90"/>
                        <a:gd name="T37" fmla="*/ 21 h 141"/>
                        <a:gd name="T38" fmla="*/ 49 w 90"/>
                        <a:gd name="T39" fmla="*/ 24 h 141"/>
                        <a:gd name="T40" fmla="*/ 36 w 90"/>
                        <a:gd name="T41" fmla="*/ 21 h 141"/>
                        <a:gd name="T42" fmla="*/ 36 w 90"/>
                        <a:gd name="T43" fmla="*/ 21 h 141"/>
                        <a:gd name="T44" fmla="*/ 30 w 90"/>
                        <a:gd name="T45" fmla="*/ 11 h 141"/>
                        <a:gd name="T46" fmla="*/ 20 w 90"/>
                        <a:gd name="T47" fmla="*/ 0 h 141"/>
                        <a:gd name="T48" fmla="*/ 14 w 90"/>
                        <a:gd name="T49" fmla="*/ 2 h 141"/>
                        <a:gd name="T50" fmla="*/ 14 w 90"/>
                        <a:gd name="T51" fmla="*/ 12 h 141"/>
                        <a:gd name="T52" fmla="*/ 18 w 90"/>
                        <a:gd name="T53" fmla="*/ 21 h 141"/>
                        <a:gd name="T54" fmla="*/ 39 w 90"/>
                        <a:gd name="T55" fmla="*/ 41 h 141"/>
                        <a:gd name="T56" fmla="*/ 49 w 90"/>
                        <a:gd name="T57" fmla="*/ 41 h 141"/>
                        <a:gd name="T58" fmla="*/ 52 w 90"/>
                        <a:gd name="T59" fmla="*/ 38 h 141"/>
                        <a:gd name="T60" fmla="*/ 62 w 90"/>
                        <a:gd name="T61" fmla="*/ 44 h 141"/>
                        <a:gd name="T62" fmla="*/ 68 w 90"/>
                        <a:gd name="T63" fmla="*/ 59 h 141"/>
                        <a:gd name="T64" fmla="*/ 62 w 90"/>
                        <a:gd name="T65" fmla="*/ 64 h 141"/>
                        <a:gd name="T66" fmla="*/ 50 w 90"/>
                        <a:gd name="T67" fmla="*/ 63 h 141"/>
                        <a:gd name="T68" fmla="*/ 45 w 90"/>
                        <a:gd name="T69" fmla="*/ 75 h 141"/>
                        <a:gd name="T70" fmla="*/ 36 w 90"/>
                        <a:gd name="T71" fmla="*/ 75 h 141"/>
                        <a:gd name="T72" fmla="*/ 36 w 90"/>
                        <a:gd name="T73" fmla="*/ 91 h 141"/>
                        <a:gd name="T74" fmla="*/ 40 w 90"/>
                        <a:gd name="T75" fmla="*/ 101 h 141"/>
                        <a:gd name="T76" fmla="*/ 37 w 90"/>
                        <a:gd name="T77" fmla="*/ 108 h 141"/>
                        <a:gd name="T78" fmla="*/ 16 w 90"/>
                        <a:gd name="T79" fmla="*/ 108 h 141"/>
                        <a:gd name="T80" fmla="*/ 8 w 90"/>
                        <a:gd name="T81" fmla="*/ 105 h 141"/>
                        <a:gd name="T82" fmla="*/ 0 w 90"/>
                        <a:gd name="T83" fmla="*/ 112 h 141"/>
                        <a:gd name="T84" fmla="*/ 16 w 90"/>
                        <a:gd name="T85" fmla="*/ 131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0" h="141">
                          <a:moveTo>
                            <a:pt x="16" y="131"/>
                          </a:moveTo>
                          <a:lnTo>
                            <a:pt x="20" y="141"/>
                          </a:lnTo>
                          <a:lnTo>
                            <a:pt x="24" y="137"/>
                          </a:lnTo>
                          <a:lnTo>
                            <a:pt x="34" y="136"/>
                          </a:lnTo>
                          <a:lnTo>
                            <a:pt x="34" y="128"/>
                          </a:lnTo>
                          <a:lnTo>
                            <a:pt x="42" y="123"/>
                          </a:lnTo>
                          <a:lnTo>
                            <a:pt x="53" y="111"/>
                          </a:lnTo>
                          <a:lnTo>
                            <a:pt x="64" y="96"/>
                          </a:lnTo>
                          <a:lnTo>
                            <a:pt x="72" y="88"/>
                          </a:lnTo>
                          <a:lnTo>
                            <a:pt x="81" y="83"/>
                          </a:lnTo>
                          <a:lnTo>
                            <a:pt x="85" y="96"/>
                          </a:lnTo>
                          <a:lnTo>
                            <a:pt x="90" y="86"/>
                          </a:lnTo>
                          <a:lnTo>
                            <a:pt x="90" y="64"/>
                          </a:lnTo>
                          <a:lnTo>
                            <a:pt x="90" y="51"/>
                          </a:lnTo>
                          <a:lnTo>
                            <a:pt x="84" y="47"/>
                          </a:lnTo>
                          <a:lnTo>
                            <a:pt x="78" y="41"/>
                          </a:lnTo>
                          <a:lnTo>
                            <a:pt x="69" y="35"/>
                          </a:lnTo>
                          <a:lnTo>
                            <a:pt x="66" y="25"/>
                          </a:lnTo>
                          <a:lnTo>
                            <a:pt x="53" y="21"/>
                          </a:lnTo>
                          <a:lnTo>
                            <a:pt x="49" y="24"/>
                          </a:lnTo>
                          <a:lnTo>
                            <a:pt x="36" y="21"/>
                          </a:lnTo>
                          <a:lnTo>
                            <a:pt x="36" y="21"/>
                          </a:lnTo>
                          <a:lnTo>
                            <a:pt x="30" y="11"/>
                          </a:lnTo>
                          <a:lnTo>
                            <a:pt x="20" y="0"/>
                          </a:lnTo>
                          <a:lnTo>
                            <a:pt x="14" y="2"/>
                          </a:lnTo>
                          <a:lnTo>
                            <a:pt x="14" y="12"/>
                          </a:lnTo>
                          <a:lnTo>
                            <a:pt x="18" y="21"/>
                          </a:lnTo>
                          <a:lnTo>
                            <a:pt x="39" y="41"/>
                          </a:lnTo>
                          <a:lnTo>
                            <a:pt x="49" y="41"/>
                          </a:lnTo>
                          <a:lnTo>
                            <a:pt x="52" y="38"/>
                          </a:lnTo>
                          <a:lnTo>
                            <a:pt x="62" y="44"/>
                          </a:lnTo>
                          <a:lnTo>
                            <a:pt x="68" y="59"/>
                          </a:lnTo>
                          <a:lnTo>
                            <a:pt x="62" y="64"/>
                          </a:lnTo>
                          <a:lnTo>
                            <a:pt x="50" y="63"/>
                          </a:lnTo>
                          <a:lnTo>
                            <a:pt x="45" y="75"/>
                          </a:lnTo>
                          <a:lnTo>
                            <a:pt x="36" y="75"/>
                          </a:lnTo>
                          <a:lnTo>
                            <a:pt x="36" y="91"/>
                          </a:lnTo>
                          <a:lnTo>
                            <a:pt x="40" y="101"/>
                          </a:lnTo>
                          <a:lnTo>
                            <a:pt x="37" y="108"/>
                          </a:lnTo>
                          <a:lnTo>
                            <a:pt x="16" y="108"/>
                          </a:lnTo>
                          <a:lnTo>
                            <a:pt x="8" y="105"/>
                          </a:lnTo>
                          <a:lnTo>
                            <a:pt x="0" y="112"/>
                          </a:lnTo>
                          <a:lnTo>
                            <a:pt x="16" y="131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0" name="Freeform 156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6DBEA28-3AB2-4FF8-8F40-FDDC05169B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895475" y="11950305"/>
                      <a:ext cx="346075" cy="320675"/>
                    </a:xfrm>
                    <a:custGeom>
                      <a:avLst/>
                      <a:gdLst>
                        <a:gd name="T0" fmla="*/ 92 w 218"/>
                        <a:gd name="T1" fmla="*/ 22 h 202"/>
                        <a:gd name="T2" fmla="*/ 80 w 218"/>
                        <a:gd name="T3" fmla="*/ 13 h 202"/>
                        <a:gd name="T4" fmla="*/ 58 w 218"/>
                        <a:gd name="T5" fmla="*/ 10 h 202"/>
                        <a:gd name="T6" fmla="*/ 39 w 218"/>
                        <a:gd name="T7" fmla="*/ 6 h 202"/>
                        <a:gd name="T8" fmla="*/ 25 w 218"/>
                        <a:gd name="T9" fmla="*/ 0 h 202"/>
                        <a:gd name="T10" fmla="*/ 19 w 218"/>
                        <a:gd name="T11" fmla="*/ 16 h 202"/>
                        <a:gd name="T12" fmla="*/ 35 w 218"/>
                        <a:gd name="T13" fmla="*/ 23 h 202"/>
                        <a:gd name="T14" fmla="*/ 41 w 218"/>
                        <a:gd name="T15" fmla="*/ 48 h 202"/>
                        <a:gd name="T16" fmla="*/ 39 w 218"/>
                        <a:gd name="T17" fmla="*/ 68 h 202"/>
                        <a:gd name="T18" fmla="*/ 23 w 218"/>
                        <a:gd name="T19" fmla="*/ 86 h 202"/>
                        <a:gd name="T20" fmla="*/ 7 w 218"/>
                        <a:gd name="T21" fmla="*/ 93 h 202"/>
                        <a:gd name="T22" fmla="*/ 4 w 218"/>
                        <a:gd name="T23" fmla="*/ 119 h 202"/>
                        <a:gd name="T24" fmla="*/ 22 w 218"/>
                        <a:gd name="T25" fmla="*/ 140 h 202"/>
                        <a:gd name="T26" fmla="*/ 46 w 218"/>
                        <a:gd name="T27" fmla="*/ 132 h 202"/>
                        <a:gd name="T28" fmla="*/ 70 w 218"/>
                        <a:gd name="T29" fmla="*/ 130 h 202"/>
                        <a:gd name="T30" fmla="*/ 86 w 218"/>
                        <a:gd name="T31" fmla="*/ 144 h 202"/>
                        <a:gd name="T32" fmla="*/ 96 w 218"/>
                        <a:gd name="T33" fmla="*/ 154 h 202"/>
                        <a:gd name="T34" fmla="*/ 126 w 218"/>
                        <a:gd name="T35" fmla="*/ 160 h 202"/>
                        <a:gd name="T36" fmla="*/ 150 w 218"/>
                        <a:gd name="T37" fmla="*/ 175 h 202"/>
                        <a:gd name="T38" fmla="*/ 174 w 218"/>
                        <a:gd name="T39" fmla="*/ 198 h 202"/>
                        <a:gd name="T40" fmla="*/ 202 w 218"/>
                        <a:gd name="T41" fmla="*/ 191 h 202"/>
                        <a:gd name="T42" fmla="*/ 202 w 218"/>
                        <a:gd name="T43" fmla="*/ 178 h 202"/>
                        <a:gd name="T44" fmla="*/ 198 w 218"/>
                        <a:gd name="T45" fmla="*/ 166 h 202"/>
                        <a:gd name="T46" fmla="*/ 177 w 218"/>
                        <a:gd name="T47" fmla="*/ 160 h 202"/>
                        <a:gd name="T48" fmla="*/ 144 w 218"/>
                        <a:gd name="T49" fmla="*/ 128 h 202"/>
                        <a:gd name="T50" fmla="*/ 157 w 218"/>
                        <a:gd name="T51" fmla="*/ 96 h 202"/>
                        <a:gd name="T52" fmla="*/ 151 w 218"/>
                        <a:gd name="T53" fmla="*/ 77 h 202"/>
                        <a:gd name="T54" fmla="*/ 145 w 218"/>
                        <a:gd name="T55" fmla="*/ 70 h 202"/>
                        <a:gd name="T56" fmla="*/ 139 w 218"/>
                        <a:gd name="T57" fmla="*/ 42 h 202"/>
                        <a:gd name="T58" fmla="*/ 128 w 218"/>
                        <a:gd name="T59" fmla="*/ 25 h 202"/>
                        <a:gd name="T60" fmla="*/ 116 w 218"/>
                        <a:gd name="T61" fmla="*/ 32 h 202"/>
                        <a:gd name="T62" fmla="*/ 97 w 218"/>
                        <a:gd name="T63" fmla="*/ 26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18" h="202">
                          <a:moveTo>
                            <a:pt x="97" y="26"/>
                          </a:moveTo>
                          <a:lnTo>
                            <a:pt x="92" y="22"/>
                          </a:lnTo>
                          <a:lnTo>
                            <a:pt x="86" y="18"/>
                          </a:lnTo>
                          <a:lnTo>
                            <a:pt x="80" y="13"/>
                          </a:lnTo>
                          <a:lnTo>
                            <a:pt x="76" y="10"/>
                          </a:lnTo>
                          <a:lnTo>
                            <a:pt x="58" y="10"/>
                          </a:lnTo>
                          <a:lnTo>
                            <a:pt x="48" y="10"/>
                          </a:lnTo>
                          <a:lnTo>
                            <a:pt x="39" y="6"/>
                          </a:lnTo>
                          <a:lnTo>
                            <a:pt x="30" y="3"/>
                          </a:lnTo>
                          <a:lnTo>
                            <a:pt x="25" y="0"/>
                          </a:lnTo>
                          <a:lnTo>
                            <a:pt x="17" y="7"/>
                          </a:lnTo>
                          <a:lnTo>
                            <a:pt x="19" y="16"/>
                          </a:lnTo>
                          <a:lnTo>
                            <a:pt x="26" y="20"/>
                          </a:lnTo>
                          <a:lnTo>
                            <a:pt x="35" y="23"/>
                          </a:lnTo>
                          <a:lnTo>
                            <a:pt x="39" y="36"/>
                          </a:lnTo>
                          <a:lnTo>
                            <a:pt x="41" y="48"/>
                          </a:lnTo>
                          <a:lnTo>
                            <a:pt x="38" y="57"/>
                          </a:lnTo>
                          <a:lnTo>
                            <a:pt x="39" y="68"/>
                          </a:lnTo>
                          <a:lnTo>
                            <a:pt x="35" y="80"/>
                          </a:lnTo>
                          <a:lnTo>
                            <a:pt x="23" y="86"/>
                          </a:lnTo>
                          <a:lnTo>
                            <a:pt x="16" y="93"/>
                          </a:lnTo>
                          <a:lnTo>
                            <a:pt x="7" y="93"/>
                          </a:lnTo>
                          <a:lnTo>
                            <a:pt x="0" y="105"/>
                          </a:lnTo>
                          <a:lnTo>
                            <a:pt x="4" y="119"/>
                          </a:lnTo>
                          <a:lnTo>
                            <a:pt x="7" y="130"/>
                          </a:lnTo>
                          <a:lnTo>
                            <a:pt x="22" y="140"/>
                          </a:lnTo>
                          <a:lnTo>
                            <a:pt x="36" y="138"/>
                          </a:lnTo>
                          <a:lnTo>
                            <a:pt x="46" y="132"/>
                          </a:lnTo>
                          <a:lnTo>
                            <a:pt x="60" y="127"/>
                          </a:lnTo>
                          <a:lnTo>
                            <a:pt x="70" y="130"/>
                          </a:lnTo>
                          <a:lnTo>
                            <a:pt x="81" y="138"/>
                          </a:lnTo>
                          <a:lnTo>
                            <a:pt x="86" y="144"/>
                          </a:lnTo>
                          <a:lnTo>
                            <a:pt x="89" y="148"/>
                          </a:lnTo>
                          <a:lnTo>
                            <a:pt x="96" y="154"/>
                          </a:lnTo>
                          <a:lnTo>
                            <a:pt x="110" y="160"/>
                          </a:lnTo>
                          <a:lnTo>
                            <a:pt x="126" y="160"/>
                          </a:lnTo>
                          <a:lnTo>
                            <a:pt x="142" y="160"/>
                          </a:lnTo>
                          <a:lnTo>
                            <a:pt x="150" y="175"/>
                          </a:lnTo>
                          <a:lnTo>
                            <a:pt x="154" y="185"/>
                          </a:lnTo>
                          <a:lnTo>
                            <a:pt x="174" y="198"/>
                          </a:lnTo>
                          <a:lnTo>
                            <a:pt x="195" y="202"/>
                          </a:lnTo>
                          <a:lnTo>
                            <a:pt x="202" y="191"/>
                          </a:lnTo>
                          <a:lnTo>
                            <a:pt x="218" y="194"/>
                          </a:lnTo>
                          <a:lnTo>
                            <a:pt x="202" y="178"/>
                          </a:lnTo>
                          <a:lnTo>
                            <a:pt x="201" y="170"/>
                          </a:lnTo>
                          <a:lnTo>
                            <a:pt x="198" y="166"/>
                          </a:lnTo>
                          <a:lnTo>
                            <a:pt x="195" y="163"/>
                          </a:lnTo>
                          <a:lnTo>
                            <a:pt x="177" y="160"/>
                          </a:lnTo>
                          <a:lnTo>
                            <a:pt x="157" y="150"/>
                          </a:lnTo>
                          <a:lnTo>
                            <a:pt x="144" y="128"/>
                          </a:lnTo>
                          <a:lnTo>
                            <a:pt x="153" y="115"/>
                          </a:lnTo>
                          <a:lnTo>
                            <a:pt x="157" y="96"/>
                          </a:lnTo>
                          <a:lnTo>
                            <a:pt x="154" y="80"/>
                          </a:lnTo>
                          <a:lnTo>
                            <a:pt x="151" y="77"/>
                          </a:lnTo>
                          <a:lnTo>
                            <a:pt x="145" y="73"/>
                          </a:lnTo>
                          <a:lnTo>
                            <a:pt x="145" y="70"/>
                          </a:lnTo>
                          <a:lnTo>
                            <a:pt x="150" y="52"/>
                          </a:lnTo>
                          <a:lnTo>
                            <a:pt x="139" y="42"/>
                          </a:lnTo>
                          <a:lnTo>
                            <a:pt x="139" y="26"/>
                          </a:lnTo>
                          <a:lnTo>
                            <a:pt x="128" y="25"/>
                          </a:lnTo>
                          <a:lnTo>
                            <a:pt x="126" y="32"/>
                          </a:lnTo>
                          <a:lnTo>
                            <a:pt x="116" y="32"/>
                          </a:lnTo>
                          <a:lnTo>
                            <a:pt x="105" y="34"/>
                          </a:lnTo>
                          <a:lnTo>
                            <a:pt x="97" y="26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1" name="Freeform 157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46F2DFE-FB7D-44C3-B37C-66D775F9A8A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895475" y="12080480"/>
                      <a:ext cx="66675" cy="73025"/>
                    </a:xfrm>
                    <a:custGeom>
                      <a:avLst/>
                      <a:gdLst>
                        <a:gd name="T0" fmla="*/ 0 w 42"/>
                        <a:gd name="T1" fmla="*/ 23 h 46"/>
                        <a:gd name="T2" fmla="*/ 4 w 42"/>
                        <a:gd name="T3" fmla="*/ 36 h 46"/>
                        <a:gd name="T4" fmla="*/ 7 w 42"/>
                        <a:gd name="T5" fmla="*/ 46 h 46"/>
                        <a:gd name="T6" fmla="*/ 29 w 42"/>
                        <a:gd name="T7" fmla="*/ 33 h 46"/>
                        <a:gd name="T8" fmla="*/ 26 w 42"/>
                        <a:gd name="T9" fmla="*/ 27 h 46"/>
                        <a:gd name="T10" fmla="*/ 26 w 42"/>
                        <a:gd name="T11" fmla="*/ 23 h 46"/>
                        <a:gd name="T12" fmla="*/ 29 w 42"/>
                        <a:gd name="T13" fmla="*/ 20 h 46"/>
                        <a:gd name="T14" fmla="*/ 36 w 42"/>
                        <a:gd name="T15" fmla="*/ 23 h 46"/>
                        <a:gd name="T16" fmla="*/ 41 w 42"/>
                        <a:gd name="T17" fmla="*/ 17 h 46"/>
                        <a:gd name="T18" fmla="*/ 35 w 42"/>
                        <a:gd name="T19" fmla="*/ 11 h 46"/>
                        <a:gd name="T20" fmla="*/ 36 w 42"/>
                        <a:gd name="T21" fmla="*/ 7 h 46"/>
                        <a:gd name="T22" fmla="*/ 42 w 42"/>
                        <a:gd name="T23" fmla="*/ 8 h 46"/>
                        <a:gd name="T24" fmla="*/ 42 w 42"/>
                        <a:gd name="T25" fmla="*/ 2 h 46"/>
                        <a:gd name="T26" fmla="*/ 33 w 42"/>
                        <a:gd name="T27" fmla="*/ 0 h 46"/>
                        <a:gd name="T28" fmla="*/ 23 w 42"/>
                        <a:gd name="T29" fmla="*/ 4 h 46"/>
                        <a:gd name="T30" fmla="*/ 16 w 42"/>
                        <a:gd name="T31" fmla="*/ 11 h 46"/>
                        <a:gd name="T32" fmla="*/ 7 w 42"/>
                        <a:gd name="T33" fmla="*/ 11 h 46"/>
                        <a:gd name="T34" fmla="*/ 0 w 42"/>
                        <a:gd name="T35" fmla="*/ 2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2" h="46">
                          <a:moveTo>
                            <a:pt x="0" y="23"/>
                          </a:moveTo>
                          <a:lnTo>
                            <a:pt x="4" y="36"/>
                          </a:lnTo>
                          <a:lnTo>
                            <a:pt x="7" y="46"/>
                          </a:lnTo>
                          <a:lnTo>
                            <a:pt x="29" y="33"/>
                          </a:lnTo>
                          <a:lnTo>
                            <a:pt x="26" y="27"/>
                          </a:lnTo>
                          <a:lnTo>
                            <a:pt x="26" y="23"/>
                          </a:lnTo>
                          <a:lnTo>
                            <a:pt x="29" y="20"/>
                          </a:lnTo>
                          <a:lnTo>
                            <a:pt x="36" y="23"/>
                          </a:lnTo>
                          <a:lnTo>
                            <a:pt x="41" y="17"/>
                          </a:lnTo>
                          <a:lnTo>
                            <a:pt x="35" y="11"/>
                          </a:lnTo>
                          <a:lnTo>
                            <a:pt x="36" y="7"/>
                          </a:lnTo>
                          <a:lnTo>
                            <a:pt x="42" y="8"/>
                          </a:lnTo>
                          <a:lnTo>
                            <a:pt x="42" y="2"/>
                          </a:lnTo>
                          <a:lnTo>
                            <a:pt x="33" y="0"/>
                          </a:lnTo>
                          <a:lnTo>
                            <a:pt x="23" y="4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2" name="Freeform 5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8BB47F0-4684-4E7B-9AC9-81BB81D49E0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954087" y="11974117"/>
                      <a:ext cx="550863" cy="509588"/>
                    </a:xfrm>
                    <a:custGeom>
                      <a:avLst/>
                      <a:gdLst>
                        <a:gd name="T0" fmla="*/ 106 w 347"/>
                        <a:gd name="T1" fmla="*/ 282 h 321"/>
                        <a:gd name="T2" fmla="*/ 90 w 347"/>
                        <a:gd name="T3" fmla="*/ 305 h 321"/>
                        <a:gd name="T4" fmla="*/ 68 w 347"/>
                        <a:gd name="T5" fmla="*/ 299 h 321"/>
                        <a:gd name="T6" fmla="*/ 41 w 347"/>
                        <a:gd name="T7" fmla="*/ 305 h 321"/>
                        <a:gd name="T8" fmla="*/ 15 w 347"/>
                        <a:gd name="T9" fmla="*/ 267 h 321"/>
                        <a:gd name="T10" fmla="*/ 20 w 347"/>
                        <a:gd name="T11" fmla="*/ 234 h 321"/>
                        <a:gd name="T12" fmla="*/ 12 w 347"/>
                        <a:gd name="T13" fmla="*/ 206 h 321"/>
                        <a:gd name="T14" fmla="*/ 28 w 347"/>
                        <a:gd name="T15" fmla="*/ 187 h 321"/>
                        <a:gd name="T16" fmla="*/ 61 w 347"/>
                        <a:gd name="T17" fmla="*/ 196 h 321"/>
                        <a:gd name="T18" fmla="*/ 65 w 347"/>
                        <a:gd name="T19" fmla="*/ 136 h 321"/>
                        <a:gd name="T20" fmla="*/ 96 w 347"/>
                        <a:gd name="T21" fmla="*/ 91 h 321"/>
                        <a:gd name="T22" fmla="*/ 81 w 347"/>
                        <a:gd name="T23" fmla="*/ 58 h 321"/>
                        <a:gd name="T24" fmla="*/ 112 w 347"/>
                        <a:gd name="T25" fmla="*/ 13 h 321"/>
                        <a:gd name="T26" fmla="*/ 153 w 347"/>
                        <a:gd name="T27" fmla="*/ 0 h 321"/>
                        <a:gd name="T28" fmla="*/ 170 w 347"/>
                        <a:gd name="T29" fmla="*/ 14 h 321"/>
                        <a:gd name="T30" fmla="*/ 205 w 347"/>
                        <a:gd name="T31" fmla="*/ 21 h 321"/>
                        <a:gd name="T32" fmla="*/ 203 w 347"/>
                        <a:gd name="T33" fmla="*/ 39 h 321"/>
                        <a:gd name="T34" fmla="*/ 231 w 347"/>
                        <a:gd name="T35" fmla="*/ 64 h 321"/>
                        <a:gd name="T36" fmla="*/ 244 w 347"/>
                        <a:gd name="T37" fmla="*/ 83 h 321"/>
                        <a:gd name="T38" fmla="*/ 286 w 347"/>
                        <a:gd name="T39" fmla="*/ 104 h 321"/>
                        <a:gd name="T40" fmla="*/ 272 w 347"/>
                        <a:gd name="T41" fmla="*/ 148 h 321"/>
                        <a:gd name="T42" fmla="*/ 291 w 347"/>
                        <a:gd name="T43" fmla="*/ 152 h 321"/>
                        <a:gd name="T44" fmla="*/ 310 w 347"/>
                        <a:gd name="T45" fmla="*/ 177 h 321"/>
                        <a:gd name="T46" fmla="*/ 333 w 347"/>
                        <a:gd name="T47" fmla="*/ 187 h 321"/>
                        <a:gd name="T48" fmla="*/ 347 w 347"/>
                        <a:gd name="T49" fmla="*/ 213 h 321"/>
                        <a:gd name="T50" fmla="*/ 340 w 347"/>
                        <a:gd name="T51" fmla="*/ 248 h 321"/>
                        <a:gd name="T52" fmla="*/ 310 w 347"/>
                        <a:gd name="T53" fmla="*/ 257 h 321"/>
                        <a:gd name="T54" fmla="*/ 282 w 347"/>
                        <a:gd name="T55" fmla="*/ 285 h 321"/>
                        <a:gd name="T56" fmla="*/ 264 w 347"/>
                        <a:gd name="T57" fmla="*/ 310 h 321"/>
                        <a:gd name="T58" fmla="*/ 235 w 347"/>
                        <a:gd name="T59" fmla="*/ 321 h 321"/>
                        <a:gd name="T60" fmla="*/ 217 w 347"/>
                        <a:gd name="T61" fmla="*/ 289 h 321"/>
                        <a:gd name="T62" fmla="*/ 183 w 347"/>
                        <a:gd name="T63" fmla="*/ 298 h 321"/>
                        <a:gd name="T64" fmla="*/ 151 w 347"/>
                        <a:gd name="T65" fmla="*/ 294 h 321"/>
                        <a:gd name="T66" fmla="*/ 126 w 347"/>
                        <a:gd name="T67" fmla="*/ 308 h 321"/>
                        <a:gd name="T68" fmla="*/ 116 w 347"/>
                        <a:gd name="T69" fmla="*/ 285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47" h="321">
                          <a:moveTo>
                            <a:pt x="116" y="285"/>
                          </a:moveTo>
                          <a:lnTo>
                            <a:pt x="106" y="282"/>
                          </a:lnTo>
                          <a:lnTo>
                            <a:pt x="100" y="301"/>
                          </a:lnTo>
                          <a:lnTo>
                            <a:pt x="90" y="305"/>
                          </a:lnTo>
                          <a:lnTo>
                            <a:pt x="80" y="295"/>
                          </a:lnTo>
                          <a:lnTo>
                            <a:pt x="68" y="299"/>
                          </a:lnTo>
                          <a:lnTo>
                            <a:pt x="58" y="289"/>
                          </a:lnTo>
                          <a:lnTo>
                            <a:pt x="41" y="305"/>
                          </a:lnTo>
                          <a:lnTo>
                            <a:pt x="19" y="285"/>
                          </a:lnTo>
                          <a:lnTo>
                            <a:pt x="15" y="267"/>
                          </a:lnTo>
                          <a:lnTo>
                            <a:pt x="20" y="251"/>
                          </a:lnTo>
                          <a:lnTo>
                            <a:pt x="20" y="234"/>
                          </a:lnTo>
                          <a:lnTo>
                            <a:pt x="0" y="218"/>
                          </a:lnTo>
                          <a:lnTo>
                            <a:pt x="12" y="206"/>
                          </a:lnTo>
                          <a:lnTo>
                            <a:pt x="12" y="195"/>
                          </a:lnTo>
                          <a:lnTo>
                            <a:pt x="28" y="187"/>
                          </a:lnTo>
                          <a:lnTo>
                            <a:pt x="41" y="200"/>
                          </a:lnTo>
                          <a:lnTo>
                            <a:pt x="61" y="196"/>
                          </a:lnTo>
                          <a:lnTo>
                            <a:pt x="74" y="170"/>
                          </a:lnTo>
                          <a:lnTo>
                            <a:pt x="65" y="136"/>
                          </a:lnTo>
                          <a:lnTo>
                            <a:pt x="89" y="113"/>
                          </a:lnTo>
                          <a:lnTo>
                            <a:pt x="96" y="91"/>
                          </a:lnTo>
                          <a:lnTo>
                            <a:pt x="83" y="71"/>
                          </a:lnTo>
                          <a:lnTo>
                            <a:pt x="81" y="58"/>
                          </a:lnTo>
                          <a:lnTo>
                            <a:pt x="105" y="36"/>
                          </a:lnTo>
                          <a:lnTo>
                            <a:pt x="112" y="13"/>
                          </a:lnTo>
                          <a:lnTo>
                            <a:pt x="140" y="13"/>
                          </a:lnTo>
                          <a:lnTo>
                            <a:pt x="153" y="0"/>
                          </a:lnTo>
                          <a:lnTo>
                            <a:pt x="167" y="3"/>
                          </a:lnTo>
                          <a:lnTo>
                            <a:pt x="170" y="14"/>
                          </a:lnTo>
                          <a:lnTo>
                            <a:pt x="185" y="21"/>
                          </a:lnTo>
                          <a:lnTo>
                            <a:pt x="205" y="21"/>
                          </a:lnTo>
                          <a:lnTo>
                            <a:pt x="205" y="21"/>
                          </a:lnTo>
                          <a:lnTo>
                            <a:pt x="203" y="39"/>
                          </a:lnTo>
                          <a:lnTo>
                            <a:pt x="209" y="61"/>
                          </a:lnTo>
                          <a:lnTo>
                            <a:pt x="231" y="64"/>
                          </a:lnTo>
                          <a:lnTo>
                            <a:pt x="244" y="71"/>
                          </a:lnTo>
                          <a:lnTo>
                            <a:pt x="244" y="83"/>
                          </a:lnTo>
                          <a:lnTo>
                            <a:pt x="263" y="81"/>
                          </a:lnTo>
                          <a:lnTo>
                            <a:pt x="286" y="104"/>
                          </a:lnTo>
                          <a:lnTo>
                            <a:pt x="289" y="131"/>
                          </a:lnTo>
                          <a:lnTo>
                            <a:pt x="272" y="148"/>
                          </a:lnTo>
                          <a:lnTo>
                            <a:pt x="285" y="160"/>
                          </a:lnTo>
                          <a:lnTo>
                            <a:pt x="291" y="152"/>
                          </a:lnTo>
                          <a:lnTo>
                            <a:pt x="305" y="158"/>
                          </a:lnTo>
                          <a:lnTo>
                            <a:pt x="310" y="177"/>
                          </a:lnTo>
                          <a:lnTo>
                            <a:pt x="318" y="187"/>
                          </a:lnTo>
                          <a:lnTo>
                            <a:pt x="333" y="187"/>
                          </a:lnTo>
                          <a:lnTo>
                            <a:pt x="334" y="202"/>
                          </a:lnTo>
                          <a:lnTo>
                            <a:pt x="347" y="213"/>
                          </a:lnTo>
                          <a:lnTo>
                            <a:pt x="347" y="232"/>
                          </a:lnTo>
                          <a:lnTo>
                            <a:pt x="340" y="248"/>
                          </a:lnTo>
                          <a:lnTo>
                            <a:pt x="328" y="257"/>
                          </a:lnTo>
                          <a:lnTo>
                            <a:pt x="310" y="257"/>
                          </a:lnTo>
                          <a:lnTo>
                            <a:pt x="294" y="272"/>
                          </a:lnTo>
                          <a:lnTo>
                            <a:pt x="282" y="285"/>
                          </a:lnTo>
                          <a:lnTo>
                            <a:pt x="282" y="302"/>
                          </a:lnTo>
                          <a:lnTo>
                            <a:pt x="264" y="310"/>
                          </a:lnTo>
                          <a:lnTo>
                            <a:pt x="247" y="308"/>
                          </a:lnTo>
                          <a:lnTo>
                            <a:pt x="235" y="321"/>
                          </a:lnTo>
                          <a:lnTo>
                            <a:pt x="228" y="301"/>
                          </a:lnTo>
                          <a:lnTo>
                            <a:pt x="217" y="289"/>
                          </a:lnTo>
                          <a:lnTo>
                            <a:pt x="203" y="299"/>
                          </a:lnTo>
                          <a:lnTo>
                            <a:pt x="183" y="298"/>
                          </a:lnTo>
                          <a:lnTo>
                            <a:pt x="173" y="288"/>
                          </a:lnTo>
                          <a:lnTo>
                            <a:pt x="151" y="294"/>
                          </a:lnTo>
                          <a:lnTo>
                            <a:pt x="144" y="311"/>
                          </a:lnTo>
                          <a:lnTo>
                            <a:pt x="126" y="308"/>
                          </a:lnTo>
                          <a:lnTo>
                            <a:pt x="116" y="298"/>
                          </a:lnTo>
                          <a:lnTo>
                            <a:pt x="116" y="285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05" name="Группа 10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0194762-BB9C-417C-A300-A6D43DCD870B}"/>
                    </a:ext>
                  </a:extLst>
                </p:cNvPr>
                <p:cNvGrpSpPr/>
                <p:nvPr/>
              </p:nvGrpSpPr>
              <p:grpSpPr>
                <a:xfrm>
                  <a:off x="44539" y="18369554"/>
                  <a:ext cx="2406648" cy="3793491"/>
                  <a:chOff x="44539" y="18369552"/>
                  <a:chExt cx="561975" cy="885825"/>
                </a:xfrm>
                <a:solidFill>
                  <a:srgbClr val="ED7D31">
                    <a:lumMod val="20000"/>
                    <a:lumOff val="80000"/>
                  </a:srgbClr>
                </a:solidFill>
              </p:grpSpPr>
              <p:sp>
                <p:nvSpPr>
                  <p:cNvPr id="106" name="Freeform 19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5EBAA56-C012-4B9E-99D6-50CD04C82B7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39" y="18768014"/>
                    <a:ext cx="179388" cy="161925"/>
                  </a:xfrm>
                  <a:custGeom>
                    <a:avLst/>
                    <a:gdLst>
                      <a:gd name="T0" fmla="*/ 30 w 113"/>
                      <a:gd name="T1" fmla="*/ 25 h 102"/>
                      <a:gd name="T2" fmla="*/ 21 w 113"/>
                      <a:gd name="T3" fmla="*/ 29 h 102"/>
                      <a:gd name="T4" fmla="*/ 13 w 113"/>
                      <a:gd name="T5" fmla="*/ 28 h 102"/>
                      <a:gd name="T6" fmla="*/ 0 w 113"/>
                      <a:gd name="T7" fmla="*/ 32 h 102"/>
                      <a:gd name="T8" fmla="*/ 0 w 113"/>
                      <a:gd name="T9" fmla="*/ 32 h 102"/>
                      <a:gd name="T10" fmla="*/ 4 w 113"/>
                      <a:gd name="T11" fmla="*/ 63 h 102"/>
                      <a:gd name="T12" fmla="*/ 17 w 113"/>
                      <a:gd name="T13" fmla="*/ 76 h 102"/>
                      <a:gd name="T14" fmla="*/ 39 w 113"/>
                      <a:gd name="T15" fmla="*/ 79 h 102"/>
                      <a:gd name="T16" fmla="*/ 50 w 113"/>
                      <a:gd name="T17" fmla="*/ 92 h 102"/>
                      <a:gd name="T18" fmla="*/ 55 w 113"/>
                      <a:gd name="T19" fmla="*/ 102 h 102"/>
                      <a:gd name="T20" fmla="*/ 64 w 113"/>
                      <a:gd name="T21" fmla="*/ 86 h 102"/>
                      <a:gd name="T22" fmla="*/ 78 w 113"/>
                      <a:gd name="T23" fmla="*/ 86 h 102"/>
                      <a:gd name="T24" fmla="*/ 80 w 113"/>
                      <a:gd name="T25" fmla="*/ 76 h 102"/>
                      <a:gd name="T26" fmla="*/ 75 w 113"/>
                      <a:gd name="T27" fmla="*/ 61 h 102"/>
                      <a:gd name="T28" fmla="*/ 80 w 113"/>
                      <a:gd name="T29" fmla="*/ 38 h 102"/>
                      <a:gd name="T30" fmla="*/ 93 w 113"/>
                      <a:gd name="T31" fmla="*/ 32 h 102"/>
                      <a:gd name="T32" fmla="*/ 113 w 113"/>
                      <a:gd name="T33" fmla="*/ 34 h 102"/>
                      <a:gd name="T34" fmla="*/ 109 w 113"/>
                      <a:gd name="T35" fmla="*/ 16 h 102"/>
                      <a:gd name="T36" fmla="*/ 90 w 113"/>
                      <a:gd name="T37" fmla="*/ 0 h 102"/>
                      <a:gd name="T38" fmla="*/ 82 w 113"/>
                      <a:gd name="T39" fmla="*/ 6 h 102"/>
                      <a:gd name="T40" fmla="*/ 82 w 113"/>
                      <a:gd name="T41" fmla="*/ 18 h 102"/>
                      <a:gd name="T42" fmla="*/ 75 w 113"/>
                      <a:gd name="T43" fmla="*/ 25 h 102"/>
                      <a:gd name="T44" fmla="*/ 58 w 113"/>
                      <a:gd name="T45" fmla="*/ 27 h 102"/>
                      <a:gd name="T46" fmla="*/ 52 w 113"/>
                      <a:gd name="T47" fmla="*/ 32 h 102"/>
                      <a:gd name="T48" fmla="*/ 42 w 113"/>
                      <a:gd name="T49" fmla="*/ 25 h 102"/>
                      <a:gd name="T50" fmla="*/ 30 w 113"/>
                      <a:gd name="T51" fmla="*/ 25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13" h="102">
                        <a:moveTo>
                          <a:pt x="30" y="25"/>
                        </a:moveTo>
                        <a:lnTo>
                          <a:pt x="21" y="29"/>
                        </a:lnTo>
                        <a:lnTo>
                          <a:pt x="13" y="28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4" y="63"/>
                        </a:lnTo>
                        <a:lnTo>
                          <a:pt x="17" y="76"/>
                        </a:lnTo>
                        <a:lnTo>
                          <a:pt x="39" y="79"/>
                        </a:lnTo>
                        <a:lnTo>
                          <a:pt x="50" y="92"/>
                        </a:lnTo>
                        <a:lnTo>
                          <a:pt x="55" y="102"/>
                        </a:lnTo>
                        <a:lnTo>
                          <a:pt x="64" y="86"/>
                        </a:lnTo>
                        <a:lnTo>
                          <a:pt x="78" y="86"/>
                        </a:lnTo>
                        <a:lnTo>
                          <a:pt x="80" y="76"/>
                        </a:lnTo>
                        <a:lnTo>
                          <a:pt x="75" y="61"/>
                        </a:lnTo>
                        <a:lnTo>
                          <a:pt x="80" y="38"/>
                        </a:lnTo>
                        <a:lnTo>
                          <a:pt x="93" y="32"/>
                        </a:lnTo>
                        <a:lnTo>
                          <a:pt x="113" y="34"/>
                        </a:lnTo>
                        <a:lnTo>
                          <a:pt x="109" y="16"/>
                        </a:lnTo>
                        <a:lnTo>
                          <a:pt x="90" y="0"/>
                        </a:lnTo>
                        <a:lnTo>
                          <a:pt x="82" y="6"/>
                        </a:lnTo>
                        <a:lnTo>
                          <a:pt x="82" y="18"/>
                        </a:lnTo>
                        <a:lnTo>
                          <a:pt x="75" y="25"/>
                        </a:lnTo>
                        <a:lnTo>
                          <a:pt x="58" y="27"/>
                        </a:lnTo>
                        <a:lnTo>
                          <a:pt x="52" y="32"/>
                        </a:lnTo>
                        <a:lnTo>
                          <a:pt x="42" y="25"/>
                        </a:lnTo>
                        <a:lnTo>
                          <a:pt x="30" y="2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4559621-4521-4557-A04D-58A484D755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4251" y="18818814"/>
                    <a:ext cx="93663" cy="141288"/>
                  </a:xfrm>
                  <a:custGeom>
                    <a:avLst/>
                    <a:gdLst>
                      <a:gd name="T0" fmla="*/ 9 w 59"/>
                      <a:gd name="T1" fmla="*/ 54 h 89"/>
                      <a:gd name="T2" fmla="*/ 23 w 59"/>
                      <a:gd name="T3" fmla="*/ 54 h 89"/>
                      <a:gd name="T4" fmla="*/ 25 w 59"/>
                      <a:gd name="T5" fmla="*/ 44 h 89"/>
                      <a:gd name="T6" fmla="*/ 20 w 59"/>
                      <a:gd name="T7" fmla="*/ 29 h 89"/>
                      <a:gd name="T8" fmla="*/ 25 w 59"/>
                      <a:gd name="T9" fmla="*/ 6 h 89"/>
                      <a:gd name="T10" fmla="*/ 38 w 59"/>
                      <a:gd name="T11" fmla="*/ 0 h 89"/>
                      <a:gd name="T12" fmla="*/ 45 w 59"/>
                      <a:gd name="T13" fmla="*/ 13 h 89"/>
                      <a:gd name="T14" fmla="*/ 59 w 59"/>
                      <a:gd name="T15" fmla="*/ 25 h 89"/>
                      <a:gd name="T16" fmla="*/ 57 w 59"/>
                      <a:gd name="T17" fmla="*/ 40 h 89"/>
                      <a:gd name="T18" fmla="*/ 57 w 59"/>
                      <a:gd name="T19" fmla="*/ 40 h 89"/>
                      <a:gd name="T20" fmla="*/ 46 w 59"/>
                      <a:gd name="T21" fmla="*/ 60 h 89"/>
                      <a:gd name="T22" fmla="*/ 35 w 59"/>
                      <a:gd name="T23" fmla="*/ 79 h 89"/>
                      <a:gd name="T24" fmla="*/ 20 w 59"/>
                      <a:gd name="T25" fmla="*/ 89 h 89"/>
                      <a:gd name="T26" fmla="*/ 16 w 59"/>
                      <a:gd name="T27" fmla="*/ 72 h 89"/>
                      <a:gd name="T28" fmla="*/ 0 w 59"/>
                      <a:gd name="T29" fmla="*/ 70 h 89"/>
                      <a:gd name="T30" fmla="*/ 9 w 59"/>
                      <a:gd name="T31" fmla="*/ 5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" h="89">
                        <a:moveTo>
                          <a:pt x="9" y="54"/>
                        </a:moveTo>
                        <a:lnTo>
                          <a:pt x="23" y="54"/>
                        </a:lnTo>
                        <a:lnTo>
                          <a:pt x="25" y="44"/>
                        </a:lnTo>
                        <a:lnTo>
                          <a:pt x="20" y="29"/>
                        </a:lnTo>
                        <a:lnTo>
                          <a:pt x="25" y="6"/>
                        </a:lnTo>
                        <a:lnTo>
                          <a:pt x="38" y="0"/>
                        </a:lnTo>
                        <a:lnTo>
                          <a:pt x="45" y="13"/>
                        </a:lnTo>
                        <a:lnTo>
                          <a:pt x="59" y="25"/>
                        </a:lnTo>
                        <a:lnTo>
                          <a:pt x="57" y="40"/>
                        </a:lnTo>
                        <a:lnTo>
                          <a:pt x="57" y="40"/>
                        </a:lnTo>
                        <a:lnTo>
                          <a:pt x="46" y="60"/>
                        </a:lnTo>
                        <a:lnTo>
                          <a:pt x="35" y="79"/>
                        </a:lnTo>
                        <a:lnTo>
                          <a:pt x="20" y="89"/>
                        </a:lnTo>
                        <a:lnTo>
                          <a:pt x="16" y="72"/>
                        </a:lnTo>
                        <a:lnTo>
                          <a:pt x="0" y="70"/>
                        </a:lnTo>
                        <a:lnTo>
                          <a:pt x="9" y="5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8" name="Freeform 86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07D8EFE-D193-4BCE-87C2-55FBCA2F6CF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001" y="18369552"/>
                    <a:ext cx="354013" cy="454025"/>
                  </a:xfrm>
                  <a:custGeom>
                    <a:avLst/>
                    <a:gdLst>
                      <a:gd name="T0" fmla="*/ 28 w 223"/>
                      <a:gd name="T1" fmla="*/ 71 h 286"/>
                      <a:gd name="T2" fmla="*/ 26 w 223"/>
                      <a:gd name="T3" fmla="*/ 49 h 286"/>
                      <a:gd name="T4" fmla="*/ 13 w 223"/>
                      <a:gd name="T5" fmla="*/ 32 h 286"/>
                      <a:gd name="T6" fmla="*/ 21 w 223"/>
                      <a:gd name="T7" fmla="*/ 8 h 286"/>
                      <a:gd name="T8" fmla="*/ 37 w 223"/>
                      <a:gd name="T9" fmla="*/ 3 h 286"/>
                      <a:gd name="T10" fmla="*/ 54 w 223"/>
                      <a:gd name="T11" fmla="*/ 8 h 286"/>
                      <a:gd name="T12" fmla="*/ 74 w 223"/>
                      <a:gd name="T13" fmla="*/ 0 h 286"/>
                      <a:gd name="T14" fmla="*/ 92 w 223"/>
                      <a:gd name="T15" fmla="*/ 13 h 286"/>
                      <a:gd name="T16" fmla="*/ 106 w 223"/>
                      <a:gd name="T17" fmla="*/ 26 h 286"/>
                      <a:gd name="T18" fmla="*/ 118 w 223"/>
                      <a:gd name="T19" fmla="*/ 36 h 286"/>
                      <a:gd name="T20" fmla="*/ 143 w 223"/>
                      <a:gd name="T21" fmla="*/ 40 h 286"/>
                      <a:gd name="T22" fmla="*/ 156 w 223"/>
                      <a:gd name="T23" fmla="*/ 59 h 286"/>
                      <a:gd name="T24" fmla="*/ 169 w 223"/>
                      <a:gd name="T25" fmla="*/ 81 h 286"/>
                      <a:gd name="T26" fmla="*/ 183 w 223"/>
                      <a:gd name="T27" fmla="*/ 109 h 286"/>
                      <a:gd name="T28" fmla="*/ 185 w 223"/>
                      <a:gd name="T29" fmla="*/ 135 h 286"/>
                      <a:gd name="T30" fmla="*/ 202 w 223"/>
                      <a:gd name="T31" fmla="*/ 155 h 286"/>
                      <a:gd name="T32" fmla="*/ 212 w 223"/>
                      <a:gd name="T33" fmla="*/ 177 h 286"/>
                      <a:gd name="T34" fmla="*/ 223 w 223"/>
                      <a:gd name="T35" fmla="*/ 203 h 286"/>
                      <a:gd name="T36" fmla="*/ 208 w 223"/>
                      <a:gd name="T37" fmla="*/ 235 h 286"/>
                      <a:gd name="T38" fmla="*/ 180 w 223"/>
                      <a:gd name="T39" fmla="*/ 237 h 286"/>
                      <a:gd name="T40" fmla="*/ 178 w 223"/>
                      <a:gd name="T41" fmla="*/ 251 h 286"/>
                      <a:gd name="T42" fmla="*/ 159 w 223"/>
                      <a:gd name="T43" fmla="*/ 259 h 286"/>
                      <a:gd name="T44" fmla="*/ 169 w 223"/>
                      <a:gd name="T45" fmla="*/ 272 h 286"/>
                      <a:gd name="T46" fmla="*/ 147 w 223"/>
                      <a:gd name="T47" fmla="*/ 286 h 286"/>
                      <a:gd name="T48" fmla="*/ 140 w 223"/>
                      <a:gd name="T49" fmla="*/ 273 h 286"/>
                      <a:gd name="T50" fmla="*/ 125 w 223"/>
                      <a:gd name="T51" fmla="*/ 283 h 286"/>
                      <a:gd name="T52" fmla="*/ 114 w 223"/>
                      <a:gd name="T53" fmla="*/ 267 h 286"/>
                      <a:gd name="T54" fmla="*/ 95 w 223"/>
                      <a:gd name="T55" fmla="*/ 251 h 286"/>
                      <a:gd name="T56" fmla="*/ 87 w 223"/>
                      <a:gd name="T57" fmla="*/ 235 h 286"/>
                      <a:gd name="T58" fmla="*/ 67 w 223"/>
                      <a:gd name="T59" fmla="*/ 231 h 286"/>
                      <a:gd name="T60" fmla="*/ 45 w 223"/>
                      <a:gd name="T61" fmla="*/ 202 h 286"/>
                      <a:gd name="T62" fmla="*/ 16 w 223"/>
                      <a:gd name="T63" fmla="*/ 195 h 286"/>
                      <a:gd name="T64" fmla="*/ 16 w 223"/>
                      <a:gd name="T65" fmla="*/ 174 h 286"/>
                      <a:gd name="T66" fmla="*/ 13 w 223"/>
                      <a:gd name="T67" fmla="*/ 157 h 286"/>
                      <a:gd name="T68" fmla="*/ 25 w 223"/>
                      <a:gd name="T69" fmla="*/ 150 h 286"/>
                      <a:gd name="T70" fmla="*/ 12 w 223"/>
                      <a:gd name="T71" fmla="*/ 131 h 286"/>
                      <a:gd name="T72" fmla="*/ 0 w 223"/>
                      <a:gd name="T73" fmla="*/ 112 h 286"/>
                      <a:gd name="T74" fmla="*/ 2 w 223"/>
                      <a:gd name="T75" fmla="*/ 87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3" h="286">
                        <a:moveTo>
                          <a:pt x="12" y="84"/>
                        </a:moveTo>
                        <a:lnTo>
                          <a:pt x="28" y="71"/>
                        </a:lnTo>
                        <a:lnTo>
                          <a:pt x="18" y="62"/>
                        </a:lnTo>
                        <a:lnTo>
                          <a:pt x="26" y="49"/>
                        </a:lnTo>
                        <a:lnTo>
                          <a:pt x="21" y="37"/>
                        </a:lnTo>
                        <a:lnTo>
                          <a:pt x="13" y="32"/>
                        </a:lnTo>
                        <a:lnTo>
                          <a:pt x="21" y="20"/>
                        </a:lnTo>
                        <a:lnTo>
                          <a:pt x="21" y="8"/>
                        </a:lnTo>
                        <a:lnTo>
                          <a:pt x="28" y="0"/>
                        </a:lnTo>
                        <a:lnTo>
                          <a:pt x="37" y="3"/>
                        </a:lnTo>
                        <a:lnTo>
                          <a:pt x="41" y="10"/>
                        </a:lnTo>
                        <a:lnTo>
                          <a:pt x="54" y="8"/>
                        </a:lnTo>
                        <a:lnTo>
                          <a:pt x="63" y="0"/>
                        </a:lnTo>
                        <a:lnTo>
                          <a:pt x="74" y="0"/>
                        </a:lnTo>
                        <a:lnTo>
                          <a:pt x="80" y="7"/>
                        </a:lnTo>
                        <a:lnTo>
                          <a:pt x="92" y="13"/>
                        </a:lnTo>
                        <a:lnTo>
                          <a:pt x="96" y="26"/>
                        </a:lnTo>
                        <a:lnTo>
                          <a:pt x="106" y="26"/>
                        </a:lnTo>
                        <a:lnTo>
                          <a:pt x="114" y="23"/>
                        </a:lnTo>
                        <a:lnTo>
                          <a:pt x="118" y="36"/>
                        </a:lnTo>
                        <a:lnTo>
                          <a:pt x="127" y="43"/>
                        </a:lnTo>
                        <a:lnTo>
                          <a:pt x="143" y="40"/>
                        </a:lnTo>
                        <a:lnTo>
                          <a:pt x="154" y="45"/>
                        </a:lnTo>
                        <a:lnTo>
                          <a:pt x="156" y="59"/>
                        </a:lnTo>
                        <a:lnTo>
                          <a:pt x="166" y="69"/>
                        </a:lnTo>
                        <a:lnTo>
                          <a:pt x="169" y="81"/>
                        </a:lnTo>
                        <a:lnTo>
                          <a:pt x="178" y="91"/>
                        </a:lnTo>
                        <a:lnTo>
                          <a:pt x="183" y="109"/>
                        </a:lnTo>
                        <a:lnTo>
                          <a:pt x="178" y="122"/>
                        </a:lnTo>
                        <a:lnTo>
                          <a:pt x="185" y="135"/>
                        </a:lnTo>
                        <a:lnTo>
                          <a:pt x="194" y="145"/>
                        </a:lnTo>
                        <a:lnTo>
                          <a:pt x="202" y="155"/>
                        </a:lnTo>
                        <a:lnTo>
                          <a:pt x="202" y="167"/>
                        </a:lnTo>
                        <a:lnTo>
                          <a:pt x="212" y="177"/>
                        </a:lnTo>
                        <a:lnTo>
                          <a:pt x="215" y="192"/>
                        </a:lnTo>
                        <a:lnTo>
                          <a:pt x="223" y="203"/>
                        </a:lnTo>
                        <a:lnTo>
                          <a:pt x="223" y="227"/>
                        </a:lnTo>
                        <a:lnTo>
                          <a:pt x="208" y="235"/>
                        </a:lnTo>
                        <a:lnTo>
                          <a:pt x="194" y="241"/>
                        </a:lnTo>
                        <a:lnTo>
                          <a:pt x="180" y="237"/>
                        </a:lnTo>
                        <a:lnTo>
                          <a:pt x="173" y="244"/>
                        </a:lnTo>
                        <a:lnTo>
                          <a:pt x="178" y="251"/>
                        </a:lnTo>
                        <a:lnTo>
                          <a:pt x="170" y="259"/>
                        </a:lnTo>
                        <a:lnTo>
                          <a:pt x="159" y="259"/>
                        </a:lnTo>
                        <a:lnTo>
                          <a:pt x="159" y="266"/>
                        </a:lnTo>
                        <a:lnTo>
                          <a:pt x="169" y="272"/>
                        </a:lnTo>
                        <a:lnTo>
                          <a:pt x="163" y="286"/>
                        </a:lnTo>
                        <a:lnTo>
                          <a:pt x="147" y="286"/>
                        </a:lnTo>
                        <a:lnTo>
                          <a:pt x="140" y="279"/>
                        </a:lnTo>
                        <a:lnTo>
                          <a:pt x="140" y="273"/>
                        </a:lnTo>
                        <a:lnTo>
                          <a:pt x="133" y="273"/>
                        </a:lnTo>
                        <a:lnTo>
                          <a:pt x="125" y="283"/>
                        </a:lnTo>
                        <a:lnTo>
                          <a:pt x="118" y="285"/>
                        </a:lnTo>
                        <a:lnTo>
                          <a:pt x="114" y="267"/>
                        </a:lnTo>
                        <a:lnTo>
                          <a:pt x="95" y="251"/>
                        </a:lnTo>
                        <a:lnTo>
                          <a:pt x="95" y="251"/>
                        </a:lnTo>
                        <a:lnTo>
                          <a:pt x="99" y="244"/>
                        </a:lnTo>
                        <a:lnTo>
                          <a:pt x="87" y="235"/>
                        </a:lnTo>
                        <a:lnTo>
                          <a:pt x="80" y="228"/>
                        </a:lnTo>
                        <a:lnTo>
                          <a:pt x="67" y="231"/>
                        </a:lnTo>
                        <a:lnTo>
                          <a:pt x="50" y="214"/>
                        </a:lnTo>
                        <a:lnTo>
                          <a:pt x="45" y="202"/>
                        </a:lnTo>
                        <a:lnTo>
                          <a:pt x="31" y="199"/>
                        </a:lnTo>
                        <a:lnTo>
                          <a:pt x="16" y="195"/>
                        </a:lnTo>
                        <a:lnTo>
                          <a:pt x="21" y="184"/>
                        </a:lnTo>
                        <a:lnTo>
                          <a:pt x="16" y="174"/>
                        </a:lnTo>
                        <a:lnTo>
                          <a:pt x="9" y="166"/>
                        </a:lnTo>
                        <a:lnTo>
                          <a:pt x="13" y="157"/>
                        </a:lnTo>
                        <a:lnTo>
                          <a:pt x="31" y="157"/>
                        </a:lnTo>
                        <a:lnTo>
                          <a:pt x="25" y="150"/>
                        </a:lnTo>
                        <a:lnTo>
                          <a:pt x="22" y="138"/>
                        </a:lnTo>
                        <a:lnTo>
                          <a:pt x="12" y="131"/>
                        </a:lnTo>
                        <a:lnTo>
                          <a:pt x="12" y="115"/>
                        </a:lnTo>
                        <a:lnTo>
                          <a:pt x="0" y="112"/>
                        </a:lnTo>
                        <a:lnTo>
                          <a:pt x="5" y="100"/>
                        </a:lnTo>
                        <a:lnTo>
                          <a:pt x="2" y="87"/>
                        </a:lnTo>
                        <a:lnTo>
                          <a:pt x="12" y="8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9" name="Freeform 87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5B052B5-52F2-4C5F-9130-28377D097A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001" y="18802939"/>
                    <a:ext cx="206375" cy="207963"/>
                  </a:xfrm>
                  <a:custGeom>
                    <a:avLst/>
                    <a:gdLst>
                      <a:gd name="T0" fmla="*/ 38 w 130"/>
                      <a:gd name="T1" fmla="*/ 12 h 131"/>
                      <a:gd name="T2" fmla="*/ 47 w 130"/>
                      <a:gd name="T3" fmla="*/ 7 h 131"/>
                      <a:gd name="T4" fmla="*/ 53 w 130"/>
                      <a:gd name="T5" fmla="*/ 0 h 131"/>
                      <a:gd name="T6" fmla="*/ 60 w 130"/>
                      <a:gd name="T7" fmla="*/ 0 h 131"/>
                      <a:gd name="T8" fmla="*/ 60 w 130"/>
                      <a:gd name="T9" fmla="*/ 6 h 131"/>
                      <a:gd name="T10" fmla="*/ 67 w 130"/>
                      <a:gd name="T11" fmla="*/ 13 h 131"/>
                      <a:gd name="T12" fmla="*/ 83 w 130"/>
                      <a:gd name="T13" fmla="*/ 13 h 131"/>
                      <a:gd name="T14" fmla="*/ 98 w 130"/>
                      <a:gd name="T15" fmla="*/ 31 h 131"/>
                      <a:gd name="T16" fmla="*/ 98 w 130"/>
                      <a:gd name="T17" fmla="*/ 31 h 131"/>
                      <a:gd name="T18" fmla="*/ 108 w 130"/>
                      <a:gd name="T19" fmla="*/ 44 h 131"/>
                      <a:gd name="T20" fmla="*/ 128 w 130"/>
                      <a:gd name="T21" fmla="*/ 45 h 131"/>
                      <a:gd name="T22" fmla="*/ 130 w 130"/>
                      <a:gd name="T23" fmla="*/ 67 h 131"/>
                      <a:gd name="T24" fmla="*/ 119 w 130"/>
                      <a:gd name="T25" fmla="*/ 71 h 131"/>
                      <a:gd name="T26" fmla="*/ 102 w 130"/>
                      <a:gd name="T27" fmla="*/ 80 h 131"/>
                      <a:gd name="T28" fmla="*/ 84 w 130"/>
                      <a:gd name="T29" fmla="*/ 102 h 131"/>
                      <a:gd name="T30" fmla="*/ 79 w 130"/>
                      <a:gd name="T31" fmla="*/ 124 h 131"/>
                      <a:gd name="T32" fmla="*/ 63 w 130"/>
                      <a:gd name="T33" fmla="*/ 115 h 131"/>
                      <a:gd name="T34" fmla="*/ 53 w 130"/>
                      <a:gd name="T35" fmla="*/ 122 h 131"/>
                      <a:gd name="T36" fmla="*/ 37 w 130"/>
                      <a:gd name="T37" fmla="*/ 121 h 131"/>
                      <a:gd name="T38" fmla="*/ 26 w 130"/>
                      <a:gd name="T39" fmla="*/ 130 h 131"/>
                      <a:gd name="T40" fmla="*/ 9 w 130"/>
                      <a:gd name="T41" fmla="*/ 131 h 131"/>
                      <a:gd name="T42" fmla="*/ 15 w 130"/>
                      <a:gd name="T43" fmla="*/ 115 h 131"/>
                      <a:gd name="T44" fmla="*/ 0 w 130"/>
                      <a:gd name="T45" fmla="*/ 99 h 131"/>
                      <a:gd name="T46" fmla="*/ 15 w 130"/>
                      <a:gd name="T47" fmla="*/ 89 h 131"/>
                      <a:gd name="T48" fmla="*/ 26 w 130"/>
                      <a:gd name="T49" fmla="*/ 70 h 131"/>
                      <a:gd name="T50" fmla="*/ 37 w 130"/>
                      <a:gd name="T51" fmla="*/ 50 h 131"/>
                      <a:gd name="T52" fmla="*/ 39 w 130"/>
                      <a:gd name="T53" fmla="*/ 35 h 131"/>
                      <a:gd name="T54" fmla="*/ 25 w 130"/>
                      <a:gd name="T55" fmla="*/ 23 h 131"/>
                      <a:gd name="T56" fmla="*/ 18 w 130"/>
                      <a:gd name="T57" fmla="*/ 10 h 131"/>
                      <a:gd name="T58" fmla="*/ 38 w 130"/>
                      <a:gd name="T59" fmla="*/ 12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30" h="131">
                        <a:moveTo>
                          <a:pt x="38" y="12"/>
                        </a:moveTo>
                        <a:lnTo>
                          <a:pt x="47" y="7"/>
                        </a:lnTo>
                        <a:lnTo>
                          <a:pt x="53" y="0"/>
                        </a:lnTo>
                        <a:lnTo>
                          <a:pt x="60" y="0"/>
                        </a:lnTo>
                        <a:lnTo>
                          <a:pt x="60" y="6"/>
                        </a:lnTo>
                        <a:lnTo>
                          <a:pt x="67" y="13"/>
                        </a:lnTo>
                        <a:lnTo>
                          <a:pt x="83" y="13"/>
                        </a:lnTo>
                        <a:lnTo>
                          <a:pt x="98" y="31"/>
                        </a:lnTo>
                        <a:lnTo>
                          <a:pt x="98" y="31"/>
                        </a:lnTo>
                        <a:lnTo>
                          <a:pt x="108" y="44"/>
                        </a:lnTo>
                        <a:lnTo>
                          <a:pt x="128" y="45"/>
                        </a:lnTo>
                        <a:lnTo>
                          <a:pt x="130" y="67"/>
                        </a:lnTo>
                        <a:lnTo>
                          <a:pt x="119" y="71"/>
                        </a:lnTo>
                        <a:lnTo>
                          <a:pt x="102" y="80"/>
                        </a:lnTo>
                        <a:lnTo>
                          <a:pt x="84" y="102"/>
                        </a:lnTo>
                        <a:lnTo>
                          <a:pt x="79" y="124"/>
                        </a:lnTo>
                        <a:lnTo>
                          <a:pt x="63" y="115"/>
                        </a:lnTo>
                        <a:lnTo>
                          <a:pt x="53" y="122"/>
                        </a:lnTo>
                        <a:lnTo>
                          <a:pt x="37" y="121"/>
                        </a:lnTo>
                        <a:lnTo>
                          <a:pt x="26" y="130"/>
                        </a:lnTo>
                        <a:lnTo>
                          <a:pt x="9" y="131"/>
                        </a:lnTo>
                        <a:lnTo>
                          <a:pt x="15" y="115"/>
                        </a:lnTo>
                        <a:lnTo>
                          <a:pt x="0" y="99"/>
                        </a:lnTo>
                        <a:lnTo>
                          <a:pt x="15" y="89"/>
                        </a:lnTo>
                        <a:lnTo>
                          <a:pt x="26" y="70"/>
                        </a:lnTo>
                        <a:lnTo>
                          <a:pt x="37" y="50"/>
                        </a:lnTo>
                        <a:lnTo>
                          <a:pt x="39" y="35"/>
                        </a:lnTo>
                        <a:lnTo>
                          <a:pt x="25" y="23"/>
                        </a:lnTo>
                        <a:lnTo>
                          <a:pt x="18" y="10"/>
                        </a:lnTo>
                        <a:lnTo>
                          <a:pt x="38" y="12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0" name="Freeform 88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BD30413-1BBC-4D4C-87D0-ECC85F2E38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1376" y="18679114"/>
                    <a:ext cx="204788" cy="139700"/>
                  </a:xfrm>
                  <a:custGeom>
                    <a:avLst/>
                    <a:gdLst>
                      <a:gd name="T0" fmla="*/ 48 w 129"/>
                      <a:gd name="T1" fmla="*/ 84 h 88"/>
                      <a:gd name="T2" fmla="*/ 35 w 129"/>
                      <a:gd name="T3" fmla="*/ 88 h 88"/>
                      <a:gd name="T4" fmla="*/ 22 w 129"/>
                      <a:gd name="T5" fmla="*/ 75 h 88"/>
                      <a:gd name="T6" fmla="*/ 26 w 129"/>
                      <a:gd name="T7" fmla="*/ 56 h 88"/>
                      <a:gd name="T8" fmla="*/ 8 w 129"/>
                      <a:gd name="T9" fmla="*/ 42 h 88"/>
                      <a:gd name="T10" fmla="*/ 0 w 129"/>
                      <a:gd name="T11" fmla="*/ 20 h 88"/>
                      <a:gd name="T12" fmla="*/ 0 w 129"/>
                      <a:gd name="T13" fmla="*/ 20 h 88"/>
                      <a:gd name="T14" fmla="*/ 11 w 129"/>
                      <a:gd name="T15" fmla="*/ 16 h 88"/>
                      <a:gd name="T16" fmla="*/ 23 w 129"/>
                      <a:gd name="T17" fmla="*/ 4 h 88"/>
                      <a:gd name="T18" fmla="*/ 32 w 129"/>
                      <a:gd name="T19" fmla="*/ 5 h 88"/>
                      <a:gd name="T20" fmla="*/ 46 w 129"/>
                      <a:gd name="T21" fmla="*/ 0 h 88"/>
                      <a:gd name="T22" fmla="*/ 61 w 129"/>
                      <a:gd name="T23" fmla="*/ 4 h 88"/>
                      <a:gd name="T24" fmla="*/ 75 w 129"/>
                      <a:gd name="T25" fmla="*/ 7 h 88"/>
                      <a:gd name="T26" fmla="*/ 80 w 129"/>
                      <a:gd name="T27" fmla="*/ 19 h 88"/>
                      <a:gd name="T28" fmla="*/ 97 w 129"/>
                      <a:gd name="T29" fmla="*/ 36 h 88"/>
                      <a:gd name="T30" fmla="*/ 110 w 129"/>
                      <a:gd name="T31" fmla="*/ 33 h 88"/>
                      <a:gd name="T32" fmla="*/ 117 w 129"/>
                      <a:gd name="T33" fmla="*/ 40 h 88"/>
                      <a:gd name="T34" fmla="*/ 129 w 129"/>
                      <a:gd name="T35" fmla="*/ 49 h 88"/>
                      <a:gd name="T36" fmla="*/ 125 w 129"/>
                      <a:gd name="T37" fmla="*/ 56 h 88"/>
                      <a:gd name="T38" fmla="*/ 117 w 129"/>
                      <a:gd name="T39" fmla="*/ 62 h 88"/>
                      <a:gd name="T40" fmla="*/ 117 w 129"/>
                      <a:gd name="T41" fmla="*/ 74 h 88"/>
                      <a:gd name="T42" fmla="*/ 110 w 129"/>
                      <a:gd name="T43" fmla="*/ 81 h 88"/>
                      <a:gd name="T44" fmla="*/ 93 w 129"/>
                      <a:gd name="T45" fmla="*/ 83 h 88"/>
                      <a:gd name="T46" fmla="*/ 87 w 129"/>
                      <a:gd name="T47" fmla="*/ 88 h 88"/>
                      <a:gd name="T48" fmla="*/ 78 w 129"/>
                      <a:gd name="T49" fmla="*/ 81 h 88"/>
                      <a:gd name="T50" fmla="*/ 65 w 129"/>
                      <a:gd name="T51" fmla="*/ 81 h 88"/>
                      <a:gd name="T52" fmla="*/ 56 w 129"/>
                      <a:gd name="T53" fmla="*/ 85 h 88"/>
                      <a:gd name="T54" fmla="*/ 48 w 129"/>
                      <a:gd name="T55" fmla="*/ 84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29" h="88">
                        <a:moveTo>
                          <a:pt x="48" y="84"/>
                        </a:moveTo>
                        <a:lnTo>
                          <a:pt x="35" y="88"/>
                        </a:lnTo>
                        <a:lnTo>
                          <a:pt x="22" y="75"/>
                        </a:lnTo>
                        <a:lnTo>
                          <a:pt x="26" y="56"/>
                        </a:lnTo>
                        <a:lnTo>
                          <a:pt x="8" y="42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1" y="16"/>
                        </a:lnTo>
                        <a:lnTo>
                          <a:pt x="23" y="4"/>
                        </a:lnTo>
                        <a:lnTo>
                          <a:pt x="32" y="5"/>
                        </a:lnTo>
                        <a:lnTo>
                          <a:pt x="46" y="0"/>
                        </a:lnTo>
                        <a:lnTo>
                          <a:pt x="61" y="4"/>
                        </a:lnTo>
                        <a:lnTo>
                          <a:pt x="75" y="7"/>
                        </a:lnTo>
                        <a:lnTo>
                          <a:pt x="80" y="19"/>
                        </a:lnTo>
                        <a:lnTo>
                          <a:pt x="97" y="36"/>
                        </a:lnTo>
                        <a:lnTo>
                          <a:pt x="110" y="33"/>
                        </a:lnTo>
                        <a:lnTo>
                          <a:pt x="117" y="40"/>
                        </a:lnTo>
                        <a:lnTo>
                          <a:pt x="129" y="49"/>
                        </a:lnTo>
                        <a:lnTo>
                          <a:pt x="125" y="56"/>
                        </a:lnTo>
                        <a:lnTo>
                          <a:pt x="117" y="62"/>
                        </a:lnTo>
                        <a:lnTo>
                          <a:pt x="117" y="74"/>
                        </a:lnTo>
                        <a:lnTo>
                          <a:pt x="110" y="81"/>
                        </a:lnTo>
                        <a:lnTo>
                          <a:pt x="93" y="83"/>
                        </a:lnTo>
                        <a:lnTo>
                          <a:pt x="87" y="88"/>
                        </a:lnTo>
                        <a:lnTo>
                          <a:pt x="78" y="81"/>
                        </a:lnTo>
                        <a:lnTo>
                          <a:pt x="65" y="81"/>
                        </a:lnTo>
                        <a:lnTo>
                          <a:pt x="56" y="85"/>
                        </a:lnTo>
                        <a:lnTo>
                          <a:pt x="48" y="8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1" name="Freeform 21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D3C124B-99F4-440C-8356-7CA78A5490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6001" y="18729914"/>
                    <a:ext cx="290513" cy="525463"/>
                  </a:xfrm>
                  <a:custGeom>
                    <a:avLst/>
                    <a:gdLst>
                      <a:gd name="T0" fmla="*/ 38 w 183"/>
                      <a:gd name="T1" fmla="*/ 253 h 331"/>
                      <a:gd name="T2" fmla="*/ 22 w 183"/>
                      <a:gd name="T3" fmla="*/ 243 h 331"/>
                      <a:gd name="T4" fmla="*/ 22 w 183"/>
                      <a:gd name="T5" fmla="*/ 230 h 331"/>
                      <a:gd name="T6" fmla="*/ 15 w 183"/>
                      <a:gd name="T7" fmla="*/ 209 h 331"/>
                      <a:gd name="T8" fmla="*/ 0 w 183"/>
                      <a:gd name="T9" fmla="*/ 192 h 331"/>
                      <a:gd name="T10" fmla="*/ 9 w 183"/>
                      <a:gd name="T11" fmla="*/ 177 h 331"/>
                      <a:gd name="T12" fmla="*/ 26 w 183"/>
                      <a:gd name="T13" fmla="*/ 176 h 331"/>
                      <a:gd name="T14" fmla="*/ 37 w 183"/>
                      <a:gd name="T15" fmla="*/ 167 h 331"/>
                      <a:gd name="T16" fmla="*/ 53 w 183"/>
                      <a:gd name="T17" fmla="*/ 168 h 331"/>
                      <a:gd name="T18" fmla="*/ 63 w 183"/>
                      <a:gd name="T19" fmla="*/ 161 h 331"/>
                      <a:gd name="T20" fmla="*/ 79 w 183"/>
                      <a:gd name="T21" fmla="*/ 170 h 331"/>
                      <a:gd name="T22" fmla="*/ 84 w 183"/>
                      <a:gd name="T23" fmla="*/ 148 h 331"/>
                      <a:gd name="T24" fmla="*/ 102 w 183"/>
                      <a:gd name="T25" fmla="*/ 126 h 331"/>
                      <a:gd name="T26" fmla="*/ 119 w 183"/>
                      <a:gd name="T27" fmla="*/ 117 h 331"/>
                      <a:gd name="T28" fmla="*/ 130 w 183"/>
                      <a:gd name="T29" fmla="*/ 113 h 331"/>
                      <a:gd name="T30" fmla="*/ 128 w 183"/>
                      <a:gd name="T31" fmla="*/ 91 h 331"/>
                      <a:gd name="T32" fmla="*/ 108 w 183"/>
                      <a:gd name="T33" fmla="*/ 90 h 331"/>
                      <a:gd name="T34" fmla="*/ 98 w 183"/>
                      <a:gd name="T35" fmla="*/ 75 h 331"/>
                      <a:gd name="T36" fmla="*/ 83 w 183"/>
                      <a:gd name="T37" fmla="*/ 59 h 331"/>
                      <a:gd name="T38" fmla="*/ 89 w 183"/>
                      <a:gd name="T39" fmla="*/ 45 h 331"/>
                      <a:gd name="T40" fmla="*/ 79 w 183"/>
                      <a:gd name="T41" fmla="*/ 39 h 331"/>
                      <a:gd name="T42" fmla="*/ 79 w 183"/>
                      <a:gd name="T43" fmla="*/ 32 h 331"/>
                      <a:gd name="T44" fmla="*/ 90 w 183"/>
                      <a:gd name="T45" fmla="*/ 32 h 331"/>
                      <a:gd name="T46" fmla="*/ 98 w 183"/>
                      <a:gd name="T47" fmla="*/ 24 h 331"/>
                      <a:gd name="T48" fmla="*/ 93 w 183"/>
                      <a:gd name="T49" fmla="*/ 17 h 331"/>
                      <a:gd name="T50" fmla="*/ 100 w 183"/>
                      <a:gd name="T51" fmla="*/ 10 h 331"/>
                      <a:gd name="T52" fmla="*/ 114 w 183"/>
                      <a:gd name="T53" fmla="*/ 14 h 331"/>
                      <a:gd name="T54" fmla="*/ 128 w 183"/>
                      <a:gd name="T55" fmla="*/ 8 h 331"/>
                      <a:gd name="T56" fmla="*/ 143 w 183"/>
                      <a:gd name="T57" fmla="*/ 0 h 331"/>
                      <a:gd name="T58" fmla="*/ 156 w 183"/>
                      <a:gd name="T59" fmla="*/ 8 h 331"/>
                      <a:gd name="T60" fmla="*/ 163 w 183"/>
                      <a:gd name="T61" fmla="*/ 19 h 331"/>
                      <a:gd name="T62" fmla="*/ 173 w 183"/>
                      <a:gd name="T63" fmla="*/ 23 h 331"/>
                      <a:gd name="T64" fmla="*/ 178 w 183"/>
                      <a:gd name="T65" fmla="*/ 35 h 331"/>
                      <a:gd name="T66" fmla="*/ 178 w 183"/>
                      <a:gd name="T67" fmla="*/ 52 h 331"/>
                      <a:gd name="T68" fmla="*/ 178 w 183"/>
                      <a:gd name="T69" fmla="*/ 52 h 331"/>
                      <a:gd name="T70" fmla="*/ 167 w 183"/>
                      <a:gd name="T71" fmla="*/ 62 h 331"/>
                      <a:gd name="T72" fmla="*/ 167 w 183"/>
                      <a:gd name="T73" fmla="*/ 78 h 331"/>
                      <a:gd name="T74" fmla="*/ 178 w 183"/>
                      <a:gd name="T75" fmla="*/ 88 h 331"/>
                      <a:gd name="T76" fmla="*/ 183 w 183"/>
                      <a:gd name="T77" fmla="*/ 106 h 331"/>
                      <a:gd name="T78" fmla="*/ 178 w 183"/>
                      <a:gd name="T79" fmla="*/ 125 h 331"/>
                      <a:gd name="T80" fmla="*/ 173 w 183"/>
                      <a:gd name="T81" fmla="*/ 142 h 331"/>
                      <a:gd name="T82" fmla="*/ 163 w 183"/>
                      <a:gd name="T83" fmla="*/ 152 h 331"/>
                      <a:gd name="T84" fmla="*/ 163 w 183"/>
                      <a:gd name="T85" fmla="*/ 160 h 331"/>
                      <a:gd name="T86" fmla="*/ 153 w 183"/>
                      <a:gd name="T87" fmla="*/ 168 h 331"/>
                      <a:gd name="T88" fmla="*/ 131 w 183"/>
                      <a:gd name="T89" fmla="*/ 203 h 331"/>
                      <a:gd name="T90" fmla="*/ 131 w 183"/>
                      <a:gd name="T91" fmla="*/ 231 h 331"/>
                      <a:gd name="T92" fmla="*/ 137 w 183"/>
                      <a:gd name="T93" fmla="*/ 263 h 331"/>
                      <a:gd name="T94" fmla="*/ 134 w 183"/>
                      <a:gd name="T95" fmla="*/ 289 h 331"/>
                      <a:gd name="T96" fmla="*/ 135 w 183"/>
                      <a:gd name="T97" fmla="*/ 320 h 331"/>
                      <a:gd name="T98" fmla="*/ 112 w 183"/>
                      <a:gd name="T99" fmla="*/ 330 h 331"/>
                      <a:gd name="T100" fmla="*/ 96 w 183"/>
                      <a:gd name="T101" fmla="*/ 324 h 331"/>
                      <a:gd name="T102" fmla="*/ 74 w 183"/>
                      <a:gd name="T103" fmla="*/ 331 h 331"/>
                      <a:gd name="T104" fmla="*/ 53 w 183"/>
                      <a:gd name="T105" fmla="*/ 327 h 331"/>
                      <a:gd name="T106" fmla="*/ 50 w 183"/>
                      <a:gd name="T107" fmla="*/ 308 h 331"/>
                      <a:gd name="T108" fmla="*/ 39 w 183"/>
                      <a:gd name="T109" fmla="*/ 276 h 331"/>
                      <a:gd name="T110" fmla="*/ 38 w 183"/>
                      <a:gd name="T111" fmla="*/ 253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3" h="331">
                        <a:moveTo>
                          <a:pt x="38" y="253"/>
                        </a:moveTo>
                        <a:lnTo>
                          <a:pt x="22" y="243"/>
                        </a:lnTo>
                        <a:lnTo>
                          <a:pt x="22" y="230"/>
                        </a:lnTo>
                        <a:lnTo>
                          <a:pt x="15" y="209"/>
                        </a:lnTo>
                        <a:lnTo>
                          <a:pt x="0" y="192"/>
                        </a:lnTo>
                        <a:lnTo>
                          <a:pt x="9" y="177"/>
                        </a:lnTo>
                        <a:lnTo>
                          <a:pt x="26" y="176"/>
                        </a:lnTo>
                        <a:lnTo>
                          <a:pt x="37" y="167"/>
                        </a:lnTo>
                        <a:lnTo>
                          <a:pt x="53" y="168"/>
                        </a:lnTo>
                        <a:lnTo>
                          <a:pt x="63" y="161"/>
                        </a:lnTo>
                        <a:lnTo>
                          <a:pt x="79" y="170"/>
                        </a:lnTo>
                        <a:lnTo>
                          <a:pt x="84" y="148"/>
                        </a:lnTo>
                        <a:lnTo>
                          <a:pt x="102" y="126"/>
                        </a:lnTo>
                        <a:lnTo>
                          <a:pt x="119" y="117"/>
                        </a:lnTo>
                        <a:lnTo>
                          <a:pt x="130" y="113"/>
                        </a:lnTo>
                        <a:lnTo>
                          <a:pt x="128" y="91"/>
                        </a:lnTo>
                        <a:lnTo>
                          <a:pt x="108" y="90"/>
                        </a:lnTo>
                        <a:lnTo>
                          <a:pt x="98" y="75"/>
                        </a:lnTo>
                        <a:lnTo>
                          <a:pt x="83" y="59"/>
                        </a:lnTo>
                        <a:lnTo>
                          <a:pt x="89" y="45"/>
                        </a:lnTo>
                        <a:lnTo>
                          <a:pt x="79" y="39"/>
                        </a:lnTo>
                        <a:lnTo>
                          <a:pt x="79" y="32"/>
                        </a:lnTo>
                        <a:lnTo>
                          <a:pt x="90" y="32"/>
                        </a:lnTo>
                        <a:lnTo>
                          <a:pt x="98" y="24"/>
                        </a:lnTo>
                        <a:lnTo>
                          <a:pt x="93" y="17"/>
                        </a:lnTo>
                        <a:lnTo>
                          <a:pt x="100" y="10"/>
                        </a:lnTo>
                        <a:lnTo>
                          <a:pt x="114" y="14"/>
                        </a:lnTo>
                        <a:lnTo>
                          <a:pt x="128" y="8"/>
                        </a:lnTo>
                        <a:lnTo>
                          <a:pt x="143" y="0"/>
                        </a:lnTo>
                        <a:lnTo>
                          <a:pt x="156" y="8"/>
                        </a:lnTo>
                        <a:lnTo>
                          <a:pt x="163" y="19"/>
                        </a:lnTo>
                        <a:lnTo>
                          <a:pt x="173" y="23"/>
                        </a:lnTo>
                        <a:lnTo>
                          <a:pt x="178" y="35"/>
                        </a:lnTo>
                        <a:lnTo>
                          <a:pt x="178" y="52"/>
                        </a:lnTo>
                        <a:lnTo>
                          <a:pt x="178" y="52"/>
                        </a:lnTo>
                        <a:lnTo>
                          <a:pt x="167" y="62"/>
                        </a:lnTo>
                        <a:lnTo>
                          <a:pt x="167" y="78"/>
                        </a:lnTo>
                        <a:lnTo>
                          <a:pt x="178" y="88"/>
                        </a:lnTo>
                        <a:lnTo>
                          <a:pt x="183" y="106"/>
                        </a:lnTo>
                        <a:lnTo>
                          <a:pt x="178" y="125"/>
                        </a:lnTo>
                        <a:lnTo>
                          <a:pt x="173" y="142"/>
                        </a:lnTo>
                        <a:lnTo>
                          <a:pt x="163" y="152"/>
                        </a:lnTo>
                        <a:lnTo>
                          <a:pt x="163" y="160"/>
                        </a:lnTo>
                        <a:lnTo>
                          <a:pt x="153" y="168"/>
                        </a:lnTo>
                        <a:lnTo>
                          <a:pt x="131" y="203"/>
                        </a:lnTo>
                        <a:lnTo>
                          <a:pt x="131" y="231"/>
                        </a:lnTo>
                        <a:lnTo>
                          <a:pt x="137" y="263"/>
                        </a:lnTo>
                        <a:lnTo>
                          <a:pt x="134" y="289"/>
                        </a:lnTo>
                        <a:lnTo>
                          <a:pt x="135" y="320"/>
                        </a:lnTo>
                        <a:lnTo>
                          <a:pt x="112" y="330"/>
                        </a:lnTo>
                        <a:lnTo>
                          <a:pt x="96" y="324"/>
                        </a:lnTo>
                        <a:lnTo>
                          <a:pt x="74" y="331"/>
                        </a:lnTo>
                        <a:lnTo>
                          <a:pt x="53" y="327"/>
                        </a:lnTo>
                        <a:lnTo>
                          <a:pt x="50" y="308"/>
                        </a:lnTo>
                        <a:lnTo>
                          <a:pt x="39" y="276"/>
                        </a:lnTo>
                        <a:lnTo>
                          <a:pt x="38" y="253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2" name="Freeform 18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A5925FF-1DDA-4155-A8BE-7B10B4B8DF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4539" y="18537827"/>
                    <a:ext cx="193675" cy="173038"/>
                  </a:xfrm>
                  <a:custGeom>
                    <a:avLst/>
                    <a:gdLst>
                      <a:gd name="T0" fmla="*/ 107 w 122"/>
                      <a:gd name="T1" fmla="*/ 68 h 109"/>
                      <a:gd name="T2" fmla="*/ 112 w 122"/>
                      <a:gd name="T3" fmla="*/ 77 h 109"/>
                      <a:gd name="T4" fmla="*/ 107 w 122"/>
                      <a:gd name="T5" fmla="*/ 89 h 109"/>
                      <a:gd name="T6" fmla="*/ 93 w 122"/>
                      <a:gd name="T7" fmla="*/ 94 h 109"/>
                      <a:gd name="T8" fmla="*/ 84 w 122"/>
                      <a:gd name="T9" fmla="*/ 93 h 109"/>
                      <a:gd name="T10" fmla="*/ 72 w 122"/>
                      <a:gd name="T11" fmla="*/ 105 h 109"/>
                      <a:gd name="T12" fmla="*/ 61 w 122"/>
                      <a:gd name="T13" fmla="*/ 109 h 109"/>
                      <a:gd name="T14" fmla="*/ 61 w 122"/>
                      <a:gd name="T15" fmla="*/ 109 h 109"/>
                      <a:gd name="T16" fmla="*/ 46 w 122"/>
                      <a:gd name="T17" fmla="*/ 102 h 109"/>
                      <a:gd name="T18" fmla="*/ 26 w 122"/>
                      <a:gd name="T19" fmla="*/ 87 h 109"/>
                      <a:gd name="T20" fmla="*/ 19 w 122"/>
                      <a:gd name="T21" fmla="*/ 64 h 109"/>
                      <a:gd name="T22" fmla="*/ 4 w 122"/>
                      <a:gd name="T23" fmla="*/ 42 h 109"/>
                      <a:gd name="T24" fmla="*/ 0 w 122"/>
                      <a:gd name="T25" fmla="*/ 23 h 109"/>
                      <a:gd name="T26" fmla="*/ 11 w 122"/>
                      <a:gd name="T27" fmla="*/ 11 h 109"/>
                      <a:gd name="T28" fmla="*/ 24 w 122"/>
                      <a:gd name="T29" fmla="*/ 9 h 109"/>
                      <a:gd name="T30" fmla="*/ 35 w 122"/>
                      <a:gd name="T31" fmla="*/ 0 h 109"/>
                      <a:gd name="T32" fmla="*/ 43 w 122"/>
                      <a:gd name="T33" fmla="*/ 0 h 109"/>
                      <a:gd name="T34" fmla="*/ 49 w 122"/>
                      <a:gd name="T35" fmla="*/ 11 h 109"/>
                      <a:gd name="T36" fmla="*/ 58 w 122"/>
                      <a:gd name="T37" fmla="*/ 23 h 109"/>
                      <a:gd name="T38" fmla="*/ 77 w 122"/>
                      <a:gd name="T39" fmla="*/ 23 h 109"/>
                      <a:gd name="T40" fmla="*/ 91 w 122"/>
                      <a:gd name="T41" fmla="*/ 6 h 109"/>
                      <a:gd name="T42" fmla="*/ 103 w 122"/>
                      <a:gd name="T43" fmla="*/ 9 h 109"/>
                      <a:gd name="T44" fmla="*/ 103 w 122"/>
                      <a:gd name="T45" fmla="*/ 25 h 109"/>
                      <a:gd name="T46" fmla="*/ 113 w 122"/>
                      <a:gd name="T47" fmla="*/ 32 h 109"/>
                      <a:gd name="T48" fmla="*/ 116 w 122"/>
                      <a:gd name="T49" fmla="*/ 44 h 109"/>
                      <a:gd name="T50" fmla="*/ 122 w 122"/>
                      <a:gd name="T51" fmla="*/ 51 h 109"/>
                      <a:gd name="T52" fmla="*/ 104 w 122"/>
                      <a:gd name="T53" fmla="*/ 51 h 109"/>
                      <a:gd name="T54" fmla="*/ 100 w 122"/>
                      <a:gd name="T55" fmla="*/ 60 h 109"/>
                      <a:gd name="T56" fmla="*/ 107 w 122"/>
                      <a:gd name="T57" fmla="*/ 68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2" h="109">
                        <a:moveTo>
                          <a:pt x="107" y="68"/>
                        </a:moveTo>
                        <a:lnTo>
                          <a:pt x="112" y="77"/>
                        </a:lnTo>
                        <a:lnTo>
                          <a:pt x="107" y="89"/>
                        </a:lnTo>
                        <a:lnTo>
                          <a:pt x="93" y="94"/>
                        </a:lnTo>
                        <a:lnTo>
                          <a:pt x="84" y="93"/>
                        </a:lnTo>
                        <a:lnTo>
                          <a:pt x="72" y="105"/>
                        </a:lnTo>
                        <a:lnTo>
                          <a:pt x="61" y="109"/>
                        </a:lnTo>
                        <a:lnTo>
                          <a:pt x="61" y="109"/>
                        </a:lnTo>
                        <a:lnTo>
                          <a:pt x="46" y="102"/>
                        </a:lnTo>
                        <a:lnTo>
                          <a:pt x="26" y="87"/>
                        </a:lnTo>
                        <a:lnTo>
                          <a:pt x="19" y="64"/>
                        </a:lnTo>
                        <a:lnTo>
                          <a:pt x="4" y="42"/>
                        </a:lnTo>
                        <a:lnTo>
                          <a:pt x="0" y="23"/>
                        </a:lnTo>
                        <a:lnTo>
                          <a:pt x="11" y="11"/>
                        </a:lnTo>
                        <a:lnTo>
                          <a:pt x="24" y="9"/>
                        </a:lnTo>
                        <a:lnTo>
                          <a:pt x="35" y="0"/>
                        </a:lnTo>
                        <a:lnTo>
                          <a:pt x="43" y="0"/>
                        </a:lnTo>
                        <a:lnTo>
                          <a:pt x="49" y="11"/>
                        </a:lnTo>
                        <a:lnTo>
                          <a:pt x="58" y="23"/>
                        </a:lnTo>
                        <a:lnTo>
                          <a:pt x="77" y="23"/>
                        </a:lnTo>
                        <a:lnTo>
                          <a:pt x="91" y="6"/>
                        </a:lnTo>
                        <a:lnTo>
                          <a:pt x="103" y="9"/>
                        </a:lnTo>
                        <a:lnTo>
                          <a:pt x="103" y="25"/>
                        </a:lnTo>
                        <a:lnTo>
                          <a:pt x="113" y="32"/>
                        </a:lnTo>
                        <a:lnTo>
                          <a:pt x="116" y="44"/>
                        </a:lnTo>
                        <a:lnTo>
                          <a:pt x="122" y="51"/>
                        </a:lnTo>
                        <a:lnTo>
                          <a:pt x="104" y="51"/>
                        </a:lnTo>
                        <a:lnTo>
                          <a:pt x="100" y="60"/>
                        </a:lnTo>
                        <a:lnTo>
                          <a:pt x="107" y="68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89" name="Группа 8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540011-4143-4A48-8509-B772CA85CA71}"/>
                  </a:ext>
                </a:extLst>
              </p:cNvPr>
              <p:cNvGrpSpPr/>
              <p:nvPr/>
            </p:nvGrpSpPr>
            <p:grpSpPr>
              <a:xfrm>
                <a:off x="1188763" y="8782209"/>
                <a:ext cx="4283709" cy="4133848"/>
                <a:chOff x="1188763" y="8782207"/>
                <a:chExt cx="1757363" cy="1695451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90" name="Freeform 9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61F9217-5E62-4309-BAC8-DAB1CE455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326" y="9260045"/>
                  <a:ext cx="339725" cy="234950"/>
                </a:xfrm>
                <a:custGeom>
                  <a:avLst/>
                  <a:gdLst>
                    <a:gd name="T0" fmla="*/ 173 w 214"/>
                    <a:gd name="T1" fmla="*/ 147 h 148"/>
                    <a:gd name="T2" fmla="*/ 163 w 214"/>
                    <a:gd name="T3" fmla="*/ 138 h 148"/>
                    <a:gd name="T4" fmla="*/ 149 w 214"/>
                    <a:gd name="T5" fmla="*/ 148 h 148"/>
                    <a:gd name="T6" fmla="*/ 134 w 214"/>
                    <a:gd name="T7" fmla="*/ 147 h 148"/>
                    <a:gd name="T8" fmla="*/ 121 w 214"/>
                    <a:gd name="T9" fmla="*/ 134 h 148"/>
                    <a:gd name="T10" fmla="*/ 109 w 214"/>
                    <a:gd name="T11" fmla="*/ 122 h 148"/>
                    <a:gd name="T12" fmla="*/ 90 w 214"/>
                    <a:gd name="T13" fmla="*/ 122 h 148"/>
                    <a:gd name="T14" fmla="*/ 85 w 214"/>
                    <a:gd name="T15" fmla="*/ 128 h 148"/>
                    <a:gd name="T16" fmla="*/ 66 w 214"/>
                    <a:gd name="T17" fmla="*/ 111 h 148"/>
                    <a:gd name="T18" fmla="*/ 66 w 214"/>
                    <a:gd name="T19" fmla="*/ 92 h 148"/>
                    <a:gd name="T20" fmla="*/ 50 w 214"/>
                    <a:gd name="T21" fmla="*/ 76 h 148"/>
                    <a:gd name="T22" fmla="*/ 38 w 214"/>
                    <a:gd name="T23" fmla="*/ 76 h 148"/>
                    <a:gd name="T24" fmla="*/ 21 w 214"/>
                    <a:gd name="T25" fmla="*/ 68 h 148"/>
                    <a:gd name="T26" fmla="*/ 12 w 214"/>
                    <a:gd name="T27" fmla="*/ 60 h 148"/>
                    <a:gd name="T28" fmla="*/ 2 w 214"/>
                    <a:gd name="T29" fmla="*/ 64 h 148"/>
                    <a:gd name="T30" fmla="*/ 0 w 214"/>
                    <a:gd name="T31" fmla="*/ 52 h 148"/>
                    <a:gd name="T32" fmla="*/ 10 w 214"/>
                    <a:gd name="T33" fmla="*/ 44 h 148"/>
                    <a:gd name="T34" fmla="*/ 19 w 214"/>
                    <a:gd name="T35" fmla="*/ 35 h 148"/>
                    <a:gd name="T36" fmla="*/ 19 w 214"/>
                    <a:gd name="T37" fmla="*/ 28 h 148"/>
                    <a:gd name="T38" fmla="*/ 31 w 214"/>
                    <a:gd name="T39" fmla="*/ 28 h 148"/>
                    <a:gd name="T40" fmla="*/ 45 w 214"/>
                    <a:gd name="T41" fmla="*/ 13 h 148"/>
                    <a:gd name="T42" fmla="*/ 57 w 214"/>
                    <a:gd name="T43" fmla="*/ 10 h 148"/>
                    <a:gd name="T44" fmla="*/ 67 w 214"/>
                    <a:gd name="T45" fmla="*/ 0 h 148"/>
                    <a:gd name="T46" fmla="*/ 67 w 214"/>
                    <a:gd name="T47" fmla="*/ 0 h 148"/>
                    <a:gd name="T48" fmla="*/ 77 w 214"/>
                    <a:gd name="T49" fmla="*/ 12 h 148"/>
                    <a:gd name="T50" fmla="*/ 95 w 214"/>
                    <a:gd name="T51" fmla="*/ 12 h 148"/>
                    <a:gd name="T52" fmla="*/ 99 w 214"/>
                    <a:gd name="T53" fmla="*/ 25 h 148"/>
                    <a:gd name="T54" fmla="*/ 109 w 214"/>
                    <a:gd name="T55" fmla="*/ 33 h 148"/>
                    <a:gd name="T56" fmla="*/ 109 w 214"/>
                    <a:gd name="T57" fmla="*/ 52 h 148"/>
                    <a:gd name="T58" fmla="*/ 121 w 214"/>
                    <a:gd name="T59" fmla="*/ 65 h 148"/>
                    <a:gd name="T60" fmla="*/ 127 w 214"/>
                    <a:gd name="T61" fmla="*/ 80 h 148"/>
                    <a:gd name="T62" fmla="*/ 141 w 214"/>
                    <a:gd name="T63" fmla="*/ 86 h 148"/>
                    <a:gd name="T64" fmla="*/ 149 w 214"/>
                    <a:gd name="T65" fmla="*/ 73 h 148"/>
                    <a:gd name="T66" fmla="*/ 172 w 214"/>
                    <a:gd name="T67" fmla="*/ 73 h 148"/>
                    <a:gd name="T68" fmla="*/ 178 w 214"/>
                    <a:gd name="T69" fmla="*/ 68 h 148"/>
                    <a:gd name="T70" fmla="*/ 194 w 214"/>
                    <a:gd name="T71" fmla="*/ 67 h 148"/>
                    <a:gd name="T72" fmla="*/ 191 w 214"/>
                    <a:gd name="T73" fmla="*/ 79 h 148"/>
                    <a:gd name="T74" fmla="*/ 198 w 214"/>
                    <a:gd name="T75" fmla="*/ 86 h 148"/>
                    <a:gd name="T76" fmla="*/ 208 w 214"/>
                    <a:gd name="T77" fmla="*/ 86 h 148"/>
                    <a:gd name="T78" fmla="*/ 214 w 214"/>
                    <a:gd name="T79" fmla="*/ 97 h 148"/>
                    <a:gd name="T80" fmla="*/ 204 w 214"/>
                    <a:gd name="T81" fmla="*/ 112 h 148"/>
                    <a:gd name="T82" fmla="*/ 208 w 214"/>
                    <a:gd name="T83" fmla="*/ 122 h 148"/>
                    <a:gd name="T84" fmla="*/ 201 w 214"/>
                    <a:gd name="T85" fmla="*/ 129 h 148"/>
                    <a:gd name="T86" fmla="*/ 198 w 214"/>
                    <a:gd name="T87" fmla="*/ 144 h 148"/>
                    <a:gd name="T88" fmla="*/ 173 w 214"/>
                    <a:gd name="T89" fmla="*/ 14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4" h="148">
                      <a:moveTo>
                        <a:pt x="173" y="147"/>
                      </a:moveTo>
                      <a:lnTo>
                        <a:pt x="163" y="138"/>
                      </a:lnTo>
                      <a:lnTo>
                        <a:pt x="149" y="148"/>
                      </a:lnTo>
                      <a:lnTo>
                        <a:pt x="134" y="147"/>
                      </a:lnTo>
                      <a:lnTo>
                        <a:pt x="121" y="134"/>
                      </a:lnTo>
                      <a:lnTo>
                        <a:pt x="109" y="122"/>
                      </a:lnTo>
                      <a:lnTo>
                        <a:pt x="90" y="122"/>
                      </a:lnTo>
                      <a:lnTo>
                        <a:pt x="85" y="128"/>
                      </a:lnTo>
                      <a:lnTo>
                        <a:pt x="66" y="111"/>
                      </a:lnTo>
                      <a:lnTo>
                        <a:pt x="66" y="92"/>
                      </a:lnTo>
                      <a:lnTo>
                        <a:pt x="50" y="76"/>
                      </a:lnTo>
                      <a:lnTo>
                        <a:pt x="38" y="76"/>
                      </a:lnTo>
                      <a:lnTo>
                        <a:pt x="21" y="68"/>
                      </a:lnTo>
                      <a:lnTo>
                        <a:pt x="12" y="60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10" y="44"/>
                      </a:lnTo>
                      <a:lnTo>
                        <a:pt x="19" y="35"/>
                      </a:lnTo>
                      <a:lnTo>
                        <a:pt x="19" y="28"/>
                      </a:lnTo>
                      <a:lnTo>
                        <a:pt x="31" y="28"/>
                      </a:lnTo>
                      <a:lnTo>
                        <a:pt x="45" y="13"/>
                      </a:lnTo>
                      <a:lnTo>
                        <a:pt x="57" y="1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7" y="12"/>
                      </a:lnTo>
                      <a:lnTo>
                        <a:pt x="95" y="12"/>
                      </a:lnTo>
                      <a:lnTo>
                        <a:pt x="99" y="25"/>
                      </a:lnTo>
                      <a:lnTo>
                        <a:pt x="109" y="33"/>
                      </a:lnTo>
                      <a:lnTo>
                        <a:pt x="109" y="52"/>
                      </a:lnTo>
                      <a:lnTo>
                        <a:pt x="121" y="65"/>
                      </a:lnTo>
                      <a:lnTo>
                        <a:pt x="127" y="80"/>
                      </a:lnTo>
                      <a:lnTo>
                        <a:pt x="141" y="86"/>
                      </a:lnTo>
                      <a:lnTo>
                        <a:pt x="149" y="73"/>
                      </a:lnTo>
                      <a:lnTo>
                        <a:pt x="172" y="73"/>
                      </a:lnTo>
                      <a:lnTo>
                        <a:pt x="178" y="68"/>
                      </a:lnTo>
                      <a:lnTo>
                        <a:pt x="194" y="67"/>
                      </a:lnTo>
                      <a:lnTo>
                        <a:pt x="191" y="79"/>
                      </a:lnTo>
                      <a:lnTo>
                        <a:pt x="198" y="86"/>
                      </a:lnTo>
                      <a:lnTo>
                        <a:pt x="208" y="86"/>
                      </a:lnTo>
                      <a:lnTo>
                        <a:pt x="214" y="97"/>
                      </a:lnTo>
                      <a:lnTo>
                        <a:pt x="204" y="112"/>
                      </a:lnTo>
                      <a:lnTo>
                        <a:pt x="208" y="122"/>
                      </a:lnTo>
                      <a:lnTo>
                        <a:pt x="201" y="129"/>
                      </a:lnTo>
                      <a:lnTo>
                        <a:pt x="198" y="144"/>
                      </a:lnTo>
                      <a:lnTo>
                        <a:pt x="173" y="147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1" name="Freeform 9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005E1F2-0460-4273-9AA8-A7399D43C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9888" y="9334657"/>
                  <a:ext cx="320675" cy="346075"/>
                </a:xfrm>
                <a:custGeom>
                  <a:avLst/>
                  <a:gdLst>
                    <a:gd name="T0" fmla="*/ 180 w 202"/>
                    <a:gd name="T1" fmla="*/ 202 h 218"/>
                    <a:gd name="T2" fmla="*/ 169 w 202"/>
                    <a:gd name="T3" fmla="*/ 218 h 218"/>
                    <a:gd name="T4" fmla="*/ 157 w 202"/>
                    <a:gd name="T5" fmla="*/ 205 h 218"/>
                    <a:gd name="T6" fmla="*/ 143 w 202"/>
                    <a:gd name="T7" fmla="*/ 208 h 218"/>
                    <a:gd name="T8" fmla="*/ 131 w 202"/>
                    <a:gd name="T9" fmla="*/ 208 h 218"/>
                    <a:gd name="T10" fmla="*/ 111 w 202"/>
                    <a:gd name="T11" fmla="*/ 197 h 218"/>
                    <a:gd name="T12" fmla="*/ 89 w 202"/>
                    <a:gd name="T13" fmla="*/ 189 h 218"/>
                    <a:gd name="T14" fmla="*/ 76 w 202"/>
                    <a:gd name="T15" fmla="*/ 180 h 218"/>
                    <a:gd name="T16" fmla="*/ 70 w 202"/>
                    <a:gd name="T17" fmla="*/ 163 h 218"/>
                    <a:gd name="T18" fmla="*/ 50 w 202"/>
                    <a:gd name="T19" fmla="*/ 163 h 218"/>
                    <a:gd name="T20" fmla="*/ 35 w 202"/>
                    <a:gd name="T21" fmla="*/ 149 h 218"/>
                    <a:gd name="T22" fmla="*/ 23 w 202"/>
                    <a:gd name="T23" fmla="*/ 145 h 218"/>
                    <a:gd name="T24" fmla="*/ 16 w 202"/>
                    <a:gd name="T25" fmla="*/ 136 h 218"/>
                    <a:gd name="T26" fmla="*/ 13 w 202"/>
                    <a:gd name="T27" fmla="*/ 125 h 218"/>
                    <a:gd name="T28" fmla="*/ 0 w 202"/>
                    <a:gd name="T29" fmla="*/ 117 h 218"/>
                    <a:gd name="T30" fmla="*/ 5 w 202"/>
                    <a:gd name="T31" fmla="*/ 107 h 218"/>
                    <a:gd name="T32" fmla="*/ 21 w 202"/>
                    <a:gd name="T33" fmla="*/ 107 h 218"/>
                    <a:gd name="T34" fmla="*/ 23 w 202"/>
                    <a:gd name="T35" fmla="*/ 77 h 218"/>
                    <a:gd name="T36" fmla="*/ 15 w 202"/>
                    <a:gd name="T37" fmla="*/ 62 h 218"/>
                    <a:gd name="T38" fmla="*/ 19 w 202"/>
                    <a:gd name="T39" fmla="*/ 37 h 218"/>
                    <a:gd name="T40" fmla="*/ 15 w 202"/>
                    <a:gd name="T41" fmla="*/ 21 h 218"/>
                    <a:gd name="T42" fmla="*/ 35 w 202"/>
                    <a:gd name="T43" fmla="*/ 0 h 218"/>
                    <a:gd name="T44" fmla="*/ 35 w 202"/>
                    <a:gd name="T45" fmla="*/ 0 h 218"/>
                    <a:gd name="T46" fmla="*/ 45 w 202"/>
                    <a:gd name="T47" fmla="*/ 5 h 218"/>
                    <a:gd name="T48" fmla="*/ 47 w 202"/>
                    <a:gd name="T49" fmla="*/ 17 h 218"/>
                    <a:gd name="T50" fmla="*/ 57 w 202"/>
                    <a:gd name="T51" fmla="*/ 13 h 218"/>
                    <a:gd name="T52" fmla="*/ 66 w 202"/>
                    <a:gd name="T53" fmla="*/ 21 h 218"/>
                    <a:gd name="T54" fmla="*/ 83 w 202"/>
                    <a:gd name="T55" fmla="*/ 29 h 218"/>
                    <a:gd name="T56" fmla="*/ 95 w 202"/>
                    <a:gd name="T57" fmla="*/ 29 h 218"/>
                    <a:gd name="T58" fmla="*/ 111 w 202"/>
                    <a:gd name="T59" fmla="*/ 45 h 218"/>
                    <a:gd name="T60" fmla="*/ 111 w 202"/>
                    <a:gd name="T61" fmla="*/ 64 h 218"/>
                    <a:gd name="T62" fmla="*/ 130 w 202"/>
                    <a:gd name="T63" fmla="*/ 81 h 218"/>
                    <a:gd name="T64" fmla="*/ 135 w 202"/>
                    <a:gd name="T65" fmla="*/ 75 h 218"/>
                    <a:gd name="T66" fmla="*/ 154 w 202"/>
                    <a:gd name="T67" fmla="*/ 75 h 218"/>
                    <a:gd name="T68" fmla="*/ 179 w 202"/>
                    <a:gd name="T69" fmla="*/ 100 h 218"/>
                    <a:gd name="T70" fmla="*/ 194 w 202"/>
                    <a:gd name="T71" fmla="*/ 101 h 218"/>
                    <a:gd name="T72" fmla="*/ 202 w 202"/>
                    <a:gd name="T73" fmla="*/ 116 h 218"/>
                    <a:gd name="T74" fmla="*/ 202 w 202"/>
                    <a:gd name="T75" fmla="*/ 139 h 218"/>
                    <a:gd name="T76" fmla="*/ 194 w 202"/>
                    <a:gd name="T77" fmla="*/ 149 h 218"/>
                    <a:gd name="T78" fmla="*/ 194 w 202"/>
                    <a:gd name="T79" fmla="*/ 163 h 218"/>
                    <a:gd name="T80" fmla="*/ 201 w 202"/>
                    <a:gd name="T81" fmla="*/ 170 h 218"/>
                    <a:gd name="T82" fmla="*/ 196 w 202"/>
                    <a:gd name="T83" fmla="*/ 181 h 218"/>
                    <a:gd name="T84" fmla="*/ 189 w 202"/>
                    <a:gd name="T85" fmla="*/ 184 h 218"/>
                    <a:gd name="T86" fmla="*/ 180 w 202"/>
                    <a:gd name="T87" fmla="*/ 202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2" h="218">
                      <a:moveTo>
                        <a:pt x="180" y="202"/>
                      </a:moveTo>
                      <a:lnTo>
                        <a:pt x="169" y="218"/>
                      </a:lnTo>
                      <a:lnTo>
                        <a:pt x="157" y="205"/>
                      </a:lnTo>
                      <a:lnTo>
                        <a:pt x="143" y="208"/>
                      </a:lnTo>
                      <a:lnTo>
                        <a:pt x="131" y="208"/>
                      </a:lnTo>
                      <a:lnTo>
                        <a:pt x="111" y="197"/>
                      </a:lnTo>
                      <a:lnTo>
                        <a:pt x="89" y="189"/>
                      </a:lnTo>
                      <a:lnTo>
                        <a:pt x="76" y="180"/>
                      </a:lnTo>
                      <a:lnTo>
                        <a:pt x="70" y="163"/>
                      </a:lnTo>
                      <a:lnTo>
                        <a:pt x="50" y="163"/>
                      </a:lnTo>
                      <a:lnTo>
                        <a:pt x="35" y="149"/>
                      </a:lnTo>
                      <a:lnTo>
                        <a:pt x="23" y="145"/>
                      </a:lnTo>
                      <a:lnTo>
                        <a:pt x="16" y="136"/>
                      </a:lnTo>
                      <a:lnTo>
                        <a:pt x="13" y="125"/>
                      </a:lnTo>
                      <a:lnTo>
                        <a:pt x="0" y="117"/>
                      </a:lnTo>
                      <a:lnTo>
                        <a:pt x="5" y="107"/>
                      </a:lnTo>
                      <a:lnTo>
                        <a:pt x="21" y="107"/>
                      </a:lnTo>
                      <a:lnTo>
                        <a:pt x="23" y="77"/>
                      </a:lnTo>
                      <a:lnTo>
                        <a:pt x="15" y="62"/>
                      </a:lnTo>
                      <a:lnTo>
                        <a:pt x="19" y="37"/>
                      </a:lnTo>
                      <a:lnTo>
                        <a:pt x="15" y="2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5" y="5"/>
                      </a:lnTo>
                      <a:lnTo>
                        <a:pt x="47" y="17"/>
                      </a:lnTo>
                      <a:lnTo>
                        <a:pt x="57" y="13"/>
                      </a:lnTo>
                      <a:lnTo>
                        <a:pt x="66" y="21"/>
                      </a:lnTo>
                      <a:lnTo>
                        <a:pt x="83" y="29"/>
                      </a:lnTo>
                      <a:lnTo>
                        <a:pt x="95" y="29"/>
                      </a:lnTo>
                      <a:lnTo>
                        <a:pt x="111" y="45"/>
                      </a:lnTo>
                      <a:lnTo>
                        <a:pt x="111" y="64"/>
                      </a:lnTo>
                      <a:lnTo>
                        <a:pt x="130" y="81"/>
                      </a:lnTo>
                      <a:lnTo>
                        <a:pt x="135" y="75"/>
                      </a:lnTo>
                      <a:lnTo>
                        <a:pt x="154" y="75"/>
                      </a:lnTo>
                      <a:lnTo>
                        <a:pt x="179" y="100"/>
                      </a:lnTo>
                      <a:lnTo>
                        <a:pt x="194" y="101"/>
                      </a:lnTo>
                      <a:lnTo>
                        <a:pt x="202" y="116"/>
                      </a:lnTo>
                      <a:lnTo>
                        <a:pt x="202" y="139"/>
                      </a:lnTo>
                      <a:lnTo>
                        <a:pt x="194" y="149"/>
                      </a:lnTo>
                      <a:lnTo>
                        <a:pt x="194" y="163"/>
                      </a:lnTo>
                      <a:lnTo>
                        <a:pt x="201" y="170"/>
                      </a:lnTo>
                      <a:lnTo>
                        <a:pt x="196" y="181"/>
                      </a:lnTo>
                      <a:lnTo>
                        <a:pt x="189" y="184"/>
                      </a:lnTo>
                      <a:lnTo>
                        <a:pt x="180" y="202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2" name="Freeform 9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BF7363F-D0A9-4C11-B46E-386F0EE2B1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8763" y="9520395"/>
                  <a:ext cx="592138" cy="542925"/>
                </a:xfrm>
                <a:custGeom>
                  <a:avLst/>
                  <a:gdLst>
                    <a:gd name="T0" fmla="*/ 144 w 373"/>
                    <a:gd name="T1" fmla="*/ 275 h 342"/>
                    <a:gd name="T2" fmla="*/ 131 w 373"/>
                    <a:gd name="T3" fmla="*/ 245 h 342"/>
                    <a:gd name="T4" fmla="*/ 115 w 373"/>
                    <a:gd name="T5" fmla="*/ 230 h 342"/>
                    <a:gd name="T6" fmla="*/ 102 w 373"/>
                    <a:gd name="T7" fmla="*/ 201 h 342"/>
                    <a:gd name="T8" fmla="*/ 82 w 373"/>
                    <a:gd name="T9" fmla="*/ 203 h 342"/>
                    <a:gd name="T10" fmla="*/ 86 w 373"/>
                    <a:gd name="T11" fmla="*/ 174 h 342"/>
                    <a:gd name="T12" fmla="*/ 60 w 373"/>
                    <a:gd name="T13" fmla="*/ 124 h 342"/>
                    <a:gd name="T14" fmla="*/ 41 w 373"/>
                    <a:gd name="T15" fmla="*/ 114 h 342"/>
                    <a:gd name="T16" fmla="*/ 6 w 373"/>
                    <a:gd name="T17" fmla="*/ 104 h 342"/>
                    <a:gd name="T18" fmla="*/ 2 w 373"/>
                    <a:gd name="T19" fmla="*/ 64 h 342"/>
                    <a:gd name="T20" fmla="*/ 0 w 373"/>
                    <a:gd name="T21" fmla="*/ 37 h 342"/>
                    <a:gd name="T22" fmla="*/ 24 w 373"/>
                    <a:gd name="T23" fmla="*/ 31 h 342"/>
                    <a:gd name="T24" fmla="*/ 50 w 373"/>
                    <a:gd name="T25" fmla="*/ 12 h 342"/>
                    <a:gd name="T26" fmla="*/ 83 w 373"/>
                    <a:gd name="T27" fmla="*/ 8 h 342"/>
                    <a:gd name="T28" fmla="*/ 93 w 373"/>
                    <a:gd name="T29" fmla="*/ 28 h 342"/>
                    <a:gd name="T30" fmla="*/ 120 w 373"/>
                    <a:gd name="T31" fmla="*/ 46 h 342"/>
                    <a:gd name="T32" fmla="*/ 146 w 373"/>
                    <a:gd name="T33" fmla="*/ 63 h 342"/>
                    <a:gd name="T34" fmla="*/ 181 w 373"/>
                    <a:gd name="T35" fmla="*/ 80 h 342"/>
                    <a:gd name="T36" fmla="*/ 213 w 373"/>
                    <a:gd name="T37" fmla="*/ 91 h 342"/>
                    <a:gd name="T38" fmla="*/ 239 w 373"/>
                    <a:gd name="T39" fmla="*/ 101 h 342"/>
                    <a:gd name="T40" fmla="*/ 246 w 373"/>
                    <a:gd name="T41" fmla="*/ 117 h 342"/>
                    <a:gd name="T42" fmla="*/ 293 w 373"/>
                    <a:gd name="T43" fmla="*/ 128 h 342"/>
                    <a:gd name="T44" fmla="*/ 313 w 373"/>
                    <a:gd name="T45" fmla="*/ 158 h 342"/>
                    <a:gd name="T46" fmla="*/ 332 w 373"/>
                    <a:gd name="T47" fmla="*/ 181 h 342"/>
                    <a:gd name="T48" fmla="*/ 357 w 373"/>
                    <a:gd name="T49" fmla="*/ 224 h 342"/>
                    <a:gd name="T50" fmla="*/ 367 w 373"/>
                    <a:gd name="T51" fmla="*/ 259 h 342"/>
                    <a:gd name="T52" fmla="*/ 373 w 373"/>
                    <a:gd name="T53" fmla="*/ 281 h 342"/>
                    <a:gd name="T54" fmla="*/ 336 w 373"/>
                    <a:gd name="T55" fmla="*/ 289 h 342"/>
                    <a:gd name="T56" fmla="*/ 294 w 373"/>
                    <a:gd name="T57" fmla="*/ 286 h 342"/>
                    <a:gd name="T58" fmla="*/ 265 w 373"/>
                    <a:gd name="T59" fmla="*/ 300 h 342"/>
                    <a:gd name="T60" fmla="*/ 221 w 373"/>
                    <a:gd name="T61" fmla="*/ 300 h 342"/>
                    <a:gd name="T62" fmla="*/ 204 w 373"/>
                    <a:gd name="T63" fmla="*/ 323 h 342"/>
                    <a:gd name="T64" fmla="*/ 179 w 373"/>
                    <a:gd name="T65" fmla="*/ 338 h 342"/>
                    <a:gd name="T66" fmla="*/ 165 w 373"/>
                    <a:gd name="T67" fmla="*/ 305 h 342"/>
                    <a:gd name="T68" fmla="*/ 160 w 373"/>
                    <a:gd name="T69" fmla="*/ 275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73" h="342">
                      <a:moveTo>
                        <a:pt x="160" y="275"/>
                      </a:moveTo>
                      <a:lnTo>
                        <a:pt x="144" y="275"/>
                      </a:lnTo>
                      <a:lnTo>
                        <a:pt x="144" y="256"/>
                      </a:lnTo>
                      <a:lnTo>
                        <a:pt x="131" y="245"/>
                      </a:lnTo>
                      <a:lnTo>
                        <a:pt x="130" y="230"/>
                      </a:lnTo>
                      <a:lnTo>
                        <a:pt x="115" y="230"/>
                      </a:lnTo>
                      <a:lnTo>
                        <a:pt x="107" y="220"/>
                      </a:lnTo>
                      <a:lnTo>
                        <a:pt x="102" y="201"/>
                      </a:lnTo>
                      <a:lnTo>
                        <a:pt x="88" y="195"/>
                      </a:lnTo>
                      <a:lnTo>
                        <a:pt x="82" y="203"/>
                      </a:lnTo>
                      <a:lnTo>
                        <a:pt x="69" y="191"/>
                      </a:lnTo>
                      <a:lnTo>
                        <a:pt x="86" y="174"/>
                      </a:lnTo>
                      <a:lnTo>
                        <a:pt x="83" y="147"/>
                      </a:lnTo>
                      <a:lnTo>
                        <a:pt x="60" y="124"/>
                      </a:lnTo>
                      <a:lnTo>
                        <a:pt x="41" y="126"/>
                      </a:lnTo>
                      <a:lnTo>
                        <a:pt x="41" y="114"/>
                      </a:lnTo>
                      <a:lnTo>
                        <a:pt x="28" y="107"/>
                      </a:lnTo>
                      <a:lnTo>
                        <a:pt x="6" y="104"/>
                      </a:lnTo>
                      <a:lnTo>
                        <a:pt x="0" y="82"/>
                      </a:lnTo>
                      <a:lnTo>
                        <a:pt x="2" y="64"/>
                      </a:lnTo>
                      <a:lnTo>
                        <a:pt x="9" y="57"/>
                      </a:lnTo>
                      <a:lnTo>
                        <a:pt x="0" y="37"/>
                      </a:lnTo>
                      <a:lnTo>
                        <a:pt x="15" y="31"/>
                      </a:lnTo>
                      <a:lnTo>
                        <a:pt x="24" y="31"/>
                      </a:lnTo>
                      <a:lnTo>
                        <a:pt x="34" y="21"/>
                      </a:lnTo>
                      <a:lnTo>
                        <a:pt x="50" y="12"/>
                      </a:lnTo>
                      <a:lnTo>
                        <a:pt x="70" y="0"/>
                      </a:lnTo>
                      <a:lnTo>
                        <a:pt x="83" y="8"/>
                      </a:lnTo>
                      <a:lnTo>
                        <a:pt x="86" y="19"/>
                      </a:lnTo>
                      <a:lnTo>
                        <a:pt x="93" y="28"/>
                      </a:lnTo>
                      <a:lnTo>
                        <a:pt x="105" y="32"/>
                      </a:lnTo>
                      <a:lnTo>
                        <a:pt x="120" y="46"/>
                      </a:lnTo>
                      <a:lnTo>
                        <a:pt x="140" y="46"/>
                      </a:lnTo>
                      <a:lnTo>
                        <a:pt x="146" y="63"/>
                      </a:lnTo>
                      <a:lnTo>
                        <a:pt x="159" y="72"/>
                      </a:lnTo>
                      <a:lnTo>
                        <a:pt x="181" y="80"/>
                      </a:lnTo>
                      <a:lnTo>
                        <a:pt x="201" y="91"/>
                      </a:lnTo>
                      <a:lnTo>
                        <a:pt x="213" y="91"/>
                      </a:lnTo>
                      <a:lnTo>
                        <a:pt x="227" y="88"/>
                      </a:lnTo>
                      <a:lnTo>
                        <a:pt x="239" y="101"/>
                      </a:lnTo>
                      <a:lnTo>
                        <a:pt x="239" y="101"/>
                      </a:lnTo>
                      <a:lnTo>
                        <a:pt x="246" y="117"/>
                      </a:lnTo>
                      <a:lnTo>
                        <a:pt x="258" y="128"/>
                      </a:lnTo>
                      <a:lnTo>
                        <a:pt x="293" y="128"/>
                      </a:lnTo>
                      <a:lnTo>
                        <a:pt x="304" y="140"/>
                      </a:lnTo>
                      <a:lnTo>
                        <a:pt x="313" y="158"/>
                      </a:lnTo>
                      <a:lnTo>
                        <a:pt x="313" y="175"/>
                      </a:lnTo>
                      <a:lnTo>
                        <a:pt x="332" y="181"/>
                      </a:lnTo>
                      <a:lnTo>
                        <a:pt x="338" y="207"/>
                      </a:lnTo>
                      <a:lnTo>
                        <a:pt x="357" y="224"/>
                      </a:lnTo>
                      <a:lnTo>
                        <a:pt x="352" y="246"/>
                      </a:lnTo>
                      <a:lnTo>
                        <a:pt x="367" y="259"/>
                      </a:lnTo>
                      <a:lnTo>
                        <a:pt x="373" y="271"/>
                      </a:lnTo>
                      <a:lnTo>
                        <a:pt x="373" y="281"/>
                      </a:lnTo>
                      <a:lnTo>
                        <a:pt x="348" y="277"/>
                      </a:lnTo>
                      <a:lnTo>
                        <a:pt x="336" y="289"/>
                      </a:lnTo>
                      <a:lnTo>
                        <a:pt x="314" y="297"/>
                      </a:lnTo>
                      <a:lnTo>
                        <a:pt x="294" y="286"/>
                      </a:lnTo>
                      <a:lnTo>
                        <a:pt x="274" y="286"/>
                      </a:lnTo>
                      <a:lnTo>
                        <a:pt x="265" y="300"/>
                      </a:lnTo>
                      <a:lnTo>
                        <a:pt x="245" y="300"/>
                      </a:lnTo>
                      <a:lnTo>
                        <a:pt x="221" y="300"/>
                      </a:lnTo>
                      <a:lnTo>
                        <a:pt x="217" y="312"/>
                      </a:lnTo>
                      <a:lnTo>
                        <a:pt x="204" y="323"/>
                      </a:lnTo>
                      <a:lnTo>
                        <a:pt x="202" y="342"/>
                      </a:lnTo>
                      <a:lnTo>
                        <a:pt x="179" y="338"/>
                      </a:lnTo>
                      <a:lnTo>
                        <a:pt x="165" y="323"/>
                      </a:lnTo>
                      <a:lnTo>
                        <a:pt x="165" y="305"/>
                      </a:lnTo>
                      <a:lnTo>
                        <a:pt x="170" y="286"/>
                      </a:lnTo>
                      <a:lnTo>
                        <a:pt x="160" y="275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3" name="Freeform 9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AF03101-5684-4F42-B2B2-3D35779AA8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8176" y="9453720"/>
                  <a:ext cx="350838" cy="288925"/>
                </a:xfrm>
                <a:custGeom>
                  <a:avLst/>
                  <a:gdLst>
                    <a:gd name="T0" fmla="*/ 77 w 221"/>
                    <a:gd name="T1" fmla="*/ 134 h 182"/>
                    <a:gd name="T2" fmla="*/ 77 w 221"/>
                    <a:gd name="T3" fmla="*/ 156 h 182"/>
                    <a:gd name="T4" fmla="*/ 86 w 221"/>
                    <a:gd name="T5" fmla="*/ 165 h 182"/>
                    <a:gd name="T6" fmla="*/ 81 w 221"/>
                    <a:gd name="T7" fmla="*/ 181 h 182"/>
                    <a:gd name="T8" fmla="*/ 65 w 221"/>
                    <a:gd name="T9" fmla="*/ 182 h 182"/>
                    <a:gd name="T10" fmla="*/ 54 w 221"/>
                    <a:gd name="T11" fmla="*/ 170 h 182"/>
                    <a:gd name="T12" fmla="*/ 19 w 221"/>
                    <a:gd name="T13" fmla="*/ 170 h 182"/>
                    <a:gd name="T14" fmla="*/ 7 w 221"/>
                    <a:gd name="T15" fmla="*/ 159 h 182"/>
                    <a:gd name="T16" fmla="*/ 0 w 221"/>
                    <a:gd name="T17" fmla="*/ 143 h 182"/>
                    <a:gd name="T18" fmla="*/ 11 w 221"/>
                    <a:gd name="T19" fmla="*/ 127 h 182"/>
                    <a:gd name="T20" fmla="*/ 20 w 221"/>
                    <a:gd name="T21" fmla="*/ 109 h 182"/>
                    <a:gd name="T22" fmla="*/ 27 w 221"/>
                    <a:gd name="T23" fmla="*/ 106 h 182"/>
                    <a:gd name="T24" fmla="*/ 32 w 221"/>
                    <a:gd name="T25" fmla="*/ 95 h 182"/>
                    <a:gd name="T26" fmla="*/ 25 w 221"/>
                    <a:gd name="T27" fmla="*/ 88 h 182"/>
                    <a:gd name="T28" fmla="*/ 25 w 221"/>
                    <a:gd name="T29" fmla="*/ 74 h 182"/>
                    <a:gd name="T30" fmla="*/ 33 w 221"/>
                    <a:gd name="T31" fmla="*/ 64 h 182"/>
                    <a:gd name="T32" fmla="*/ 33 w 221"/>
                    <a:gd name="T33" fmla="*/ 41 h 182"/>
                    <a:gd name="T34" fmla="*/ 25 w 221"/>
                    <a:gd name="T35" fmla="*/ 26 h 182"/>
                    <a:gd name="T36" fmla="*/ 39 w 221"/>
                    <a:gd name="T37" fmla="*/ 16 h 182"/>
                    <a:gd name="T38" fmla="*/ 49 w 221"/>
                    <a:gd name="T39" fmla="*/ 25 h 182"/>
                    <a:gd name="T40" fmla="*/ 74 w 221"/>
                    <a:gd name="T41" fmla="*/ 22 h 182"/>
                    <a:gd name="T42" fmla="*/ 77 w 221"/>
                    <a:gd name="T43" fmla="*/ 7 h 182"/>
                    <a:gd name="T44" fmla="*/ 84 w 221"/>
                    <a:gd name="T45" fmla="*/ 0 h 182"/>
                    <a:gd name="T46" fmla="*/ 84 w 221"/>
                    <a:gd name="T47" fmla="*/ 0 h 182"/>
                    <a:gd name="T48" fmla="*/ 110 w 221"/>
                    <a:gd name="T49" fmla="*/ 18 h 182"/>
                    <a:gd name="T50" fmla="*/ 110 w 221"/>
                    <a:gd name="T51" fmla="*/ 34 h 182"/>
                    <a:gd name="T52" fmla="*/ 129 w 221"/>
                    <a:gd name="T53" fmla="*/ 29 h 182"/>
                    <a:gd name="T54" fmla="*/ 145 w 221"/>
                    <a:gd name="T55" fmla="*/ 35 h 182"/>
                    <a:gd name="T56" fmla="*/ 160 w 221"/>
                    <a:gd name="T57" fmla="*/ 51 h 182"/>
                    <a:gd name="T58" fmla="*/ 173 w 221"/>
                    <a:gd name="T59" fmla="*/ 63 h 182"/>
                    <a:gd name="T60" fmla="*/ 189 w 221"/>
                    <a:gd name="T61" fmla="*/ 57 h 182"/>
                    <a:gd name="T62" fmla="*/ 196 w 221"/>
                    <a:gd name="T63" fmla="*/ 64 h 182"/>
                    <a:gd name="T64" fmla="*/ 202 w 221"/>
                    <a:gd name="T65" fmla="*/ 88 h 182"/>
                    <a:gd name="T66" fmla="*/ 215 w 221"/>
                    <a:gd name="T67" fmla="*/ 102 h 182"/>
                    <a:gd name="T68" fmla="*/ 221 w 221"/>
                    <a:gd name="T69" fmla="*/ 114 h 182"/>
                    <a:gd name="T70" fmla="*/ 208 w 221"/>
                    <a:gd name="T71" fmla="*/ 134 h 182"/>
                    <a:gd name="T72" fmla="*/ 189 w 221"/>
                    <a:gd name="T73" fmla="*/ 143 h 182"/>
                    <a:gd name="T74" fmla="*/ 180 w 221"/>
                    <a:gd name="T75" fmla="*/ 152 h 182"/>
                    <a:gd name="T76" fmla="*/ 166 w 221"/>
                    <a:gd name="T77" fmla="*/ 131 h 182"/>
                    <a:gd name="T78" fmla="*/ 145 w 221"/>
                    <a:gd name="T79" fmla="*/ 122 h 182"/>
                    <a:gd name="T80" fmla="*/ 136 w 221"/>
                    <a:gd name="T81" fmla="*/ 133 h 182"/>
                    <a:gd name="T82" fmla="*/ 118 w 221"/>
                    <a:gd name="T83" fmla="*/ 114 h 182"/>
                    <a:gd name="T84" fmla="*/ 106 w 221"/>
                    <a:gd name="T85" fmla="*/ 125 h 182"/>
                    <a:gd name="T86" fmla="*/ 90 w 221"/>
                    <a:gd name="T87" fmla="*/ 121 h 182"/>
                    <a:gd name="T88" fmla="*/ 77 w 221"/>
                    <a:gd name="T89" fmla="*/ 13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1" h="182">
                      <a:moveTo>
                        <a:pt x="77" y="134"/>
                      </a:moveTo>
                      <a:lnTo>
                        <a:pt x="77" y="156"/>
                      </a:lnTo>
                      <a:lnTo>
                        <a:pt x="86" y="165"/>
                      </a:lnTo>
                      <a:lnTo>
                        <a:pt x="81" y="181"/>
                      </a:lnTo>
                      <a:lnTo>
                        <a:pt x="65" y="182"/>
                      </a:lnTo>
                      <a:lnTo>
                        <a:pt x="54" y="170"/>
                      </a:lnTo>
                      <a:lnTo>
                        <a:pt x="19" y="170"/>
                      </a:lnTo>
                      <a:lnTo>
                        <a:pt x="7" y="159"/>
                      </a:lnTo>
                      <a:lnTo>
                        <a:pt x="0" y="143"/>
                      </a:lnTo>
                      <a:lnTo>
                        <a:pt x="11" y="127"/>
                      </a:lnTo>
                      <a:lnTo>
                        <a:pt x="20" y="109"/>
                      </a:lnTo>
                      <a:lnTo>
                        <a:pt x="27" y="106"/>
                      </a:lnTo>
                      <a:lnTo>
                        <a:pt x="32" y="95"/>
                      </a:lnTo>
                      <a:lnTo>
                        <a:pt x="25" y="88"/>
                      </a:lnTo>
                      <a:lnTo>
                        <a:pt x="25" y="74"/>
                      </a:lnTo>
                      <a:lnTo>
                        <a:pt x="33" y="64"/>
                      </a:lnTo>
                      <a:lnTo>
                        <a:pt x="33" y="41"/>
                      </a:lnTo>
                      <a:lnTo>
                        <a:pt x="25" y="26"/>
                      </a:lnTo>
                      <a:lnTo>
                        <a:pt x="39" y="16"/>
                      </a:lnTo>
                      <a:lnTo>
                        <a:pt x="49" y="25"/>
                      </a:lnTo>
                      <a:lnTo>
                        <a:pt x="74" y="22"/>
                      </a:lnTo>
                      <a:lnTo>
                        <a:pt x="77" y="7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10" y="18"/>
                      </a:lnTo>
                      <a:lnTo>
                        <a:pt x="110" y="34"/>
                      </a:lnTo>
                      <a:lnTo>
                        <a:pt x="129" y="29"/>
                      </a:lnTo>
                      <a:lnTo>
                        <a:pt x="145" y="35"/>
                      </a:lnTo>
                      <a:lnTo>
                        <a:pt x="160" y="51"/>
                      </a:lnTo>
                      <a:lnTo>
                        <a:pt x="173" y="63"/>
                      </a:lnTo>
                      <a:lnTo>
                        <a:pt x="189" y="57"/>
                      </a:lnTo>
                      <a:lnTo>
                        <a:pt x="196" y="64"/>
                      </a:lnTo>
                      <a:lnTo>
                        <a:pt x="202" y="88"/>
                      </a:lnTo>
                      <a:lnTo>
                        <a:pt x="215" y="102"/>
                      </a:lnTo>
                      <a:lnTo>
                        <a:pt x="221" y="114"/>
                      </a:lnTo>
                      <a:lnTo>
                        <a:pt x="208" y="134"/>
                      </a:lnTo>
                      <a:lnTo>
                        <a:pt x="189" y="143"/>
                      </a:lnTo>
                      <a:lnTo>
                        <a:pt x="180" y="152"/>
                      </a:lnTo>
                      <a:lnTo>
                        <a:pt x="166" y="131"/>
                      </a:lnTo>
                      <a:lnTo>
                        <a:pt x="145" y="122"/>
                      </a:lnTo>
                      <a:lnTo>
                        <a:pt x="136" y="133"/>
                      </a:lnTo>
                      <a:lnTo>
                        <a:pt x="118" y="114"/>
                      </a:lnTo>
                      <a:lnTo>
                        <a:pt x="106" y="125"/>
                      </a:lnTo>
                      <a:lnTo>
                        <a:pt x="90" y="121"/>
                      </a:lnTo>
                      <a:lnTo>
                        <a:pt x="77" y="134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4" name="Freeform 10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7C834C4-5C6A-44D5-8851-354281B24C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1363" y="9634695"/>
                  <a:ext cx="369888" cy="315913"/>
                </a:xfrm>
                <a:custGeom>
                  <a:avLst/>
                  <a:gdLst>
                    <a:gd name="T0" fmla="*/ 28 w 233"/>
                    <a:gd name="T1" fmla="*/ 109 h 199"/>
                    <a:gd name="T2" fmla="*/ 34 w 233"/>
                    <a:gd name="T3" fmla="*/ 135 h 199"/>
                    <a:gd name="T4" fmla="*/ 53 w 233"/>
                    <a:gd name="T5" fmla="*/ 152 h 199"/>
                    <a:gd name="T6" fmla="*/ 48 w 233"/>
                    <a:gd name="T7" fmla="*/ 174 h 199"/>
                    <a:gd name="T8" fmla="*/ 63 w 233"/>
                    <a:gd name="T9" fmla="*/ 187 h 199"/>
                    <a:gd name="T10" fmla="*/ 69 w 233"/>
                    <a:gd name="T11" fmla="*/ 199 h 199"/>
                    <a:gd name="T12" fmla="*/ 103 w 233"/>
                    <a:gd name="T13" fmla="*/ 199 h 199"/>
                    <a:gd name="T14" fmla="*/ 114 w 233"/>
                    <a:gd name="T15" fmla="*/ 179 h 199"/>
                    <a:gd name="T16" fmla="*/ 131 w 233"/>
                    <a:gd name="T17" fmla="*/ 166 h 199"/>
                    <a:gd name="T18" fmla="*/ 143 w 233"/>
                    <a:gd name="T19" fmla="*/ 168 h 199"/>
                    <a:gd name="T20" fmla="*/ 148 w 233"/>
                    <a:gd name="T21" fmla="*/ 155 h 199"/>
                    <a:gd name="T22" fmla="*/ 175 w 233"/>
                    <a:gd name="T23" fmla="*/ 150 h 199"/>
                    <a:gd name="T24" fmla="*/ 188 w 233"/>
                    <a:gd name="T25" fmla="*/ 119 h 199"/>
                    <a:gd name="T26" fmla="*/ 211 w 233"/>
                    <a:gd name="T27" fmla="*/ 107 h 199"/>
                    <a:gd name="T28" fmla="*/ 227 w 233"/>
                    <a:gd name="T29" fmla="*/ 90 h 199"/>
                    <a:gd name="T30" fmla="*/ 233 w 233"/>
                    <a:gd name="T31" fmla="*/ 64 h 199"/>
                    <a:gd name="T32" fmla="*/ 233 w 233"/>
                    <a:gd name="T33" fmla="*/ 64 h 199"/>
                    <a:gd name="T34" fmla="*/ 227 w 233"/>
                    <a:gd name="T35" fmla="*/ 46 h 199"/>
                    <a:gd name="T36" fmla="*/ 231 w 233"/>
                    <a:gd name="T37" fmla="*/ 35 h 199"/>
                    <a:gd name="T38" fmla="*/ 207 w 233"/>
                    <a:gd name="T39" fmla="*/ 14 h 199"/>
                    <a:gd name="T40" fmla="*/ 192 w 233"/>
                    <a:gd name="T41" fmla="*/ 14 h 199"/>
                    <a:gd name="T42" fmla="*/ 180 w 233"/>
                    <a:gd name="T43" fmla="*/ 24 h 199"/>
                    <a:gd name="T44" fmla="*/ 156 w 233"/>
                    <a:gd name="T45" fmla="*/ 0 h 199"/>
                    <a:gd name="T46" fmla="*/ 143 w 233"/>
                    <a:gd name="T47" fmla="*/ 20 h 199"/>
                    <a:gd name="T48" fmla="*/ 124 w 233"/>
                    <a:gd name="T49" fmla="*/ 29 h 199"/>
                    <a:gd name="T50" fmla="*/ 115 w 233"/>
                    <a:gd name="T51" fmla="*/ 38 h 199"/>
                    <a:gd name="T52" fmla="*/ 101 w 233"/>
                    <a:gd name="T53" fmla="*/ 17 h 199"/>
                    <a:gd name="T54" fmla="*/ 80 w 233"/>
                    <a:gd name="T55" fmla="*/ 8 h 199"/>
                    <a:gd name="T56" fmla="*/ 71 w 233"/>
                    <a:gd name="T57" fmla="*/ 19 h 199"/>
                    <a:gd name="T58" fmla="*/ 53 w 233"/>
                    <a:gd name="T59" fmla="*/ 0 h 199"/>
                    <a:gd name="T60" fmla="*/ 41 w 233"/>
                    <a:gd name="T61" fmla="*/ 11 h 199"/>
                    <a:gd name="T62" fmla="*/ 25 w 233"/>
                    <a:gd name="T63" fmla="*/ 7 h 199"/>
                    <a:gd name="T64" fmla="*/ 12 w 233"/>
                    <a:gd name="T65" fmla="*/ 20 h 199"/>
                    <a:gd name="T66" fmla="*/ 12 w 233"/>
                    <a:gd name="T67" fmla="*/ 42 h 199"/>
                    <a:gd name="T68" fmla="*/ 21 w 233"/>
                    <a:gd name="T69" fmla="*/ 51 h 199"/>
                    <a:gd name="T70" fmla="*/ 16 w 233"/>
                    <a:gd name="T71" fmla="*/ 67 h 199"/>
                    <a:gd name="T72" fmla="*/ 0 w 233"/>
                    <a:gd name="T73" fmla="*/ 68 h 199"/>
                    <a:gd name="T74" fmla="*/ 9 w 233"/>
                    <a:gd name="T75" fmla="*/ 86 h 199"/>
                    <a:gd name="T76" fmla="*/ 9 w 233"/>
                    <a:gd name="T77" fmla="*/ 103 h 199"/>
                    <a:gd name="T78" fmla="*/ 28 w 233"/>
                    <a:gd name="T79" fmla="*/ 10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3" h="199">
                      <a:moveTo>
                        <a:pt x="28" y="109"/>
                      </a:moveTo>
                      <a:lnTo>
                        <a:pt x="34" y="135"/>
                      </a:lnTo>
                      <a:lnTo>
                        <a:pt x="53" y="152"/>
                      </a:lnTo>
                      <a:lnTo>
                        <a:pt x="48" y="174"/>
                      </a:lnTo>
                      <a:lnTo>
                        <a:pt x="63" y="187"/>
                      </a:lnTo>
                      <a:lnTo>
                        <a:pt x="69" y="199"/>
                      </a:lnTo>
                      <a:lnTo>
                        <a:pt x="103" y="199"/>
                      </a:lnTo>
                      <a:lnTo>
                        <a:pt x="114" y="179"/>
                      </a:lnTo>
                      <a:lnTo>
                        <a:pt x="131" y="166"/>
                      </a:lnTo>
                      <a:lnTo>
                        <a:pt x="143" y="168"/>
                      </a:lnTo>
                      <a:lnTo>
                        <a:pt x="148" y="155"/>
                      </a:lnTo>
                      <a:lnTo>
                        <a:pt x="175" y="150"/>
                      </a:lnTo>
                      <a:lnTo>
                        <a:pt x="188" y="119"/>
                      </a:lnTo>
                      <a:lnTo>
                        <a:pt x="211" y="107"/>
                      </a:lnTo>
                      <a:lnTo>
                        <a:pt x="227" y="90"/>
                      </a:lnTo>
                      <a:lnTo>
                        <a:pt x="233" y="64"/>
                      </a:lnTo>
                      <a:lnTo>
                        <a:pt x="233" y="64"/>
                      </a:lnTo>
                      <a:lnTo>
                        <a:pt x="227" y="46"/>
                      </a:lnTo>
                      <a:lnTo>
                        <a:pt x="231" y="35"/>
                      </a:lnTo>
                      <a:lnTo>
                        <a:pt x="207" y="14"/>
                      </a:lnTo>
                      <a:lnTo>
                        <a:pt x="192" y="14"/>
                      </a:lnTo>
                      <a:lnTo>
                        <a:pt x="180" y="24"/>
                      </a:lnTo>
                      <a:lnTo>
                        <a:pt x="156" y="0"/>
                      </a:lnTo>
                      <a:lnTo>
                        <a:pt x="143" y="20"/>
                      </a:lnTo>
                      <a:lnTo>
                        <a:pt x="124" y="29"/>
                      </a:lnTo>
                      <a:lnTo>
                        <a:pt x="115" y="38"/>
                      </a:lnTo>
                      <a:lnTo>
                        <a:pt x="101" y="17"/>
                      </a:lnTo>
                      <a:lnTo>
                        <a:pt x="80" y="8"/>
                      </a:lnTo>
                      <a:lnTo>
                        <a:pt x="71" y="19"/>
                      </a:lnTo>
                      <a:lnTo>
                        <a:pt x="53" y="0"/>
                      </a:lnTo>
                      <a:lnTo>
                        <a:pt x="41" y="11"/>
                      </a:lnTo>
                      <a:lnTo>
                        <a:pt x="25" y="7"/>
                      </a:lnTo>
                      <a:lnTo>
                        <a:pt x="12" y="20"/>
                      </a:lnTo>
                      <a:lnTo>
                        <a:pt x="12" y="42"/>
                      </a:lnTo>
                      <a:lnTo>
                        <a:pt x="21" y="51"/>
                      </a:lnTo>
                      <a:lnTo>
                        <a:pt x="16" y="67"/>
                      </a:lnTo>
                      <a:lnTo>
                        <a:pt x="0" y="68"/>
                      </a:lnTo>
                      <a:lnTo>
                        <a:pt x="9" y="86"/>
                      </a:lnTo>
                      <a:lnTo>
                        <a:pt x="9" y="103"/>
                      </a:lnTo>
                      <a:lnTo>
                        <a:pt x="28" y="109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5" name="Freeform 10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16F99C9-07C6-4AD3-97A8-ABB8EC545A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051" y="9564845"/>
                  <a:ext cx="533400" cy="700088"/>
                </a:xfrm>
                <a:custGeom>
                  <a:avLst/>
                  <a:gdLst>
                    <a:gd name="T0" fmla="*/ 59 w 336"/>
                    <a:gd name="T1" fmla="*/ 73 h 441"/>
                    <a:gd name="T2" fmla="*/ 43 w 336"/>
                    <a:gd name="T3" fmla="*/ 73 h 441"/>
                    <a:gd name="T4" fmla="*/ 46 w 336"/>
                    <a:gd name="T5" fmla="*/ 95 h 441"/>
                    <a:gd name="T6" fmla="*/ 45 w 336"/>
                    <a:gd name="T7" fmla="*/ 109 h 441"/>
                    <a:gd name="T8" fmla="*/ 23 w 336"/>
                    <a:gd name="T9" fmla="*/ 121 h 441"/>
                    <a:gd name="T10" fmla="*/ 11 w 336"/>
                    <a:gd name="T11" fmla="*/ 141 h 441"/>
                    <a:gd name="T12" fmla="*/ 6 w 336"/>
                    <a:gd name="T13" fmla="*/ 154 h 441"/>
                    <a:gd name="T14" fmla="*/ 11 w 336"/>
                    <a:gd name="T15" fmla="*/ 188 h 441"/>
                    <a:gd name="T16" fmla="*/ 17 w 336"/>
                    <a:gd name="T17" fmla="*/ 221 h 441"/>
                    <a:gd name="T18" fmla="*/ 38 w 336"/>
                    <a:gd name="T19" fmla="*/ 255 h 441"/>
                    <a:gd name="T20" fmla="*/ 45 w 336"/>
                    <a:gd name="T21" fmla="*/ 290 h 441"/>
                    <a:gd name="T22" fmla="*/ 39 w 336"/>
                    <a:gd name="T23" fmla="*/ 322 h 441"/>
                    <a:gd name="T24" fmla="*/ 46 w 336"/>
                    <a:gd name="T25" fmla="*/ 338 h 441"/>
                    <a:gd name="T26" fmla="*/ 72 w 336"/>
                    <a:gd name="T27" fmla="*/ 327 h 441"/>
                    <a:gd name="T28" fmla="*/ 72 w 336"/>
                    <a:gd name="T29" fmla="*/ 352 h 441"/>
                    <a:gd name="T30" fmla="*/ 61 w 336"/>
                    <a:gd name="T31" fmla="*/ 367 h 441"/>
                    <a:gd name="T32" fmla="*/ 68 w 336"/>
                    <a:gd name="T33" fmla="*/ 389 h 441"/>
                    <a:gd name="T34" fmla="*/ 65 w 336"/>
                    <a:gd name="T35" fmla="*/ 409 h 441"/>
                    <a:gd name="T36" fmla="*/ 77 w 336"/>
                    <a:gd name="T37" fmla="*/ 418 h 441"/>
                    <a:gd name="T38" fmla="*/ 100 w 336"/>
                    <a:gd name="T39" fmla="*/ 423 h 441"/>
                    <a:gd name="T40" fmla="*/ 119 w 336"/>
                    <a:gd name="T41" fmla="*/ 421 h 441"/>
                    <a:gd name="T42" fmla="*/ 132 w 336"/>
                    <a:gd name="T43" fmla="*/ 437 h 441"/>
                    <a:gd name="T44" fmla="*/ 157 w 336"/>
                    <a:gd name="T45" fmla="*/ 431 h 441"/>
                    <a:gd name="T46" fmla="*/ 171 w 336"/>
                    <a:gd name="T47" fmla="*/ 402 h 441"/>
                    <a:gd name="T48" fmla="*/ 189 w 336"/>
                    <a:gd name="T49" fmla="*/ 381 h 441"/>
                    <a:gd name="T50" fmla="*/ 212 w 336"/>
                    <a:gd name="T51" fmla="*/ 357 h 441"/>
                    <a:gd name="T52" fmla="*/ 225 w 336"/>
                    <a:gd name="T53" fmla="*/ 323 h 441"/>
                    <a:gd name="T54" fmla="*/ 245 w 336"/>
                    <a:gd name="T55" fmla="*/ 293 h 441"/>
                    <a:gd name="T56" fmla="*/ 260 w 336"/>
                    <a:gd name="T57" fmla="*/ 279 h 441"/>
                    <a:gd name="T58" fmla="*/ 283 w 336"/>
                    <a:gd name="T59" fmla="*/ 288 h 441"/>
                    <a:gd name="T60" fmla="*/ 295 w 336"/>
                    <a:gd name="T61" fmla="*/ 269 h 441"/>
                    <a:gd name="T62" fmla="*/ 264 w 336"/>
                    <a:gd name="T63" fmla="*/ 240 h 441"/>
                    <a:gd name="T64" fmla="*/ 229 w 336"/>
                    <a:gd name="T65" fmla="*/ 245 h 441"/>
                    <a:gd name="T66" fmla="*/ 215 w 336"/>
                    <a:gd name="T67" fmla="*/ 199 h 441"/>
                    <a:gd name="T68" fmla="*/ 202 w 336"/>
                    <a:gd name="T69" fmla="*/ 172 h 441"/>
                    <a:gd name="T70" fmla="*/ 237 w 336"/>
                    <a:gd name="T71" fmla="*/ 160 h 441"/>
                    <a:gd name="T72" fmla="*/ 264 w 336"/>
                    <a:gd name="T73" fmla="*/ 179 h 441"/>
                    <a:gd name="T74" fmla="*/ 285 w 336"/>
                    <a:gd name="T75" fmla="*/ 199 h 441"/>
                    <a:gd name="T76" fmla="*/ 320 w 336"/>
                    <a:gd name="T77" fmla="*/ 180 h 441"/>
                    <a:gd name="T78" fmla="*/ 331 w 336"/>
                    <a:gd name="T79" fmla="*/ 147 h 441"/>
                    <a:gd name="T80" fmla="*/ 331 w 336"/>
                    <a:gd name="T81" fmla="*/ 116 h 441"/>
                    <a:gd name="T82" fmla="*/ 318 w 336"/>
                    <a:gd name="T83" fmla="*/ 128 h 441"/>
                    <a:gd name="T84" fmla="*/ 293 w 336"/>
                    <a:gd name="T85" fmla="*/ 112 h 441"/>
                    <a:gd name="T86" fmla="*/ 258 w 336"/>
                    <a:gd name="T87" fmla="*/ 79 h 441"/>
                    <a:gd name="T88" fmla="*/ 235 w 336"/>
                    <a:gd name="T89" fmla="*/ 79 h 441"/>
                    <a:gd name="T90" fmla="*/ 212 w 336"/>
                    <a:gd name="T91" fmla="*/ 50 h 441"/>
                    <a:gd name="T92" fmla="*/ 183 w 336"/>
                    <a:gd name="T93" fmla="*/ 32 h 441"/>
                    <a:gd name="T94" fmla="*/ 163 w 336"/>
                    <a:gd name="T95" fmla="*/ 4 h 441"/>
                    <a:gd name="T96" fmla="*/ 141 w 336"/>
                    <a:gd name="T97" fmla="*/ 10 h 441"/>
                    <a:gd name="T98" fmla="*/ 97 w 336"/>
                    <a:gd name="T99" fmla="*/ 28 h 441"/>
                    <a:gd name="T100" fmla="*/ 106 w 336"/>
                    <a:gd name="T101" fmla="*/ 52 h 441"/>
                    <a:gd name="T102" fmla="*/ 71 w 336"/>
                    <a:gd name="T103" fmla="*/ 68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6" h="441">
                      <a:moveTo>
                        <a:pt x="71" y="68"/>
                      </a:moveTo>
                      <a:lnTo>
                        <a:pt x="59" y="73"/>
                      </a:lnTo>
                      <a:lnTo>
                        <a:pt x="54" y="67"/>
                      </a:lnTo>
                      <a:lnTo>
                        <a:pt x="43" y="73"/>
                      </a:lnTo>
                      <a:lnTo>
                        <a:pt x="46" y="86"/>
                      </a:lnTo>
                      <a:lnTo>
                        <a:pt x="46" y="95"/>
                      </a:lnTo>
                      <a:lnTo>
                        <a:pt x="54" y="100"/>
                      </a:lnTo>
                      <a:lnTo>
                        <a:pt x="45" y="109"/>
                      </a:lnTo>
                      <a:lnTo>
                        <a:pt x="33" y="121"/>
                      </a:lnTo>
                      <a:lnTo>
                        <a:pt x="23" y="121"/>
                      </a:lnTo>
                      <a:lnTo>
                        <a:pt x="19" y="130"/>
                      </a:lnTo>
                      <a:lnTo>
                        <a:pt x="11" y="141"/>
                      </a:lnTo>
                      <a:lnTo>
                        <a:pt x="0" y="146"/>
                      </a:lnTo>
                      <a:lnTo>
                        <a:pt x="6" y="154"/>
                      </a:lnTo>
                      <a:lnTo>
                        <a:pt x="4" y="180"/>
                      </a:lnTo>
                      <a:lnTo>
                        <a:pt x="11" y="188"/>
                      </a:lnTo>
                      <a:lnTo>
                        <a:pt x="6" y="214"/>
                      </a:lnTo>
                      <a:lnTo>
                        <a:pt x="17" y="221"/>
                      </a:lnTo>
                      <a:lnTo>
                        <a:pt x="30" y="234"/>
                      </a:lnTo>
                      <a:lnTo>
                        <a:pt x="38" y="255"/>
                      </a:lnTo>
                      <a:lnTo>
                        <a:pt x="38" y="277"/>
                      </a:lnTo>
                      <a:lnTo>
                        <a:pt x="45" y="290"/>
                      </a:lnTo>
                      <a:lnTo>
                        <a:pt x="39" y="303"/>
                      </a:lnTo>
                      <a:lnTo>
                        <a:pt x="39" y="322"/>
                      </a:lnTo>
                      <a:lnTo>
                        <a:pt x="35" y="330"/>
                      </a:lnTo>
                      <a:lnTo>
                        <a:pt x="46" y="338"/>
                      </a:lnTo>
                      <a:lnTo>
                        <a:pt x="56" y="327"/>
                      </a:lnTo>
                      <a:lnTo>
                        <a:pt x="72" y="327"/>
                      </a:lnTo>
                      <a:lnTo>
                        <a:pt x="80" y="338"/>
                      </a:lnTo>
                      <a:lnTo>
                        <a:pt x="72" y="352"/>
                      </a:lnTo>
                      <a:lnTo>
                        <a:pt x="58" y="359"/>
                      </a:lnTo>
                      <a:lnTo>
                        <a:pt x="61" y="367"/>
                      </a:lnTo>
                      <a:lnTo>
                        <a:pt x="71" y="368"/>
                      </a:lnTo>
                      <a:lnTo>
                        <a:pt x="68" y="389"/>
                      </a:lnTo>
                      <a:lnTo>
                        <a:pt x="62" y="394"/>
                      </a:lnTo>
                      <a:lnTo>
                        <a:pt x="65" y="409"/>
                      </a:lnTo>
                      <a:lnTo>
                        <a:pt x="74" y="409"/>
                      </a:lnTo>
                      <a:lnTo>
                        <a:pt x="77" y="418"/>
                      </a:lnTo>
                      <a:lnTo>
                        <a:pt x="88" y="429"/>
                      </a:lnTo>
                      <a:lnTo>
                        <a:pt x="100" y="423"/>
                      </a:lnTo>
                      <a:lnTo>
                        <a:pt x="109" y="415"/>
                      </a:lnTo>
                      <a:lnTo>
                        <a:pt x="119" y="421"/>
                      </a:lnTo>
                      <a:lnTo>
                        <a:pt x="122" y="429"/>
                      </a:lnTo>
                      <a:lnTo>
                        <a:pt x="132" y="437"/>
                      </a:lnTo>
                      <a:lnTo>
                        <a:pt x="145" y="441"/>
                      </a:lnTo>
                      <a:lnTo>
                        <a:pt x="157" y="431"/>
                      </a:lnTo>
                      <a:lnTo>
                        <a:pt x="165" y="412"/>
                      </a:lnTo>
                      <a:lnTo>
                        <a:pt x="171" y="402"/>
                      </a:lnTo>
                      <a:lnTo>
                        <a:pt x="187" y="394"/>
                      </a:lnTo>
                      <a:lnTo>
                        <a:pt x="189" y="381"/>
                      </a:lnTo>
                      <a:lnTo>
                        <a:pt x="202" y="357"/>
                      </a:lnTo>
                      <a:lnTo>
                        <a:pt x="212" y="357"/>
                      </a:lnTo>
                      <a:lnTo>
                        <a:pt x="212" y="339"/>
                      </a:lnTo>
                      <a:lnTo>
                        <a:pt x="225" y="323"/>
                      </a:lnTo>
                      <a:lnTo>
                        <a:pt x="225" y="311"/>
                      </a:lnTo>
                      <a:lnTo>
                        <a:pt x="245" y="293"/>
                      </a:lnTo>
                      <a:lnTo>
                        <a:pt x="260" y="287"/>
                      </a:lnTo>
                      <a:lnTo>
                        <a:pt x="260" y="279"/>
                      </a:lnTo>
                      <a:lnTo>
                        <a:pt x="276" y="278"/>
                      </a:lnTo>
                      <a:lnTo>
                        <a:pt x="283" y="288"/>
                      </a:lnTo>
                      <a:lnTo>
                        <a:pt x="295" y="288"/>
                      </a:lnTo>
                      <a:lnTo>
                        <a:pt x="295" y="269"/>
                      </a:lnTo>
                      <a:lnTo>
                        <a:pt x="288" y="247"/>
                      </a:lnTo>
                      <a:lnTo>
                        <a:pt x="264" y="240"/>
                      </a:lnTo>
                      <a:lnTo>
                        <a:pt x="254" y="247"/>
                      </a:lnTo>
                      <a:lnTo>
                        <a:pt x="229" y="245"/>
                      </a:lnTo>
                      <a:lnTo>
                        <a:pt x="218" y="226"/>
                      </a:lnTo>
                      <a:lnTo>
                        <a:pt x="215" y="199"/>
                      </a:lnTo>
                      <a:lnTo>
                        <a:pt x="205" y="189"/>
                      </a:lnTo>
                      <a:lnTo>
                        <a:pt x="202" y="172"/>
                      </a:lnTo>
                      <a:lnTo>
                        <a:pt x="222" y="156"/>
                      </a:lnTo>
                      <a:lnTo>
                        <a:pt x="237" y="160"/>
                      </a:lnTo>
                      <a:lnTo>
                        <a:pt x="253" y="167"/>
                      </a:lnTo>
                      <a:lnTo>
                        <a:pt x="264" y="179"/>
                      </a:lnTo>
                      <a:lnTo>
                        <a:pt x="264" y="192"/>
                      </a:lnTo>
                      <a:lnTo>
                        <a:pt x="285" y="199"/>
                      </a:lnTo>
                      <a:lnTo>
                        <a:pt x="296" y="186"/>
                      </a:lnTo>
                      <a:lnTo>
                        <a:pt x="320" y="180"/>
                      </a:lnTo>
                      <a:lnTo>
                        <a:pt x="320" y="169"/>
                      </a:lnTo>
                      <a:lnTo>
                        <a:pt x="331" y="147"/>
                      </a:lnTo>
                      <a:lnTo>
                        <a:pt x="336" y="132"/>
                      </a:lnTo>
                      <a:lnTo>
                        <a:pt x="331" y="116"/>
                      </a:lnTo>
                      <a:lnTo>
                        <a:pt x="331" y="116"/>
                      </a:lnTo>
                      <a:lnTo>
                        <a:pt x="318" y="128"/>
                      </a:lnTo>
                      <a:lnTo>
                        <a:pt x="308" y="112"/>
                      </a:lnTo>
                      <a:lnTo>
                        <a:pt x="293" y="112"/>
                      </a:lnTo>
                      <a:lnTo>
                        <a:pt x="272" y="96"/>
                      </a:lnTo>
                      <a:lnTo>
                        <a:pt x="258" y="79"/>
                      </a:lnTo>
                      <a:lnTo>
                        <a:pt x="247" y="83"/>
                      </a:lnTo>
                      <a:lnTo>
                        <a:pt x="235" y="79"/>
                      </a:lnTo>
                      <a:lnTo>
                        <a:pt x="228" y="52"/>
                      </a:lnTo>
                      <a:lnTo>
                        <a:pt x="212" y="50"/>
                      </a:lnTo>
                      <a:lnTo>
                        <a:pt x="203" y="32"/>
                      </a:lnTo>
                      <a:lnTo>
                        <a:pt x="183" y="32"/>
                      </a:lnTo>
                      <a:lnTo>
                        <a:pt x="163" y="16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41" y="10"/>
                      </a:lnTo>
                      <a:lnTo>
                        <a:pt x="103" y="20"/>
                      </a:lnTo>
                      <a:lnTo>
                        <a:pt x="97" y="28"/>
                      </a:lnTo>
                      <a:lnTo>
                        <a:pt x="106" y="39"/>
                      </a:lnTo>
                      <a:lnTo>
                        <a:pt x="106" y="52"/>
                      </a:lnTo>
                      <a:lnTo>
                        <a:pt x="86" y="68"/>
                      </a:lnTo>
                      <a:lnTo>
                        <a:pt x="71" y="68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6" name="Freeform 10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F8E86FE-4D7D-4FA3-BD33-18556785FF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5938" y="9020332"/>
                  <a:ext cx="576263" cy="376238"/>
                </a:xfrm>
                <a:custGeom>
                  <a:avLst/>
                  <a:gdLst>
                    <a:gd name="T0" fmla="*/ 311 w 363"/>
                    <a:gd name="T1" fmla="*/ 27 h 237"/>
                    <a:gd name="T2" fmla="*/ 317 w 363"/>
                    <a:gd name="T3" fmla="*/ 33 h 237"/>
                    <a:gd name="T4" fmla="*/ 338 w 363"/>
                    <a:gd name="T5" fmla="*/ 48 h 237"/>
                    <a:gd name="T6" fmla="*/ 363 w 363"/>
                    <a:gd name="T7" fmla="*/ 74 h 237"/>
                    <a:gd name="T8" fmla="*/ 347 w 363"/>
                    <a:gd name="T9" fmla="*/ 88 h 237"/>
                    <a:gd name="T10" fmla="*/ 336 w 363"/>
                    <a:gd name="T11" fmla="*/ 100 h 237"/>
                    <a:gd name="T12" fmla="*/ 315 w 363"/>
                    <a:gd name="T13" fmla="*/ 88 h 237"/>
                    <a:gd name="T14" fmla="*/ 299 w 363"/>
                    <a:gd name="T15" fmla="*/ 91 h 237"/>
                    <a:gd name="T16" fmla="*/ 288 w 363"/>
                    <a:gd name="T17" fmla="*/ 103 h 237"/>
                    <a:gd name="T18" fmla="*/ 273 w 363"/>
                    <a:gd name="T19" fmla="*/ 123 h 237"/>
                    <a:gd name="T20" fmla="*/ 247 w 363"/>
                    <a:gd name="T21" fmla="*/ 107 h 237"/>
                    <a:gd name="T22" fmla="*/ 234 w 363"/>
                    <a:gd name="T23" fmla="*/ 119 h 237"/>
                    <a:gd name="T24" fmla="*/ 215 w 363"/>
                    <a:gd name="T25" fmla="*/ 119 h 237"/>
                    <a:gd name="T26" fmla="*/ 216 w 363"/>
                    <a:gd name="T27" fmla="*/ 141 h 237"/>
                    <a:gd name="T28" fmla="*/ 206 w 363"/>
                    <a:gd name="T29" fmla="*/ 151 h 237"/>
                    <a:gd name="T30" fmla="*/ 215 w 363"/>
                    <a:gd name="T31" fmla="*/ 167 h 237"/>
                    <a:gd name="T32" fmla="*/ 187 w 363"/>
                    <a:gd name="T33" fmla="*/ 183 h 237"/>
                    <a:gd name="T34" fmla="*/ 187 w 363"/>
                    <a:gd name="T35" fmla="*/ 208 h 237"/>
                    <a:gd name="T36" fmla="*/ 170 w 363"/>
                    <a:gd name="T37" fmla="*/ 222 h 237"/>
                    <a:gd name="T38" fmla="*/ 161 w 363"/>
                    <a:gd name="T39" fmla="*/ 237 h 237"/>
                    <a:gd name="T40" fmla="*/ 151 w 363"/>
                    <a:gd name="T41" fmla="*/ 237 h 237"/>
                    <a:gd name="T42" fmla="*/ 144 w 363"/>
                    <a:gd name="T43" fmla="*/ 230 h 237"/>
                    <a:gd name="T44" fmla="*/ 147 w 363"/>
                    <a:gd name="T45" fmla="*/ 218 h 237"/>
                    <a:gd name="T46" fmla="*/ 131 w 363"/>
                    <a:gd name="T47" fmla="*/ 219 h 237"/>
                    <a:gd name="T48" fmla="*/ 125 w 363"/>
                    <a:gd name="T49" fmla="*/ 224 h 237"/>
                    <a:gd name="T50" fmla="*/ 102 w 363"/>
                    <a:gd name="T51" fmla="*/ 224 h 237"/>
                    <a:gd name="T52" fmla="*/ 94 w 363"/>
                    <a:gd name="T53" fmla="*/ 237 h 237"/>
                    <a:gd name="T54" fmla="*/ 80 w 363"/>
                    <a:gd name="T55" fmla="*/ 231 h 237"/>
                    <a:gd name="T56" fmla="*/ 74 w 363"/>
                    <a:gd name="T57" fmla="*/ 216 h 237"/>
                    <a:gd name="T58" fmla="*/ 62 w 363"/>
                    <a:gd name="T59" fmla="*/ 203 h 237"/>
                    <a:gd name="T60" fmla="*/ 62 w 363"/>
                    <a:gd name="T61" fmla="*/ 184 h 237"/>
                    <a:gd name="T62" fmla="*/ 52 w 363"/>
                    <a:gd name="T63" fmla="*/ 176 h 237"/>
                    <a:gd name="T64" fmla="*/ 48 w 363"/>
                    <a:gd name="T65" fmla="*/ 163 h 237"/>
                    <a:gd name="T66" fmla="*/ 30 w 363"/>
                    <a:gd name="T67" fmla="*/ 163 h 237"/>
                    <a:gd name="T68" fmla="*/ 20 w 363"/>
                    <a:gd name="T69" fmla="*/ 151 h 237"/>
                    <a:gd name="T70" fmla="*/ 16 w 363"/>
                    <a:gd name="T71" fmla="*/ 142 h 237"/>
                    <a:gd name="T72" fmla="*/ 16 w 363"/>
                    <a:gd name="T73" fmla="*/ 134 h 237"/>
                    <a:gd name="T74" fmla="*/ 0 w 363"/>
                    <a:gd name="T75" fmla="*/ 120 h 237"/>
                    <a:gd name="T76" fmla="*/ 0 w 363"/>
                    <a:gd name="T77" fmla="*/ 120 h 237"/>
                    <a:gd name="T78" fmla="*/ 0 w 363"/>
                    <a:gd name="T79" fmla="*/ 103 h 237"/>
                    <a:gd name="T80" fmla="*/ 11 w 363"/>
                    <a:gd name="T81" fmla="*/ 91 h 237"/>
                    <a:gd name="T82" fmla="*/ 27 w 363"/>
                    <a:gd name="T83" fmla="*/ 88 h 237"/>
                    <a:gd name="T84" fmla="*/ 39 w 363"/>
                    <a:gd name="T85" fmla="*/ 77 h 237"/>
                    <a:gd name="T86" fmla="*/ 59 w 363"/>
                    <a:gd name="T87" fmla="*/ 72 h 237"/>
                    <a:gd name="T88" fmla="*/ 80 w 363"/>
                    <a:gd name="T89" fmla="*/ 67 h 237"/>
                    <a:gd name="T90" fmla="*/ 106 w 363"/>
                    <a:gd name="T91" fmla="*/ 64 h 237"/>
                    <a:gd name="T92" fmla="*/ 118 w 363"/>
                    <a:gd name="T93" fmla="*/ 51 h 237"/>
                    <a:gd name="T94" fmla="*/ 123 w 363"/>
                    <a:gd name="T95" fmla="*/ 30 h 237"/>
                    <a:gd name="T96" fmla="*/ 133 w 363"/>
                    <a:gd name="T97" fmla="*/ 20 h 237"/>
                    <a:gd name="T98" fmla="*/ 148 w 363"/>
                    <a:gd name="T99" fmla="*/ 33 h 237"/>
                    <a:gd name="T100" fmla="*/ 167 w 363"/>
                    <a:gd name="T101" fmla="*/ 33 h 237"/>
                    <a:gd name="T102" fmla="*/ 174 w 363"/>
                    <a:gd name="T103" fmla="*/ 13 h 237"/>
                    <a:gd name="T104" fmla="*/ 195 w 363"/>
                    <a:gd name="T105" fmla="*/ 13 h 237"/>
                    <a:gd name="T106" fmla="*/ 216 w 363"/>
                    <a:gd name="T107" fmla="*/ 19 h 237"/>
                    <a:gd name="T108" fmla="*/ 247 w 363"/>
                    <a:gd name="T109" fmla="*/ 11 h 237"/>
                    <a:gd name="T110" fmla="*/ 258 w 363"/>
                    <a:gd name="T111" fmla="*/ 0 h 237"/>
                    <a:gd name="T112" fmla="*/ 274 w 363"/>
                    <a:gd name="T113" fmla="*/ 0 h 237"/>
                    <a:gd name="T114" fmla="*/ 282 w 363"/>
                    <a:gd name="T115" fmla="*/ 16 h 237"/>
                    <a:gd name="T116" fmla="*/ 292 w 363"/>
                    <a:gd name="T117" fmla="*/ 27 h 237"/>
                    <a:gd name="T118" fmla="*/ 311 w 363"/>
                    <a:gd name="T119" fmla="*/ 2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63" h="237">
                      <a:moveTo>
                        <a:pt x="311" y="27"/>
                      </a:moveTo>
                      <a:lnTo>
                        <a:pt x="317" y="33"/>
                      </a:lnTo>
                      <a:lnTo>
                        <a:pt x="338" y="48"/>
                      </a:lnTo>
                      <a:lnTo>
                        <a:pt x="363" y="74"/>
                      </a:lnTo>
                      <a:lnTo>
                        <a:pt x="347" y="88"/>
                      </a:lnTo>
                      <a:lnTo>
                        <a:pt x="336" y="100"/>
                      </a:lnTo>
                      <a:lnTo>
                        <a:pt x="315" y="88"/>
                      </a:lnTo>
                      <a:lnTo>
                        <a:pt x="299" y="91"/>
                      </a:lnTo>
                      <a:lnTo>
                        <a:pt x="288" y="103"/>
                      </a:lnTo>
                      <a:lnTo>
                        <a:pt x="273" y="123"/>
                      </a:lnTo>
                      <a:lnTo>
                        <a:pt x="247" y="107"/>
                      </a:lnTo>
                      <a:lnTo>
                        <a:pt x="234" y="119"/>
                      </a:lnTo>
                      <a:lnTo>
                        <a:pt x="215" y="119"/>
                      </a:lnTo>
                      <a:lnTo>
                        <a:pt x="216" y="141"/>
                      </a:lnTo>
                      <a:lnTo>
                        <a:pt x="206" y="151"/>
                      </a:lnTo>
                      <a:lnTo>
                        <a:pt x="215" y="167"/>
                      </a:lnTo>
                      <a:lnTo>
                        <a:pt x="187" y="183"/>
                      </a:lnTo>
                      <a:lnTo>
                        <a:pt x="187" y="208"/>
                      </a:lnTo>
                      <a:lnTo>
                        <a:pt x="170" y="222"/>
                      </a:lnTo>
                      <a:lnTo>
                        <a:pt x="161" y="237"/>
                      </a:lnTo>
                      <a:lnTo>
                        <a:pt x="151" y="237"/>
                      </a:lnTo>
                      <a:lnTo>
                        <a:pt x="144" y="230"/>
                      </a:lnTo>
                      <a:lnTo>
                        <a:pt x="147" y="218"/>
                      </a:lnTo>
                      <a:lnTo>
                        <a:pt x="131" y="219"/>
                      </a:lnTo>
                      <a:lnTo>
                        <a:pt x="125" y="224"/>
                      </a:lnTo>
                      <a:lnTo>
                        <a:pt x="102" y="224"/>
                      </a:lnTo>
                      <a:lnTo>
                        <a:pt x="94" y="237"/>
                      </a:lnTo>
                      <a:lnTo>
                        <a:pt x="80" y="231"/>
                      </a:lnTo>
                      <a:lnTo>
                        <a:pt x="74" y="216"/>
                      </a:lnTo>
                      <a:lnTo>
                        <a:pt x="62" y="203"/>
                      </a:lnTo>
                      <a:lnTo>
                        <a:pt x="62" y="184"/>
                      </a:lnTo>
                      <a:lnTo>
                        <a:pt x="52" y="176"/>
                      </a:lnTo>
                      <a:lnTo>
                        <a:pt x="48" y="163"/>
                      </a:lnTo>
                      <a:lnTo>
                        <a:pt x="30" y="163"/>
                      </a:lnTo>
                      <a:lnTo>
                        <a:pt x="20" y="151"/>
                      </a:lnTo>
                      <a:lnTo>
                        <a:pt x="16" y="142"/>
                      </a:lnTo>
                      <a:lnTo>
                        <a:pt x="16" y="134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3"/>
                      </a:lnTo>
                      <a:lnTo>
                        <a:pt x="11" y="91"/>
                      </a:lnTo>
                      <a:lnTo>
                        <a:pt x="27" y="88"/>
                      </a:lnTo>
                      <a:lnTo>
                        <a:pt x="39" y="77"/>
                      </a:lnTo>
                      <a:lnTo>
                        <a:pt x="59" y="72"/>
                      </a:lnTo>
                      <a:lnTo>
                        <a:pt x="80" y="67"/>
                      </a:lnTo>
                      <a:lnTo>
                        <a:pt x="106" y="64"/>
                      </a:lnTo>
                      <a:lnTo>
                        <a:pt x="118" y="51"/>
                      </a:lnTo>
                      <a:lnTo>
                        <a:pt x="123" y="30"/>
                      </a:lnTo>
                      <a:lnTo>
                        <a:pt x="133" y="20"/>
                      </a:lnTo>
                      <a:lnTo>
                        <a:pt x="148" y="33"/>
                      </a:lnTo>
                      <a:lnTo>
                        <a:pt x="167" y="33"/>
                      </a:lnTo>
                      <a:lnTo>
                        <a:pt x="174" y="13"/>
                      </a:lnTo>
                      <a:lnTo>
                        <a:pt x="195" y="13"/>
                      </a:lnTo>
                      <a:lnTo>
                        <a:pt x="216" y="19"/>
                      </a:lnTo>
                      <a:lnTo>
                        <a:pt x="247" y="11"/>
                      </a:lnTo>
                      <a:lnTo>
                        <a:pt x="258" y="0"/>
                      </a:lnTo>
                      <a:lnTo>
                        <a:pt x="274" y="0"/>
                      </a:lnTo>
                      <a:lnTo>
                        <a:pt x="282" y="16"/>
                      </a:lnTo>
                      <a:lnTo>
                        <a:pt x="292" y="27"/>
                      </a:lnTo>
                      <a:lnTo>
                        <a:pt x="311" y="27"/>
                      </a:lnTo>
                      <a:close/>
                    </a:path>
                  </a:pathLst>
                </a:custGeom>
                <a:solidFill>
                  <a:srgbClr val="ED7D31">
                    <a:lumMod val="5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7" name="Freeform 10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7B2279E-6D8B-49EF-A9AB-A7BCF280E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176" y="9285445"/>
                  <a:ext cx="207963" cy="196850"/>
                </a:xfrm>
                <a:custGeom>
                  <a:avLst/>
                  <a:gdLst>
                    <a:gd name="T0" fmla="*/ 10 w 131"/>
                    <a:gd name="T1" fmla="*/ 81 h 124"/>
                    <a:gd name="T2" fmla="*/ 4 w 131"/>
                    <a:gd name="T3" fmla="*/ 70 h 124"/>
                    <a:gd name="T4" fmla="*/ 13 w 131"/>
                    <a:gd name="T5" fmla="*/ 55 h 124"/>
                    <a:gd name="T6" fmla="*/ 30 w 131"/>
                    <a:gd name="T7" fmla="*/ 41 h 124"/>
                    <a:gd name="T8" fmla="*/ 30 w 131"/>
                    <a:gd name="T9" fmla="*/ 16 h 124"/>
                    <a:gd name="T10" fmla="*/ 58 w 131"/>
                    <a:gd name="T11" fmla="*/ 0 h 124"/>
                    <a:gd name="T12" fmla="*/ 75 w 131"/>
                    <a:gd name="T13" fmla="*/ 9 h 124"/>
                    <a:gd name="T14" fmla="*/ 112 w 131"/>
                    <a:gd name="T15" fmla="*/ 9 h 124"/>
                    <a:gd name="T16" fmla="*/ 113 w 131"/>
                    <a:gd name="T17" fmla="*/ 26 h 124"/>
                    <a:gd name="T18" fmla="*/ 125 w 131"/>
                    <a:gd name="T19" fmla="*/ 38 h 124"/>
                    <a:gd name="T20" fmla="*/ 119 w 131"/>
                    <a:gd name="T21" fmla="*/ 54 h 124"/>
                    <a:gd name="T22" fmla="*/ 131 w 131"/>
                    <a:gd name="T23" fmla="*/ 74 h 124"/>
                    <a:gd name="T24" fmla="*/ 107 w 131"/>
                    <a:gd name="T25" fmla="*/ 80 h 124"/>
                    <a:gd name="T26" fmla="*/ 84 w 131"/>
                    <a:gd name="T27" fmla="*/ 92 h 124"/>
                    <a:gd name="T28" fmla="*/ 84 w 131"/>
                    <a:gd name="T29" fmla="*/ 116 h 124"/>
                    <a:gd name="T30" fmla="*/ 67 w 131"/>
                    <a:gd name="T31" fmla="*/ 122 h 124"/>
                    <a:gd name="T32" fmla="*/ 49 w 131"/>
                    <a:gd name="T33" fmla="*/ 116 h 124"/>
                    <a:gd name="T34" fmla="*/ 30 w 131"/>
                    <a:gd name="T35" fmla="*/ 124 h 124"/>
                    <a:gd name="T36" fmla="*/ 4 w 131"/>
                    <a:gd name="T37" fmla="*/ 106 h 124"/>
                    <a:gd name="T38" fmla="*/ 0 w 131"/>
                    <a:gd name="T39" fmla="*/ 96 h 124"/>
                    <a:gd name="T40" fmla="*/ 10 w 131"/>
                    <a:gd name="T41" fmla="*/ 8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1" h="124">
                      <a:moveTo>
                        <a:pt x="10" y="81"/>
                      </a:moveTo>
                      <a:lnTo>
                        <a:pt x="4" y="70"/>
                      </a:lnTo>
                      <a:lnTo>
                        <a:pt x="13" y="55"/>
                      </a:lnTo>
                      <a:lnTo>
                        <a:pt x="30" y="41"/>
                      </a:lnTo>
                      <a:lnTo>
                        <a:pt x="30" y="16"/>
                      </a:lnTo>
                      <a:lnTo>
                        <a:pt x="58" y="0"/>
                      </a:lnTo>
                      <a:lnTo>
                        <a:pt x="75" y="9"/>
                      </a:lnTo>
                      <a:lnTo>
                        <a:pt x="112" y="9"/>
                      </a:lnTo>
                      <a:lnTo>
                        <a:pt x="113" y="26"/>
                      </a:lnTo>
                      <a:lnTo>
                        <a:pt x="125" y="38"/>
                      </a:lnTo>
                      <a:lnTo>
                        <a:pt x="119" y="54"/>
                      </a:lnTo>
                      <a:lnTo>
                        <a:pt x="131" y="74"/>
                      </a:lnTo>
                      <a:lnTo>
                        <a:pt x="107" y="80"/>
                      </a:lnTo>
                      <a:lnTo>
                        <a:pt x="84" y="92"/>
                      </a:lnTo>
                      <a:lnTo>
                        <a:pt x="84" y="116"/>
                      </a:lnTo>
                      <a:lnTo>
                        <a:pt x="67" y="122"/>
                      </a:lnTo>
                      <a:lnTo>
                        <a:pt x="49" y="116"/>
                      </a:lnTo>
                      <a:lnTo>
                        <a:pt x="30" y="124"/>
                      </a:lnTo>
                      <a:lnTo>
                        <a:pt x="4" y="106"/>
                      </a:lnTo>
                      <a:lnTo>
                        <a:pt x="0" y="96"/>
                      </a:lnTo>
                      <a:lnTo>
                        <a:pt x="10" y="81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Freeform 11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6A851AF-7B57-4608-8C58-69054CD78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963" y="9190195"/>
                  <a:ext cx="309563" cy="212725"/>
                </a:xfrm>
                <a:custGeom>
                  <a:avLst/>
                  <a:gdLst>
                    <a:gd name="T0" fmla="*/ 76 w 195"/>
                    <a:gd name="T1" fmla="*/ 98 h 134"/>
                    <a:gd name="T2" fmla="*/ 64 w 195"/>
                    <a:gd name="T3" fmla="*/ 86 h 134"/>
                    <a:gd name="T4" fmla="*/ 63 w 195"/>
                    <a:gd name="T5" fmla="*/ 69 h 134"/>
                    <a:gd name="T6" fmla="*/ 26 w 195"/>
                    <a:gd name="T7" fmla="*/ 69 h 134"/>
                    <a:gd name="T8" fmla="*/ 9 w 195"/>
                    <a:gd name="T9" fmla="*/ 60 h 134"/>
                    <a:gd name="T10" fmla="*/ 0 w 195"/>
                    <a:gd name="T11" fmla="*/ 44 h 134"/>
                    <a:gd name="T12" fmla="*/ 10 w 195"/>
                    <a:gd name="T13" fmla="*/ 34 h 134"/>
                    <a:gd name="T14" fmla="*/ 9 w 195"/>
                    <a:gd name="T15" fmla="*/ 12 h 134"/>
                    <a:gd name="T16" fmla="*/ 28 w 195"/>
                    <a:gd name="T17" fmla="*/ 12 h 134"/>
                    <a:gd name="T18" fmla="*/ 28 w 195"/>
                    <a:gd name="T19" fmla="*/ 12 h 134"/>
                    <a:gd name="T20" fmla="*/ 41 w 195"/>
                    <a:gd name="T21" fmla="*/ 0 h 134"/>
                    <a:gd name="T22" fmla="*/ 67 w 195"/>
                    <a:gd name="T23" fmla="*/ 16 h 134"/>
                    <a:gd name="T24" fmla="*/ 79 w 195"/>
                    <a:gd name="T25" fmla="*/ 34 h 134"/>
                    <a:gd name="T26" fmla="*/ 93 w 195"/>
                    <a:gd name="T27" fmla="*/ 44 h 134"/>
                    <a:gd name="T28" fmla="*/ 111 w 195"/>
                    <a:gd name="T29" fmla="*/ 34 h 134"/>
                    <a:gd name="T30" fmla="*/ 122 w 195"/>
                    <a:gd name="T31" fmla="*/ 44 h 134"/>
                    <a:gd name="T32" fmla="*/ 130 w 195"/>
                    <a:gd name="T33" fmla="*/ 32 h 134"/>
                    <a:gd name="T34" fmla="*/ 146 w 195"/>
                    <a:gd name="T35" fmla="*/ 41 h 134"/>
                    <a:gd name="T36" fmla="*/ 166 w 195"/>
                    <a:gd name="T37" fmla="*/ 45 h 134"/>
                    <a:gd name="T38" fmla="*/ 173 w 195"/>
                    <a:gd name="T39" fmla="*/ 69 h 134"/>
                    <a:gd name="T40" fmla="*/ 189 w 195"/>
                    <a:gd name="T41" fmla="*/ 79 h 134"/>
                    <a:gd name="T42" fmla="*/ 189 w 195"/>
                    <a:gd name="T43" fmla="*/ 109 h 134"/>
                    <a:gd name="T44" fmla="*/ 195 w 195"/>
                    <a:gd name="T45" fmla="*/ 124 h 134"/>
                    <a:gd name="T46" fmla="*/ 177 w 195"/>
                    <a:gd name="T47" fmla="*/ 133 h 134"/>
                    <a:gd name="T48" fmla="*/ 166 w 195"/>
                    <a:gd name="T49" fmla="*/ 121 h 134"/>
                    <a:gd name="T50" fmla="*/ 144 w 195"/>
                    <a:gd name="T51" fmla="*/ 121 h 134"/>
                    <a:gd name="T52" fmla="*/ 135 w 195"/>
                    <a:gd name="T53" fmla="*/ 112 h 134"/>
                    <a:gd name="T54" fmla="*/ 114 w 195"/>
                    <a:gd name="T55" fmla="*/ 125 h 134"/>
                    <a:gd name="T56" fmla="*/ 82 w 195"/>
                    <a:gd name="T57" fmla="*/ 134 h 134"/>
                    <a:gd name="T58" fmla="*/ 70 w 195"/>
                    <a:gd name="T59" fmla="*/ 114 h 134"/>
                    <a:gd name="T60" fmla="*/ 76 w 195"/>
                    <a:gd name="T61" fmla="*/ 9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5" h="134">
                      <a:moveTo>
                        <a:pt x="76" y="98"/>
                      </a:moveTo>
                      <a:lnTo>
                        <a:pt x="64" y="86"/>
                      </a:lnTo>
                      <a:lnTo>
                        <a:pt x="63" y="69"/>
                      </a:lnTo>
                      <a:lnTo>
                        <a:pt x="26" y="69"/>
                      </a:lnTo>
                      <a:lnTo>
                        <a:pt x="9" y="60"/>
                      </a:lnTo>
                      <a:lnTo>
                        <a:pt x="0" y="44"/>
                      </a:lnTo>
                      <a:lnTo>
                        <a:pt x="10" y="34"/>
                      </a:lnTo>
                      <a:lnTo>
                        <a:pt x="9" y="12"/>
                      </a:lnTo>
                      <a:lnTo>
                        <a:pt x="28" y="12"/>
                      </a:lnTo>
                      <a:lnTo>
                        <a:pt x="28" y="12"/>
                      </a:lnTo>
                      <a:lnTo>
                        <a:pt x="41" y="0"/>
                      </a:lnTo>
                      <a:lnTo>
                        <a:pt x="67" y="16"/>
                      </a:lnTo>
                      <a:lnTo>
                        <a:pt x="79" y="34"/>
                      </a:lnTo>
                      <a:lnTo>
                        <a:pt x="93" y="44"/>
                      </a:lnTo>
                      <a:lnTo>
                        <a:pt x="111" y="34"/>
                      </a:lnTo>
                      <a:lnTo>
                        <a:pt x="122" y="44"/>
                      </a:lnTo>
                      <a:lnTo>
                        <a:pt x="130" y="32"/>
                      </a:lnTo>
                      <a:lnTo>
                        <a:pt x="146" y="41"/>
                      </a:lnTo>
                      <a:lnTo>
                        <a:pt x="166" y="45"/>
                      </a:lnTo>
                      <a:lnTo>
                        <a:pt x="173" y="69"/>
                      </a:lnTo>
                      <a:lnTo>
                        <a:pt x="189" y="79"/>
                      </a:lnTo>
                      <a:lnTo>
                        <a:pt x="189" y="109"/>
                      </a:lnTo>
                      <a:lnTo>
                        <a:pt x="195" y="124"/>
                      </a:lnTo>
                      <a:lnTo>
                        <a:pt x="177" y="133"/>
                      </a:lnTo>
                      <a:lnTo>
                        <a:pt x="166" y="121"/>
                      </a:lnTo>
                      <a:lnTo>
                        <a:pt x="144" y="121"/>
                      </a:lnTo>
                      <a:lnTo>
                        <a:pt x="135" y="112"/>
                      </a:lnTo>
                      <a:lnTo>
                        <a:pt x="114" y="125"/>
                      </a:lnTo>
                      <a:lnTo>
                        <a:pt x="82" y="134"/>
                      </a:lnTo>
                      <a:lnTo>
                        <a:pt x="70" y="114"/>
                      </a:lnTo>
                      <a:lnTo>
                        <a:pt x="76" y="98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9" name="Freeform 11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0426B7B-5696-4079-9395-41B65C6FC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2801" y="9367995"/>
                  <a:ext cx="517525" cy="428625"/>
                </a:xfrm>
                <a:custGeom>
                  <a:avLst/>
                  <a:gdLst>
                    <a:gd name="T0" fmla="*/ 162 w 326"/>
                    <a:gd name="T1" fmla="*/ 182 h 270"/>
                    <a:gd name="T2" fmla="*/ 147 w 326"/>
                    <a:gd name="T3" fmla="*/ 182 h 270"/>
                    <a:gd name="T4" fmla="*/ 135 w 326"/>
                    <a:gd name="T5" fmla="*/ 192 h 270"/>
                    <a:gd name="T6" fmla="*/ 111 w 326"/>
                    <a:gd name="T7" fmla="*/ 168 h 270"/>
                    <a:gd name="T8" fmla="*/ 105 w 326"/>
                    <a:gd name="T9" fmla="*/ 156 h 270"/>
                    <a:gd name="T10" fmla="*/ 92 w 326"/>
                    <a:gd name="T11" fmla="*/ 142 h 270"/>
                    <a:gd name="T12" fmla="*/ 86 w 326"/>
                    <a:gd name="T13" fmla="*/ 118 h 270"/>
                    <a:gd name="T14" fmla="*/ 79 w 326"/>
                    <a:gd name="T15" fmla="*/ 111 h 270"/>
                    <a:gd name="T16" fmla="*/ 63 w 326"/>
                    <a:gd name="T17" fmla="*/ 117 h 270"/>
                    <a:gd name="T18" fmla="*/ 35 w 326"/>
                    <a:gd name="T19" fmla="*/ 89 h 270"/>
                    <a:gd name="T20" fmla="*/ 19 w 326"/>
                    <a:gd name="T21" fmla="*/ 83 h 270"/>
                    <a:gd name="T22" fmla="*/ 0 w 326"/>
                    <a:gd name="T23" fmla="*/ 88 h 270"/>
                    <a:gd name="T24" fmla="*/ 0 w 326"/>
                    <a:gd name="T25" fmla="*/ 72 h 270"/>
                    <a:gd name="T26" fmla="*/ 19 w 326"/>
                    <a:gd name="T27" fmla="*/ 64 h 270"/>
                    <a:gd name="T28" fmla="*/ 37 w 326"/>
                    <a:gd name="T29" fmla="*/ 70 h 270"/>
                    <a:gd name="T30" fmla="*/ 54 w 326"/>
                    <a:gd name="T31" fmla="*/ 64 h 270"/>
                    <a:gd name="T32" fmla="*/ 54 w 326"/>
                    <a:gd name="T33" fmla="*/ 40 h 270"/>
                    <a:gd name="T34" fmla="*/ 77 w 326"/>
                    <a:gd name="T35" fmla="*/ 28 h 270"/>
                    <a:gd name="T36" fmla="*/ 101 w 326"/>
                    <a:gd name="T37" fmla="*/ 22 h 270"/>
                    <a:gd name="T38" fmla="*/ 133 w 326"/>
                    <a:gd name="T39" fmla="*/ 13 h 270"/>
                    <a:gd name="T40" fmla="*/ 154 w 326"/>
                    <a:gd name="T41" fmla="*/ 0 h 270"/>
                    <a:gd name="T42" fmla="*/ 163 w 326"/>
                    <a:gd name="T43" fmla="*/ 9 h 270"/>
                    <a:gd name="T44" fmla="*/ 185 w 326"/>
                    <a:gd name="T45" fmla="*/ 9 h 270"/>
                    <a:gd name="T46" fmla="*/ 196 w 326"/>
                    <a:gd name="T47" fmla="*/ 21 h 270"/>
                    <a:gd name="T48" fmla="*/ 214 w 326"/>
                    <a:gd name="T49" fmla="*/ 12 h 270"/>
                    <a:gd name="T50" fmla="*/ 214 w 326"/>
                    <a:gd name="T51" fmla="*/ 27 h 270"/>
                    <a:gd name="T52" fmla="*/ 218 w 326"/>
                    <a:gd name="T53" fmla="*/ 50 h 270"/>
                    <a:gd name="T54" fmla="*/ 234 w 326"/>
                    <a:gd name="T55" fmla="*/ 69 h 270"/>
                    <a:gd name="T56" fmla="*/ 255 w 326"/>
                    <a:gd name="T57" fmla="*/ 72 h 270"/>
                    <a:gd name="T58" fmla="*/ 263 w 326"/>
                    <a:gd name="T59" fmla="*/ 85 h 270"/>
                    <a:gd name="T60" fmla="*/ 281 w 326"/>
                    <a:gd name="T61" fmla="*/ 92 h 270"/>
                    <a:gd name="T62" fmla="*/ 288 w 326"/>
                    <a:gd name="T63" fmla="*/ 101 h 270"/>
                    <a:gd name="T64" fmla="*/ 298 w 326"/>
                    <a:gd name="T65" fmla="*/ 102 h 270"/>
                    <a:gd name="T66" fmla="*/ 301 w 326"/>
                    <a:gd name="T67" fmla="*/ 120 h 270"/>
                    <a:gd name="T68" fmla="*/ 314 w 326"/>
                    <a:gd name="T69" fmla="*/ 130 h 270"/>
                    <a:gd name="T70" fmla="*/ 301 w 326"/>
                    <a:gd name="T71" fmla="*/ 137 h 270"/>
                    <a:gd name="T72" fmla="*/ 303 w 326"/>
                    <a:gd name="T73" fmla="*/ 146 h 270"/>
                    <a:gd name="T74" fmla="*/ 317 w 326"/>
                    <a:gd name="T75" fmla="*/ 152 h 270"/>
                    <a:gd name="T76" fmla="*/ 317 w 326"/>
                    <a:gd name="T77" fmla="*/ 152 h 270"/>
                    <a:gd name="T78" fmla="*/ 326 w 326"/>
                    <a:gd name="T79" fmla="*/ 163 h 270"/>
                    <a:gd name="T80" fmla="*/ 326 w 326"/>
                    <a:gd name="T81" fmla="*/ 176 h 270"/>
                    <a:gd name="T82" fmla="*/ 306 w 326"/>
                    <a:gd name="T83" fmla="*/ 192 h 270"/>
                    <a:gd name="T84" fmla="*/ 291 w 326"/>
                    <a:gd name="T85" fmla="*/ 192 h 270"/>
                    <a:gd name="T86" fmla="*/ 279 w 326"/>
                    <a:gd name="T87" fmla="*/ 197 h 270"/>
                    <a:gd name="T88" fmla="*/ 274 w 326"/>
                    <a:gd name="T89" fmla="*/ 191 h 270"/>
                    <a:gd name="T90" fmla="*/ 263 w 326"/>
                    <a:gd name="T91" fmla="*/ 197 h 270"/>
                    <a:gd name="T92" fmla="*/ 266 w 326"/>
                    <a:gd name="T93" fmla="*/ 210 h 270"/>
                    <a:gd name="T94" fmla="*/ 266 w 326"/>
                    <a:gd name="T95" fmla="*/ 219 h 270"/>
                    <a:gd name="T96" fmla="*/ 274 w 326"/>
                    <a:gd name="T97" fmla="*/ 224 h 270"/>
                    <a:gd name="T98" fmla="*/ 253 w 326"/>
                    <a:gd name="T99" fmla="*/ 245 h 270"/>
                    <a:gd name="T100" fmla="*/ 243 w 326"/>
                    <a:gd name="T101" fmla="*/ 245 h 270"/>
                    <a:gd name="T102" fmla="*/ 231 w 326"/>
                    <a:gd name="T103" fmla="*/ 265 h 270"/>
                    <a:gd name="T104" fmla="*/ 220 w 326"/>
                    <a:gd name="T105" fmla="*/ 270 h 270"/>
                    <a:gd name="T106" fmla="*/ 210 w 326"/>
                    <a:gd name="T107" fmla="*/ 259 h 270"/>
                    <a:gd name="T108" fmla="*/ 220 w 326"/>
                    <a:gd name="T109" fmla="*/ 248 h 270"/>
                    <a:gd name="T110" fmla="*/ 204 w 326"/>
                    <a:gd name="T111" fmla="*/ 232 h 270"/>
                    <a:gd name="T112" fmla="*/ 188 w 326"/>
                    <a:gd name="T113" fmla="*/ 232 h 270"/>
                    <a:gd name="T114" fmla="*/ 182 w 326"/>
                    <a:gd name="T115" fmla="*/ 214 h 270"/>
                    <a:gd name="T116" fmla="*/ 186 w 326"/>
                    <a:gd name="T117" fmla="*/ 203 h 270"/>
                    <a:gd name="T118" fmla="*/ 162 w 326"/>
                    <a:gd name="T119" fmla="*/ 18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26" h="270">
                      <a:moveTo>
                        <a:pt x="162" y="182"/>
                      </a:moveTo>
                      <a:lnTo>
                        <a:pt x="147" y="182"/>
                      </a:lnTo>
                      <a:lnTo>
                        <a:pt x="135" y="192"/>
                      </a:lnTo>
                      <a:lnTo>
                        <a:pt x="111" y="168"/>
                      </a:lnTo>
                      <a:lnTo>
                        <a:pt x="105" y="156"/>
                      </a:lnTo>
                      <a:lnTo>
                        <a:pt x="92" y="142"/>
                      </a:lnTo>
                      <a:lnTo>
                        <a:pt x="86" y="118"/>
                      </a:lnTo>
                      <a:lnTo>
                        <a:pt x="79" y="111"/>
                      </a:lnTo>
                      <a:lnTo>
                        <a:pt x="63" y="117"/>
                      </a:lnTo>
                      <a:lnTo>
                        <a:pt x="35" y="89"/>
                      </a:lnTo>
                      <a:lnTo>
                        <a:pt x="19" y="83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9" y="64"/>
                      </a:lnTo>
                      <a:lnTo>
                        <a:pt x="37" y="70"/>
                      </a:lnTo>
                      <a:lnTo>
                        <a:pt x="54" y="64"/>
                      </a:lnTo>
                      <a:lnTo>
                        <a:pt x="54" y="40"/>
                      </a:lnTo>
                      <a:lnTo>
                        <a:pt x="77" y="28"/>
                      </a:lnTo>
                      <a:lnTo>
                        <a:pt x="101" y="22"/>
                      </a:lnTo>
                      <a:lnTo>
                        <a:pt x="133" y="13"/>
                      </a:lnTo>
                      <a:lnTo>
                        <a:pt x="154" y="0"/>
                      </a:lnTo>
                      <a:lnTo>
                        <a:pt x="163" y="9"/>
                      </a:lnTo>
                      <a:lnTo>
                        <a:pt x="185" y="9"/>
                      </a:lnTo>
                      <a:lnTo>
                        <a:pt x="196" y="21"/>
                      </a:lnTo>
                      <a:lnTo>
                        <a:pt x="214" y="12"/>
                      </a:lnTo>
                      <a:lnTo>
                        <a:pt x="214" y="27"/>
                      </a:lnTo>
                      <a:lnTo>
                        <a:pt x="218" y="50"/>
                      </a:lnTo>
                      <a:lnTo>
                        <a:pt x="234" y="69"/>
                      </a:lnTo>
                      <a:lnTo>
                        <a:pt x="255" y="72"/>
                      </a:lnTo>
                      <a:lnTo>
                        <a:pt x="263" y="85"/>
                      </a:lnTo>
                      <a:lnTo>
                        <a:pt x="281" y="92"/>
                      </a:lnTo>
                      <a:lnTo>
                        <a:pt x="288" y="101"/>
                      </a:lnTo>
                      <a:lnTo>
                        <a:pt x="298" y="102"/>
                      </a:lnTo>
                      <a:lnTo>
                        <a:pt x="301" y="120"/>
                      </a:lnTo>
                      <a:lnTo>
                        <a:pt x="314" y="130"/>
                      </a:lnTo>
                      <a:lnTo>
                        <a:pt x="301" y="137"/>
                      </a:lnTo>
                      <a:lnTo>
                        <a:pt x="303" y="146"/>
                      </a:lnTo>
                      <a:lnTo>
                        <a:pt x="317" y="152"/>
                      </a:lnTo>
                      <a:lnTo>
                        <a:pt x="317" y="152"/>
                      </a:lnTo>
                      <a:lnTo>
                        <a:pt x="326" y="163"/>
                      </a:lnTo>
                      <a:lnTo>
                        <a:pt x="326" y="176"/>
                      </a:lnTo>
                      <a:lnTo>
                        <a:pt x="306" y="192"/>
                      </a:lnTo>
                      <a:lnTo>
                        <a:pt x="291" y="192"/>
                      </a:lnTo>
                      <a:lnTo>
                        <a:pt x="279" y="197"/>
                      </a:lnTo>
                      <a:lnTo>
                        <a:pt x="274" y="191"/>
                      </a:lnTo>
                      <a:lnTo>
                        <a:pt x="263" y="197"/>
                      </a:lnTo>
                      <a:lnTo>
                        <a:pt x="266" y="210"/>
                      </a:lnTo>
                      <a:lnTo>
                        <a:pt x="266" y="219"/>
                      </a:lnTo>
                      <a:lnTo>
                        <a:pt x="274" y="224"/>
                      </a:lnTo>
                      <a:lnTo>
                        <a:pt x="253" y="245"/>
                      </a:lnTo>
                      <a:lnTo>
                        <a:pt x="243" y="245"/>
                      </a:lnTo>
                      <a:lnTo>
                        <a:pt x="231" y="265"/>
                      </a:lnTo>
                      <a:lnTo>
                        <a:pt x="220" y="270"/>
                      </a:lnTo>
                      <a:lnTo>
                        <a:pt x="210" y="259"/>
                      </a:lnTo>
                      <a:lnTo>
                        <a:pt x="220" y="248"/>
                      </a:lnTo>
                      <a:lnTo>
                        <a:pt x="204" y="232"/>
                      </a:lnTo>
                      <a:lnTo>
                        <a:pt x="188" y="232"/>
                      </a:lnTo>
                      <a:lnTo>
                        <a:pt x="182" y="214"/>
                      </a:lnTo>
                      <a:lnTo>
                        <a:pt x="186" y="203"/>
                      </a:lnTo>
                      <a:lnTo>
                        <a:pt x="162" y="182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0" name="Freeform 11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4D6F93F-B91A-4CD3-8713-F3AAF085E8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9326" y="8782207"/>
                  <a:ext cx="641350" cy="695325"/>
                </a:xfrm>
                <a:custGeom>
                  <a:avLst/>
                  <a:gdLst>
                    <a:gd name="T0" fmla="*/ 218 w 404"/>
                    <a:gd name="T1" fmla="*/ 0 h 438"/>
                    <a:gd name="T2" fmla="*/ 244 w 404"/>
                    <a:gd name="T3" fmla="*/ 25 h 438"/>
                    <a:gd name="T4" fmla="*/ 249 w 404"/>
                    <a:gd name="T5" fmla="*/ 39 h 438"/>
                    <a:gd name="T6" fmla="*/ 238 w 404"/>
                    <a:gd name="T7" fmla="*/ 67 h 438"/>
                    <a:gd name="T8" fmla="*/ 221 w 404"/>
                    <a:gd name="T9" fmla="*/ 90 h 438"/>
                    <a:gd name="T10" fmla="*/ 208 w 404"/>
                    <a:gd name="T11" fmla="*/ 116 h 438"/>
                    <a:gd name="T12" fmla="*/ 218 w 404"/>
                    <a:gd name="T13" fmla="*/ 141 h 438"/>
                    <a:gd name="T14" fmla="*/ 222 w 404"/>
                    <a:gd name="T15" fmla="*/ 170 h 438"/>
                    <a:gd name="T16" fmla="*/ 222 w 404"/>
                    <a:gd name="T17" fmla="*/ 190 h 438"/>
                    <a:gd name="T18" fmla="*/ 241 w 404"/>
                    <a:gd name="T19" fmla="*/ 157 h 438"/>
                    <a:gd name="T20" fmla="*/ 276 w 404"/>
                    <a:gd name="T21" fmla="*/ 161 h 438"/>
                    <a:gd name="T22" fmla="*/ 302 w 404"/>
                    <a:gd name="T23" fmla="*/ 158 h 438"/>
                    <a:gd name="T24" fmla="*/ 314 w 404"/>
                    <a:gd name="T25" fmla="*/ 177 h 438"/>
                    <a:gd name="T26" fmla="*/ 339 w 404"/>
                    <a:gd name="T27" fmla="*/ 167 h 438"/>
                    <a:gd name="T28" fmla="*/ 363 w 404"/>
                    <a:gd name="T29" fmla="*/ 176 h 438"/>
                    <a:gd name="T30" fmla="*/ 394 w 404"/>
                    <a:gd name="T31" fmla="*/ 198 h 438"/>
                    <a:gd name="T32" fmla="*/ 401 w 404"/>
                    <a:gd name="T33" fmla="*/ 222 h 438"/>
                    <a:gd name="T34" fmla="*/ 369 w 404"/>
                    <a:gd name="T35" fmla="*/ 243 h 438"/>
                    <a:gd name="T36" fmla="*/ 352 w 404"/>
                    <a:gd name="T37" fmla="*/ 276 h 438"/>
                    <a:gd name="T38" fmla="*/ 358 w 404"/>
                    <a:gd name="T39" fmla="*/ 301 h 438"/>
                    <a:gd name="T40" fmla="*/ 336 w 404"/>
                    <a:gd name="T41" fmla="*/ 332 h 438"/>
                    <a:gd name="T42" fmla="*/ 318 w 404"/>
                    <a:gd name="T43" fmla="*/ 311 h 438"/>
                    <a:gd name="T44" fmla="*/ 276 w 404"/>
                    <a:gd name="T45" fmla="*/ 291 h 438"/>
                    <a:gd name="T46" fmla="*/ 247 w 404"/>
                    <a:gd name="T47" fmla="*/ 321 h 438"/>
                    <a:gd name="T48" fmla="*/ 230 w 404"/>
                    <a:gd name="T49" fmla="*/ 350 h 438"/>
                    <a:gd name="T50" fmla="*/ 204 w 404"/>
                    <a:gd name="T51" fmla="*/ 342 h 438"/>
                    <a:gd name="T52" fmla="*/ 186 w 404"/>
                    <a:gd name="T53" fmla="*/ 388 h 438"/>
                    <a:gd name="T54" fmla="*/ 157 w 404"/>
                    <a:gd name="T55" fmla="*/ 416 h 438"/>
                    <a:gd name="T56" fmla="*/ 132 w 404"/>
                    <a:gd name="T57" fmla="*/ 419 h 438"/>
                    <a:gd name="T58" fmla="*/ 128 w 404"/>
                    <a:gd name="T59" fmla="*/ 381 h 438"/>
                    <a:gd name="T60" fmla="*/ 122 w 404"/>
                    <a:gd name="T61" fmla="*/ 336 h 438"/>
                    <a:gd name="T62" fmla="*/ 99 w 404"/>
                    <a:gd name="T63" fmla="*/ 302 h 438"/>
                    <a:gd name="T64" fmla="*/ 63 w 404"/>
                    <a:gd name="T65" fmla="*/ 289 h 438"/>
                    <a:gd name="T66" fmla="*/ 44 w 404"/>
                    <a:gd name="T67" fmla="*/ 291 h 438"/>
                    <a:gd name="T68" fmla="*/ 12 w 404"/>
                    <a:gd name="T69" fmla="*/ 291 h 438"/>
                    <a:gd name="T70" fmla="*/ 0 w 404"/>
                    <a:gd name="T71" fmla="*/ 273 h 438"/>
                    <a:gd name="T72" fmla="*/ 26 w 404"/>
                    <a:gd name="T73" fmla="*/ 241 h 438"/>
                    <a:gd name="T74" fmla="*/ 63 w 404"/>
                    <a:gd name="T75" fmla="*/ 250 h 438"/>
                    <a:gd name="T76" fmla="*/ 65 w 404"/>
                    <a:gd name="T77" fmla="*/ 198 h 438"/>
                    <a:gd name="T78" fmla="*/ 60 w 404"/>
                    <a:gd name="T79" fmla="*/ 169 h 438"/>
                    <a:gd name="T80" fmla="*/ 93 w 404"/>
                    <a:gd name="T81" fmla="*/ 170 h 438"/>
                    <a:gd name="T82" fmla="*/ 131 w 404"/>
                    <a:gd name="T83" fmla="*/ 157 h 438"/>
                    <a:gd name="T84" fmla="*/ 145 w 404"/>
                    <a:gd name="T85" fmla="*/ 99 h 438"/>
                    <a:gd name="T86" fmla="*/ 153 w 404"/>
                    <a:gd name="T87" fmla="*/ 74 h 438"/>
                    <a:gd name="T88" fmla="*/ 144 w 404"/>
                    <a:gd name="T89" fmla="*/ 45 h 438"/>
                    <a:gd name="T90" fmla="*/ 173 w 404"/>
                    <a:gd name="T91" fmla="*/ 4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4" h="438">
                      <a:moveTo>
                        <a:pt x="208" y="10"/>
                      </a:moveTo>
                      <a:lnTo>
                        <a:pt x="218" y="0"/>
                      </a:lnTo>
                      <a:lnTo>
                        <a:pt x="225" y="3"/>
                      </a:lnTo>
                      <a:lnTo>
                        <a:pt x="244" y="25"/>
                      </a:lnTo>
                      <a:lnTo>
                        <a:pt x="240" y="35"/>
                      </a:lnTo>
                      <a:lnTo>
                        <a:pt x="249" y="39"/>
                      </a:lnTo>
                      <a:lnTo>
                        <a:pt x="251" y="55"/>
                      </a:lnTo>
                      <a:lnTo>
                        <a:pt x="238" y="67"/>
                      </a:lnTo>
                      <a:lnTo>
                        <a:pt x="238" y="86"/>
                      </a:lnTo>
                      <a:lnTo>
                        <a:pt x="221" y="90"/>
                      </a:lnTo>
                      <a:lnTo>
                        <a:pt x="221" y="103"/>
                      </a:lnTo>
                      <a:lnTo>
                        <a:pt x="208" y="116"/>
                      </a:lnTo>
                      <a:lnTo>
                        <a:pt x="208" y="131"/>
                      </a:lnTo>
                      <a:lnTo>
                        <a:pt x="218" y="141"/>
                      </a:lnTo>
                      <a:lnTo>
                        <a:pt x="218" y="155"/>
                      </a:lnTo>
                      <a:lnTo>
                        <a:pt x="222" y="170"/>
                      </a:lnTo>
                      <a:lnTo>
                        <a:pt x="217" y="183"/>
                      </a:lnTo>
                      <a:lnTo>
                        <a:pt x="222" y="190"/>
                      </a:lnTo>
                      <a:lnTo>
                        <a:pt x="234" y="177"/>
                      </a:lnTo>
                      <a:lnTo>
                        <a:pt x="241" y="157"/>
                      </a:lnTo>
                      <a:lnTo>
                        <a:pt x="257" y="153"/>
                      </a:lnTo>
                      <a:lnTo>
                        <a:pt x="276" y="161"/>
                      </a:lnTo>
                      <a:lnTo>
                        <a:pt x="286" y="173"/>
                      </a:lnTo>
                      <a:lnTo>
                        <a:pt x="302" y="158"/>
                      </a:lnTo>
                      <a:lnTo>
                        <a:pt x="310" y="167"/>
                      </a:lnTo>
                      <a:lnTo>
                        <a:pt x="314" y="177"/>
                      </a:lnTo>
                      <a:lnTo>
                        <a:pt x="329" y="176"/>
                      </a:lnTo>
                      <a:lnTo>
                        <a:pt x="339" y="167"/>
                      </a:lnTo>
                      <a:lnTo>
                        <a:pt x="353" y="167"/>
                      </a:lnTo>
                      <a:lnTo>
                        <a:pt x="363" y="176"/>
                      </a:lnTo>
                      <a:lnTo>
                        <a:pt x="379" y="183"/>
                      </a:lnTo>
                      <a:lnTo>
                        <a:pt x="394" y="198"/>
                      </a:lnTo>
                      <a:lnTo>
                        <a:pt x="404" y="206"/>
                      </a:lnTo>
                      <a:lnTo>
                        <a:pt x="401" y="222"/>
                      </a:lnTo>
                      <a:lnTo>
                        <a:pt x="385" y="237"/>
                      </a:lnTo>
                      <a:lnTo>
                        <a:pt x="369" y="243"/>
                      </a:lnTo>
                      <a:lnTo>
                        <a:pt x="352" y="260"/>
                      </a:lnTo>
                      <a:lnTo>
                        <a:pt x="352" y="276"/>
                      </a:lnTo>
                      <a:lnTo>
                        <a:pt x="362" y="286"/>
                      </a:lnTo>
                      <a:lnTo>
                        <a:pt x="358" y="301"/>
                      </a:lnTo>
                      <a:lnTo>
                        <a:pt x="358" y="317"/>
                      </a:lnTo>
                      <a:lnTo>
                        <a:pt x="336" y="332"/>
                      </a:lnTo>
                      <a:lnTo>
                        <a:pt x="318" y="332"/>
                      </a:lnTo>
                      <a:lnTo>
                        <a:pt x="318" y="311"/>
                      </a:lnTo>
                      <a:lnTo>
                        <a:pt x="298" y="313"/>
                      </a:lnTo>
                      <a:lnTo>
                        <a:pt x="276" y="291"/>
                      </a:lnTo>
                      <a:lnTo>
                        <a:pt x="257" y="302"/>
                      </a:lnTo>
                      <a:lnTo>
                        <a:pt x="247" y="321"/>
                      </a:lnTo>
                      <a:lnTo>
                        <a:pt x="241" y="339"/>
                      </a:lnTo>
                      <a:lnTo>
                        <a:pt x="230" y="350"/>
                      </a:lnTo>
                      <a:lnTo>
                        <a:pt x="212" y="350"/>
                      </a:lnTo>
                      <a:lnTo>
                        <a:pt x="204" y="342"/>
                      </a:lnTo>
                      <a:lnTo>
                        <a:pt x="186" y="361"/>
                      </a:lnTo>
                      <a:lnTo>
                        <a:pt x="186" y="388"/>
                      </a:lnTo>
                      <a:lnTo>
                        <a:pt x="169" y="404"/>
                      </a:lnTo>
                      <a:lnTo>
                        <a:pt x="157" y="416"/>
                      </a:lnTo>
                      <a:lnTo>
                        <a:pt x="148" y="438"/>
                      </a:lnTo>
                      <a:lnTo>
                        <a:pt x="132" y="419"/>
                      </a:lnTo>
                      <a:lnTo>
                        <a:pt x="128" y="396"/>
                      </a:lnTo>
                      <a:lnTo>
                        <a:pt x="128" y="381"/>
                      </a:lnTo>
                      <a:lnTo>
                        <a:pt x="122" y="366"/>
                      </a:lnTo>
                      <a:lnTo>
                        <a:pt x="122" y="336"/>
                      </a:lnTo>
                      <a:lnTo>
                        <a:pt x="106" y="326"/>
                      </a:lnTo>
                      <a:lnTo>
                        <a:pt x="99" y="302"/>
                      </a:lnTo>
                      <a:lnTo>
                        <a:pt x="79" y="298"/>
                      </a:lnTo>
                      <a:lnTo>
                        <a:pt x="63" y="289"/>
                      </a:lnTo>
                      <a:lnTo>
                        <a:pt x="55" y="301"/>
                      </a:lnTo>
                      <a:lnTo>
                        <a:pt x="44" y="291"/>
                      </a:lnTo>
                      <a:lnTo>
                        <a:pt x="26" y="301"/>
                      </a:lnTo>
                      <a:lnTo>
                        <a:pt x="12" y="291"/>
                      </a:lnTo>
                      <a:lnTo>
                        <a:pt x="0" y="273"/>
                      </a:lnTo>
                      <a:lnTo>
                        <a:pt x="0" y="273"/>
                      </a:lnTo>
                      <a:lnTo>
                        <a:pt x="15" y="253"/>
                      </a:lnTo>
                      <a:lnTo>
                        <a:pt x="26" y="241"/>
                      </a:lnTo>
                      <a:lnTo>
                        <a:pt x="42" y="238"/>
                      </a:lnTo>
                      <a:lnTo>
                        <a:pt x="63" y="250"/>
                      </a:lnTo>
                      <a:lnTo>
                        <a:pt x="90" y="224"/>
                      </a:lnTo>
                      <a:lnTo>
                        <a:pt x="65" y="198"/>
                      </a:lnTo>
                      <a:lnTo>
                        <a:pt x="44" y="183"/>
                      </a:lnTo>
                      <a:lnTo>
                        <a:pt x="60" y="169"/>
                      </a:lnTo>
                      <a:lnTo>
                        <a:pt x="83" y="160"/>
                      </a:lnTo>
                      <a:lnTo>
                        <a:pt x="93" y="170"/>
                      </a:lnTo>
                      <a:lnTo>
                        <a:pt x="103" y="157"/>
                      </a:lnTo>
                      <a:lnTo>
                        <a:pt x="131" y="157"/>
                      </a:lnTo>
                      <a:lnTo>
                        <a:pt x="134" y="112"/>
                      </a:lnTo>
                      <a:lnTo>
                        <a:pt x="145" y="99"/>
                      </a:lnTo>
                      <a:lnTo>
                        <a:pt x="153" y="91"/>
                      </a:lnTo>
                      <a:lnTo>
                        <a:pt x="153" y="74"/>
                      </a:lnTo>
                      <a:lnTo>
                        <a:pt x="166" y="67"/>
                      </a:lnTo>
                      <a:lnTo>
                        <a:pt x="144" y="45"/>
                      </a:lnTo>
                      <a:lnTo>
                        <a:pt x="154" y="36"/>
                      </a:lnTo>
                      <a:lnTo>
                        <a:pt x="173" y="43"/>
                      </a:lnTo>
                      <a:lnTo>
                        <a:pt x="208" y="10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1" name="Freeform 11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A7BBD9D-91D8-4DFC-9112-29A5645040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2713" y="8974295"/>
                  <a:ext cx="633413" cy="722313"/>
                </a:xfrm>
                <a:custGeom>
                  <a:avLst/>
                  <a:gdLst>
                    <a:gd name="T0" fmla="*/ 147 w 399"/>
                    <a:gd name="T1" fmla="*/ 398 h 455"/>
                    <a:gd name="T2" fmla="*/ 172 w 399"/>
                    <a:gd name="T3" fmla="*/ 404 h 455"/>
                    <a:gd name="T4" fmla="*/ 192 w 399"/>
                    <a:gd name="T5" fmla="*/ 378 h 455"/>
                    <a:gd name="T6" fmla="*/ 215 w 399"/>
                    <a:gd name="T7" fmla="*/ 362 h 455"/>
                    <a:gd name="T8" fmla="*/ 234 w 399"/>
                    <a:gd name="T9" fmla="*/ 372 h 455"/>
                    <a:gd name="T10" fmla="*/ 237 w 399"/>
                    <a:gd name="T11" fmla="*/ 353 h 455"/>
                    <a:gd name="T12" fmla="*/ 253 w 399"/>
                    <a:gd name="T13" fmla="*/ 333 h 455"/>
                    <a:gd name="T14" fmla="*/ 282 w 399"/>
                    <a:gd name="T15" fmla="*/ 327 h 455"/>
                    <a:gd name="T16" fmla="*/ 284 w 399"/>
                    <a:gd name="T17" fmla="*/ 304 h 455"/>
                    <a:gd name="T18" fmla="*/ 294 w 399"/>
                    <a:gd name="T19" fmla="*/ 286 h 455"/>
                    <a:gd name="T20" fmla="*/ 288 w 399"/>
                    <a:gd name="T21" fmla="*/ 245 h 455"/>
                    <a:gd name="T22" fmla="*/ 304 w 399"/>
                    <a:gd name="T23" fmla="*/ 206 h 455"/>
                    <a:gd name="T24" fmla="*/ 333 w 399"/>
                    <a:gd name="T25" fmla="*/ 193 h 455"/>
                    <a:gd name="T26" fmla="*/ 368 w 399"/>
                    <a:gd name="T27" fmla="*/ 154 h 455"/>
                    <a:gd name="T28" fmla="*/ 378 w 399"/>
                    <a:gd name="T29" fmla="*/ 107 h 455"/>
                    <a:gd name="T30" fmla="*/ 399 w 399"/>
                    <a:gd name="T31" fmla="*/ 82 h 455"/>
                    <a:gd name="T32" fmla="*/ 340 w 399"/>
                    <a:gd name="T33" fmla="*/ 68 h 455"/>
                    <a:gd name="T34" fmla="*/ 295 w 399"/>
                    <a:gd name="T35" fmla="*/ 40 h 455"/>
                    <a:gd name="T36" fmla="*/ 279 w 399"/>
                    <a:gd name="T37" fmla="*/ 53 h 455"/>
                    <a:gd name="T38" fmla="*/ 263 w 399"/>
                    <a:gd name="T39" fmla="*/ 49 h 455"/>
                    <a:gd name="T40" fmla="*/ 243 w 399"/>
                    <a:gd name="T41" fmla="*/ 56 h 455"/>
                    <a:gd name="T42" fmla="*/ 211 w 399"/>
                    <a:gd name="T43" fmla="*/ 58 h 455"/>
                    <a:gd name="T44" fmla="*/ 176 w 399"/>
                    <a:gd name="T45" fmla="*/ 34 h 455"/>
                    <a:gd name="T46" fmla="*/ 153 w 399"/>
                    <a:gd name="T47" fmla="*/ 26 h 455"/>
                    <a:gd name="T48" fmla="*/ 150 w 399"/>
                    <a:gd name="T49" fmla="*/ 5 h 455"/>
                    <a:gd name="T50" fmla="*/ 128 w 399"/>
                    <a:gd name="T51" fmla="*/ 11 h 455"/>
                    <a:gd name="T52" fmla="*/ 115 w 399"/>
                    <a:gd name="T53" fmla="*/ 11 h 455"/>
                    <a:gd name="T54" fmla="*/ 86 w 399"/>
                    <a:gd name="T55" fmla="*/ 18 h 455"/>
                    <a:gd name="T56" fmla="*/ 96 w 399"/>
                    <a:gd name="T57" fmla="*/ 39 h 455"/>
                    <a:gd name="T58" fmla="*/ 90 w 399"/>
                    <a:gd name="T59" fmla="*/ 55 h 455"/>
                    <a:gd name="T60" fmla="*/ 121 w 399"/>
                    <a:gd name="T61" fmla="*/ 77 h 455"/>
                    <a:gd name="T62" fmla="*/ 128 w 399"/>
                    <a:gd name="T63" fmla="*/ 101 h 455"/>
                    <a:gd name="T64" fmla="*/ 96 w 399"/>
                    <a:gd name="T65" fmla="*/ 122 h 455"/>
                    <a:gd name="T66" fmla="*/ 79 w 399"/>
                    <a:gd name="T67" fmla="*/ 155 h 455"/>
                    <a:gd name="T68" fmla="*/ 85 w 399"/>
                    <a:gd name="T69" fmla="*/ 180 h 455"/>
                    <a:gd name="T70" fmla="*/ 85 w 399"/>
                    <a:gd name="T71" fmla="*/ 196 h 455"/>
                    <a:gd name="T72" fmla="*/ 58 w 399"/>
                    <a:gd name="T73" fmla="*/ 231 h 455"/>
                    <a:gd name="T74" fmla="*/ 45 w 399"/>
                    <a:gd name="T75" fmla="*/ 277 h 455"/>
                    <a:gd name="T76" fmla="*/ 31 w 399"/>
                    <a:gd name="T77" fmla="*/ 325 h 455"/>
                    <a:gd name="T78" fmla="*/ 0 w 399"/>
                    <a:gd name="T79" fmla="*/ 353 h 455"/>
                    <a:gd name="T80" fmla="*/ 24 w 399"/>
                    <a:gd name="T81" fmla="*/ 376 h 455"/>
                    <a:gd name="T82" fmla="*/ 44 w 399"/>
                    <a:gd name="T83" fmla="*/ 404 h 455"/>
                    <a:gd name="T84" fmla="*/ 73 w 399"/>
                    <a:gd name="T85" fmla="*/ 422 h 455"/>
                    <a:gd name="T86" fmla="*/ 96 w 399"/>
                    <a:gd name="T87" fmla="*/ 451 h 455"/>
                    <a:gd name="T88" fmla="*/ 119 w 399"/>
                    <a:gd name="T89" fmla="*/ 451 h 455"/>
                    <a:gd name="T90" fmla="*/ 140 w 399"/>
                    <a:gd name="T91" fmla="*/ 429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9" h="455">
                      <a:moveTo>
                        <a:pt x="140" y="411"/>
                      </a:moveTo>
                      <a:lnTo>
                        <a:pt x="147" y="398"/>
                      </a:lnTo>
                      <a:lnTo>
                        <a:pt x="153" y="404"/>
                      </a:lnTo>
                      <a:lnTo>
                        <a:pt x="172" y="404"/>
                      </a:lnTo>
                      <a:lnTo>
                        <a:pt x="188" y="397"/>
                      </a:lnTo>
                      <a:lnTo>
                        <a:pt x="192" y="378"/>
                      </a:lnTo>
                      <a:lnTo>
                        <a:pt x="202" y="362"/>
                      </a:lnTo>
                      <a:lnTo>
                        <a:pt x="215" y="362"/>
                      </a:lnTo>
                      <a:lnTo>
                        <a:pt x="227" y="379"/>
                      </a:lnTo>
                      <a:lnTo>
                        <a:pt x="234" y="372"/>
                      </a:lnTo>
                      <a:lnTo>
                        <a:pt x="244" y="362"/>
                      </a:lnTo>
                      <a:lnTo>
                        <a:pt x="237" y="353"/>
                      </a:lnTo>
                      <a:lnTo>
                        <a:pt x="236" y="344"/>
                      </a:lnTo>
                      <a:lnTo>
                        <a:pt x="253" y="333"/>
                      </a:lnTo>
                      <a:lnTo>
                        <a:pt x="271" y="336"/>
                      </a:lnTo>
                      <a:lnTo>
                        <a:pt x="282" y="327"/>
                      </a:lnTo>
                      <a:lnTo>
                        <a:pt x="294" y="314"/>
                      </a:lnTo>
                      <a:lnTo>
                        <a:pt x="284" y="304"/>
                      </a:lnTo>
                      <a:lnTo>
                        <a:pt x="284" y="296"/>
                      </a:lnTo>
                      <a:lnTo>
                        <a:pt x="294" y="286"/>
                      </a:lnTo>
                      <a:lnTo>
                        <a:pt x="300" y="264"/>
                      </a:lnTo>
                      <a:lnTo>
                        <a:pt x="288" y="245"/>
                      </a:lnTo>
                      <a:lnTo>
                        <a:pt x="288" y="221"/>
                      </a:lnTo>
                      <a:lnTo>
                        <a:pt x="304" y="206"/>
                      </a:lnTo>
                      <a:lnTo>
                        <a:pt x="320" y="206"/>
                      </a:lnTo>
                      <a:lnTo>
                        <a:pt x="333" y="193"/>
                      </a:lnTo>
                      <a:lnTo>
                        <a:pt x="348" y="171"/>
                      </a:lnTo>
                      <a:lnTo>
                        <a:pt x="368" y="154"/>
                      </a:lnTo>
                      <a:lnTo>
                        <a:pt x="378" y="128"/>
                      </a:lnTo>
                      <a:lnTo>
                        <a:pt x="378" y="107"/>
                      </a:lnTo>
                      <a:lnTo>
                        <a:pt x="399" y="97"/>
                      </a:lnTo>
                      <a:lnTo>
                        <a:pt x="399" y="82"/>
                      </a:lnTo>
                      <a:lnTo>
                        <a:pt x="365" y="77"/>
                      </a:lnTo>
                      <a:lnTo>
                        <a:pt x="340" y="68"/>
                      </a:lnTo>
                      <a:lnTo>
                        <a:pt x="319" y="56"/>
                      </a:lnTo>
                      <a:lnTo>
                        <a:pt x="295" y="40"/>
                      </a:lnTo>
                      <a:lnTo>
                        <a:pt x="285" y="40"/>
                      </a:lnTo>
                      <a:lnTo>
                        <a:pt x="279" y="53"/>
                      </a:lnTo>
                      <a:lnTo>
                        <a:pt x="269" y="56"/>
                      </a:lnTo>
                      <a:lnTo>
                        <a:pt x="263" y="49"/>
                      </a:lnTo>
                      <a:lnTo>
                        <a:pt x="253" y="46"/>
                      </a:lnTo>
                      <a:lnTo>
                        <a:pt x="243" y="56"/>
                      </a:lnTo>
                      <a:lnTo>
                        <a:pt x="226" y="49"/>
                      </a:lnTo>
                      <a:lnTo>
                        <a:pt x="211" y="58"/>
                      </a:lnTo>
                      <a:lnTo>
                        <a:pt x="197" y="43"/>
                      </a:lnTo>
                      <a:lnTo>
                        <a:pt x="176" y="34"/>
                      </a:lnTo>
                      <a:lnTo>
                        <a:pt x="163" y="39"/>
                      </a:lnTo>
                      <a:lnTo>
                        <a:pt x="153" y="26"/>
                      </a:lnTo>
                      <a:lnTo>
                        <a:pt x="156" y="14"/>
                      </a:lnTo>
                      <a:lnTo>
                        <a:pt x="150" y="5"/>
                      </a:lnTo>
                      <a:lnTo>
                        <a:pt x="138" y="1"/>
                      </a:lnTo>
                      <a:lnTo>
                        <a:pt x="128" y="11"/>
                      </a:lnTo>
                      <a:lnTo>
                        <a:pt x="121" y="4"/>
                      </a:lnTo>
                      <a:lnTo>
                        <a:pt x="115" y="11"/>
                      </a:lnTo>
                      <a:lnTo>
                        <a:pt x="95" y="0"/>
                      </a:lnTo>
                      <a:lnTo>
                        <a:pt x="86" y="18"/>
                      </a:lnTo>
                      <a:lnTo>
                        <a:pt x="96" y="27"/>
                      </a:lnTo>
                      <a:lnTo>
                        <a:pt x="96" y="39"/>
                      </a:lnTo>
                      <a:lnTo>
                        <a:pt x="80" y="46"/>
                      </a:lnTo>
                      <a:lnTo>
                        <a:pt x="90" y="55"/>
                      </a:lnTo>
                      <a:lnTo>
                        <a:pt x="106" y="62"/>
                      </a:lnTo>
                      <a:lnTo>
                        <a:pt x="121" y="77"/>
                      </a:lnTo>
                      <a:lnTo>
                        <a:pt x="131" y="85"/>
                      </a:lnTo>
                      <a:lnTo>
                        <a:pt x="128" y="101"/>
                      </a:lnTo>
                      <a:lnTo>
                        <a:pt x="112" y="116"/>
                      </a:lnTo>
                      <a:lnTo>
                        <a:pt x="96" y="122"/>
                      </a:lnTo>
                      <a:lnTo>
                        <a:pt x="79" y="139"/>
                      </a:lnTo>
                      <a:lnTo>
                        <a:pt x="79" y="155"/>
                      </a:lnTo>
                      <a:lnTo>
                        <a:pt x="89" y="165"/>
                      </a:lnTo>
                      <a:lnTo>
                        <a:pt x="85" y="180"/>
                      </a:lnTo>
                      <a:lnTo>
                        <a:pt x="85" y="196"/>
                      </a:lnTo>
                      <a:lnTo>
                        <a:pt x="85" y="196"/>
                      </a:lnTo>
                      <a:lnTo>
                        <a:pt x="63" y="211"/>
                      </a:lnTo>
                      <a:lnTo>
                        <a:pt x="58" y="231"/>
                      </a:lnTo>
                      <a:lnTo>
                        <a:pt x="58" y="256"/>
                      </a:lnTo>
                      <a:lnTo>
                        <a:pt x="45" y="277"/>
                      </a:lnTo>
                      <a:lnTo>
                        <a:pt x="42" y="301"/>
                      </a:lnTo>
                      <a:lnTo>
                        <a:pt x="31" y="325"/>
                      </a:lnTo>
                      <a:lnTo>
                        <a:pt x="0" y="341"/>
                      </a:lnTo>
                      <a:lnTo>
                        <a:pt x="0" y="353"/>
                      </a:lnTo>
                      <a:lnTo>
                        <a:pt x="12" y="372"/>
                      </a:lnTo>
                      <a:lnTo>
                        <a:pt x="24" y="376"/>
                      </a:lnTo>
                      <a:lnTo>
                        <a:pt x="24" y="388"/>
                      </a:lnTo>
                      <a:lnTo>
                        <a:pt x="44" y="404"/>
                      </a:lnTo>
                      <a:lnTo>
                        <a:pt x="64" y="404"/>
                      </a:lnTo>
                      <a:lnTo>
                        <a:pt x="73" y="422"/>
                      </a:lnTo>
                      <a:lnTo>
                        <a:pt x="89" y="424"/>
                      </a:lnTo>
                      <a:lnTo>
                        <a:pt x="96" y="451"/>
                      </a:lnTo>
                      <a:lnTo>
                        <a:pt x="108" y="455"/>
                      </a:lnTo>
                      <a:lnTo>
                        <a:pt x="119" y="451"/>
                      </a:lnTo>
                      <a:lnTo>
                        <a:pt x="133" y="436"/>
                      </a:lnTo>
                      <a:lnTo>
                        <a:pt x="140" y="429"/>
                      </a:lnTo>
                      <a:lnTo>
                        <a:pt x="140" y="411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2" name="Freeform 11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454356E-CE6C-4CBF-9588-FEC4A9316C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276" y="9244170"/>
                  <a:ext cx="298450" cy="365125"/>
                </a:xfrm>
                <a:custGeom>
                  <a:avLst/>
                  <a:gdLst>
                    <a:gd name="T0" fmla="*/ 89 w 188"/>
                    <a:gd name="T1" fmla="*/ 222 h 230"/>
                    <a:gd name="T2" fmla="*/ 83 w 188"/>
                    <a:gd name="T3" fmla="*/ 230 h 230"/>
                    <a:gd name="T4" fmla="*/ 69 w 188"/>
                    <a:gd name="T5" fmla="*/ 224 h 230"/>
                    <a:gd name="T6" fmla="*/ 67 w 188"/>
                    <a:gd name="T7" fmla="*/ 215 h 230"/>
                    <a:gd name="T8" fmla="*/ 80 w 188"/>
                    <a:gd name="T9" fmla="*/ 208 h 230"/>
                    <a:gd name="T10" fmla="*/ 67 w 188"/>
                    <a:gd name="T11" fmla="*/ 198 h 230"/>
                    <a:gd name="T12" fmla="*/ 64 w 188"/>
                    <a:gd name="T13" fmla="*/ 180 h 230"/>
                    <a:gd name="T14" fmla="*/ 54 w 188"/>
                    <a:gd name="T15" fmla="*/ 179 h 230"/>
                    <a:gd name="T16" fmla="*/ 47 w 188"/>
                    <a:gd name="T17" fmla="*/ 170 h 230"/>
                    <a:gd name="T18" fmla="*/ 29 w 188"/>
                    <a:gd name="T19" fmla="*/ 163 h 230"/>
                    <a:gd name="T20" fmla="*/ 21 w 188"/>
                    <a:gd name="T21" fmla="*/ 150 h 230"/>
                    <a:gd name="T22" fmla="*/ 0 w 188"/>
                    <a:gd name="T23" fmla="*/ 147 h 230"/>
                    <a:gd name="T24" fmla="*/ 9 w 188"/>
                    <a:gd name="T25" fmla="*/ 125 h 230"/>
                    <a:gd name="T26" fmla="*/ 9 w 188"/>
                    <a:gd name="T27" fmla="*/ 125 h 230"/>
                    <a:gd name="T28" fmla="*/ 38 w 188"/>
                    <a:gd name="T29" fmla="*/ 97 h 230"/>
                    <a:gd name="T30" fmla="*/ 38 w 188"/>
                    <a:gd name="T31" fmla="*/ 70 h 230"/>
                    <a:gd name="T32" fmla="*/ 56 w 188"/>
                    <a:gd name="T33" fmla="*/ 51 h 230"/>
                    <a:gd name="T34" fmla="*/ 64 w 188"/>
                    <a:gd name="T35" fmla="*/ 59 h 230"/>
                    <a:gd name="T36" fmla="*/ 82 w 188"/>
                    <a:gd name="T37" fmla="*/ 59 h 230"/>
                    <a:gd name="T38" fmla="*/ 93 w 188"/>
                    <a:gd name="T39" fmla="*/ 48 h 230"/>
                    <a:gd name="T40" fmla="*/ 99 w 188"/>
                    <a:gd name="T41" fmla="*/ 30 h 230"/>
                    <a:gd name="T42" fmla="*/ 109 w 188"/>
                    <a:gd name="T43" fmla="*/ 11 h 230"/>
                    <a:gd name="T44" fmla="*/ 128 w 188"/>
                    <a:gd name="T45" fmla="*/ 0 h 230"/>
                    <a:gd name="T46" fmla="*/ 150 w 188"/>
                    <a:gd name="T47" fmla="*/ 22 h 230"/>
                    <a:gd name="T48" fmla="*/ 170 w 188"/>
                    <a:gd name="T49" fmla="*/ 20 h 230"/>
                    <a:gd name="T50" fmla="*/ 170 w 188"/>
                    <a:gd name="T51" fmla="*/ 41 h 230"/>
                    <a:gd name="T52" fmla="*/ 188 w 188"/>
                    <a:gd name="T53" fmla="*/ 41 h 230"/>
                    <a:gd name="T54" fmla="*/ 183 w 188"/>
                    <a:gd name="T55" fmla="*/ 61 h 230"/>
                    <a:gd name="T56" fmla="*/ 183 w 188"/>
                    <a:gd name="T57" fmla="*/ 86 h 230"/>
                    <a:gd name="T58" fmla="*/ 170 w 188"/>
                    <a:gd name="T59" fmla="*/ 107 h 230"/>
                    <a:gd name="T60" fmla="*/ 167 w 188"/>
                    <a:gd name="T61" fmla="*/ 131 h 230"/>
                    <a:gd name="T62" fmla="*/ 156 w 188"/>
                    <a:gd name="T63" fmla="*/ 155 h 230"/>
                    <a:gd name="T64" fmla="*/ 125 w 188"/>
                    <a:gd name="T65" fmla="*/ 171 h 230"/>
                    <a:gd name="T66" fmla="*/ 125 w 188"/>
                    <a:gd name="T67" fmla="*/ 183 h 230"/>
                    <a:gd name="T68" fmla="*/ 137 w 188"/>
                    <a:gd name="T69" fmla="*/ 202 h 230"/>
                    <a:gd name="T70" fmla="*/ 127 w 188"/>
                    <a:gd name="T71" fmla="*/ 212 h 230"/>
                    <a:gd name="T72" fmla="*/ 89 w 188"/>
                    <a:gd name="T73" fmla="*/ 222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8" h="230">
                      <a:moveTo>
                        <a:pt x="89" y="222"/>
                      </a:moveTo>
                      <a:lnTo>
                        <a:pt x="83" y="230"/>
                      </a:lnTo>
                      <a:lnTo>
                        <a:pt x="69" y="224"/>
                      </a:lnTo>
                      <a:lnTo>
                        <a:pt x="67" y="215"/>
                      </a:lnTo>
                      <a:lnTo>
                        <a:pt x="80" y="208"/>
                      </a:lnTo>
                      <a:lnTo>
                        <a:pt x="67" y="198"/>
                      </a:lnTo>
                      <a:lnTo>
                        <a:pt x="64" y="180"/>
                      </a:lnTo>
                      <a:lnTo>
                        <a:pt x="54" y="179"/>
                      </a:lnTo>
                      <a:lnTo>
                        <a:pt x="47" y="170"/>
                      </a:lnTo>
                      <a:lnTo>
                        <a:pt x="29" y="163"/>
                      </a:lnTo>
                      <a:lnTo>
                        <a:pt x="21" y="150"/>
                      </a:lnTo>
                      <a:lnTo>
                        <a:pt x="0" y="147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38" y="97"/>
                      </a:lnTo>
                      <a:lnTo>
                        <a:pt x="38" y="70"/>
                      </a:lnTo>
                      <a:lnTo>
                        <a:pt x="56" y="51"/>
                      </a:lnTo>
                      <a:lnTo>
                        <a:pt x="64" y="59"/>
                      </a:lnTo>
                      <a:lnTo>
                        <a:pt x="82" y="59"/>
                      </a:lnTo>
                      <a:lnTo>
                        <a:pt x="93" y="48"/>
                      </a:lnTo>
                      <a:lnTo>
                        <a:pt x="99" y="30"/>
                      </a:lnTo>
                      <a:lnTo>
                        <a:pt x="109" y="11"/>
                      </a:lnTo>
                      <a:lnTo>
                        <a:pt x="128" y="0"/>
                      </a:lnTo>
                      <a:lnTo>
                        <a:pt x="150" y="22"/>
                      </a:lnTo>
                      <a:lnTo>
                        <a:pt x="170" y="20"/>
                      </a:lnTo>
                      <a:lnTo>
                        <a:pt x="170" y="41"/>
                      </a:lnTo>
                      <a:lnTo>
                        <a:pt x="188" y="41"/>
                      </a:lnTo>
                      <a:lnTo>
                        <a:pt x="183" y="61"/>
                      </a:lnTo>
                      <a:lnTo>
                        <a:pt x="183" y="86"/>
                      </a:lnTo>
                      <a:lnTo>
                        <a:pt x="170" y="107"/>
                      </a:lnTo>
                      <a:lnTo>
                        <a:pt x="167" y="131"/>
                      </a:lnTo>
                      <a:lnTo>
                        <a:pt x="156" y="155"/>
                      </a:lnTo>
                      <a:lnTo>
                        <a:pt x="125" y="171"/>
                      </a:lnTo>
                      <a:lnTo>
                        <a:pt x="125" y="183"/>
                      </a:lnTo>
                      <a:lnTo>
                        <a:pt x="137" y="202"/>
                      </a:lnTo>
                      <a:lnTo>
                        <a:pt x="127" y="212"/>
                      </a:lnTo>
                      <a:lnTo>
                        <a:pt x="89" y="222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3" name="Freeform 2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689953B-379D-4455-BE69-22F0C565A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0901" y="9736295"/>
                  <a:ext cx="758825" cy="741363"/>
                </a:xfrm>
                <a:custGeom>
                  <a:avLst/>
                  <a:gdLst>
                    <a:gd name="T0" fmla="*/ 255 w 478"/>
                    <a:gd name="T1" fmla="*/ 362 h 467"/>
                    <a:gd name="T2" fmla="*/ 220 w 478"/>
                    <a:gd name="T3" fmla="*/ 339 h 467"/>
                    <a:gd name="T4" fmla="*/ 178 w 478"/>
                    <a:gd name="T5" fmla="*/ 352 h 467"/>
                    <a:gd name="T6" fmla="*/ 151 w 478"/>
                    <a:gd name="T7" fmla="*/ 324 h 467"/>
                    <a:gd name="T8" fmla="*/ 122 w 478"/>
                    <a:gd name="T9" fmla="*/ 330 h 467"/>
                    <a:gd name="T10" fmla="*/ 110 w 478"/>
                    <a:gd name="T11" fmla="*/ 314 h 467"/>
                    <a:gd name="T12" fmla="*/ 113 w 478"/>
                    <a:gd name="T13" fmla="*/ 286 h 467"/>
                    <a:gd name="T14" fmla="*/ 100 w 478"/>
                    <a:gd name="T15" fmla="*/ 234 h 467"/>
                    <a:gd name="T16" fmla="*/ 62 w 478"/>
                    <a:gd name="T17" fmla="*/ 208 h 467"/>
                    <a:gd name="T18" fmla="*/ 43 w 478"/>
                    <a:gd name="T19" fmla="*/ 179 h 467"/>
                    <a:gd name="T20" fmla="*/ 5 w 478"/>
                    <a:gd name="T21" fmla="*/ 183 h 467"/>
                    <a:gd name="T22" fmla="*/ 0 w 478"/>
                    <a:gd name="T23" fmla="*/ 145 h 467"/>
                    <a:gd name="T24" fmla="*/ 34 w 478"/>
                    <a:gd name="T25" fmla="*/ 135 h 467"/>
                    <a:gd name="T26" fmla="*/ 62 w 478"/>
                    <a:gd name="T27" fmla="*/ 102 h 467"/>
                    <a:gd name="T28" fmla="*/ 79 w 478"/>
                    <a:gd name="T29" fmla="*/ 91 h 467"/>
                    <a:gd name="T30" fmla="*/ 119 w 478"/>
                    <a:gd name="T31" fmla="*/ 55 h 467"/>
                    <a:gd name="T32" fmla="*/ 158 w 478"/>
                    <a:gd name="T33" fmla="*/ 26 h 467"/>
                    <a:gd name="T34" fmla="*/ 180 w 478"/>
                    <a:gd name="T35" fmla="*/ 0 h 467"/>
                    <a:gd name="T36" fmla="*/ 186 w 478"/>
                    <a:gd name="T37" fmla="*/ 27 h 467"/>
                    <a:gd name="T38" fmla="*/ 202 w 478"/>
                    <a:gd name="T39" fmla="*/ 46 h 467"/>
                    <a:gd name="T40" fmla="*/ 207 w 478"/>
                    <a:gd name="T41" fmla="*/ 80 h 467"/>
                    <a:gd name="T42" fmla="*/ 213 w 478"/>
                    <a:gd name="T43" fmla="*/ 113 h 467"/>
                    <a:gd name="T44" fmla="*/ 234 w 478"/>
                    <a:gd name="T45" fmla="*/ 147 h 467"/>
                    <a:gd name="T46" fmla="*/ 241 w 478"/>
                    <a:gd name="T47" fmla="*/ 182 h 467"/>
                    <a:gd name="T48" fmla="*/ 235 w 478"/>
                    <a:gd name="T49" fmla="*/ 214 h 467"/>
                    <a:gd name="T50" fmla="*/ 242 w 478"/>
                    <a:gd name="T51" fmla="*/ 230 h 467"/>
                    <a:gd name="T52" fmla="*/ 268 w 478"/>
                    <a:gd name="T53" fmla="*/ 219 h 467"/>
                    <a:gd name="T54" fmla="*/ 268 w 478"/>
                    <a:gd name="T55" fmla="*/ 244 h 467"/>
                    <a:gd name="T56" fmla="*/ 257 w 478"/>
                    <a:gd name="T57" fmla="*/ 259 h 467"/>
                    <a:gd name="T58" fmla="*/ 264 w 478"/>
                    <a:gd name="T59" fmla="*/ 281 h 467"/>
                    <a:gd name="T60" fmla="*/ 261 w 478"/>
                    <a:gd name="T61" fmla="*/ 301 h 467"/>
                    <a:gd name="T62" fmla="*/ 273 w 478"/>
                    <a:gd name="T63" fmla="*/ 310 h 467"/>
                    <a:gd name="T64" fmla="*/ 296 w 478"/>
                    <a:gd name="T65" fmla="*/ 315 h 467"/>
                    <a:gd name="T66" fmla="*/ 315 w 478"/>
                    <a:gd name="T67" fmla="*/ 313 h 467"/>
                    <a:gd name="T68" fmla="*/ 328 w 478"/>
                    <a:gd name="T69" fmla="*/ 329 h 467"/>
                    <a:gd name="T70" fmla="*/ 353 w 478"/>
                    <a:gd name="T71" fmla="*/ 323 h 467"/>
                    <a:gd name="T72" fmla="*/ 377 w 478"/>
                    <a:gd name="T73" fmla="*/ 304 h 467"/>
                    <a:gd name="T74" fmla="*/ 407 w 478"/>
                    <a:gd name="T75" fmla="*/ 299 h 467"/>
                    <a:gd name="T76" fmla="*/ 433 w 478"/>
                    <a:gd name="T77" fmla="*/ 307 h 467"/>
                    <a:gd name="T78" fmla="*/ 434 w 478"/>
                    <a:gd name="T79" fmla="*/ 331 h 467"/>
                    <a:gd name="T80" fmla="*/ 418 w 478"/>
                    <a:gd name="T81" fmla="*/ 352 h 467"/>
                    <a:gd name="T82" fmla="*/ 431 w 478"/>
                    <a:gd name="T83" fmla="*/ 368 h 467"/>
                    <a:gd name="T84" fmla="*/ 437 w 478"/>
                    <a:gd name="T85" fmla="*/ 381 h 467"/>
                    <a:gd name="T86" fmla="*/ 460 w 478"/>
                    <a:gd name="T87" fmla="*/ 404 h 467"/>
                    <a:gd name="T88" fmla="*/ 478 w 478"/>
                    <a:gd name="T89" fmla="*/ 435 h 467"/>
                    <a:gd name="T90" fmla="*/ 452 w 478"/>
                    <a:gd name="T91" fmla="*/ 465 h 467"/>
                    <a:gd name="T92" fmla="*/ 408 w 478"/>
                    <a:gd name="T93" fmla="*/ 467 h 467"/>
                    <a:gd name="T94" fmla="*/ 389 w 478"/>
                    <a:gd name="T95" fmla="*/ 441 h 467"/>
                    <a:gd name="T96" fmla="*/ 369 w 478"/>
                    <a:gd name="T97" fmla="*/ 451 h 467"/>
                    <a:gd name="T98" fmla="*/ 334 w 478"/>
                    <a:gd name="T99" fmla="*/ 432 h 467"/>
                    <a:gd name="T100" fmla="*/ 315 w 478"/>
                    <a:gd name="T101" fmla="*/ 406 h 467"/>
                    <a:gd name="T102" fmla="*/ 303 w 478"/>
                    <a:gd name="T103" fmla="*/ 369 h 467"/>
                    <a:gd name="T104" fmla="*/ 263 w 478"/>
                    <a:gd name="T105" fmla="*/ 37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78" h="467">
                      <a:moveTo>
                        <a:pt x="263" y="377"/>
                      </a:moveTo>
                      <a:lnTo>
                        <a:pt x="255" y="362"/>
                      </a:lnTo>
                      <a:lnTo>
                        <a:pt x="238" y="347"/>
                      </a:lnTo>
                      <a:lnTo>
                        <a:pt x="220" y="339"/>
                      </a:lnTo>
                      <a:lnTo>
                        <a:pt x="199" y="349"/>
                      </a:lnTo>
                      <a:lnTo>
                        <a:pt x="178" y="352"/>
                      </a:lnTo>
                      <a:lnTo>
                        <a:pt x="162" y="347"/>
                      </a:lnTo>
                      <a:lnTo>
                        <a:pt x="151" y="324"/>
                      </a:lnTo>
                      <a:lnTo>
                        <a:pt x="133" y="310"/>
                      </a:lnTo>
                      <a:lnTo>
                        <a:pt x="122" y="330"/>
                      </a:lnTo>
                      <a:lnTo>
                        <a:pt x="110" y="330"/>
                      </a:lnTo>
                      <a:lnTo>
                        <a:pt x="110" y="314"/>
                      </a:lnTo>
                      <a:lnTo>
                        <a:pt x="122" y="302"/>
                      </a:lnTo>
                      <a:lnTo>
                        <a:pt x="113" y="286"/>
                      </a:lnTo>
                      <a:lnTo>
                        <a:pt x="104" y="260"/>
                      </a:lnTo>
                      <a:lnTo>
                        <a:pt x="100" y="234"/>
                      </a:lnTo>
                      <a:lnTo>
                        <a:pt x="85" y="217"/>
                      </a:lnTo>
                      <a:lnTo>
                        <a:pt x="62" y="208"/>
                      </a:lnTo>
                      <a:lnTo>
                        <a:pt x="55" y="192"/>
                      </a:lnTo>
                      <a:lnTo>
                        <a:pt x="43" y="179"/>
                      </a:lnTo>
                      <a:lnTo>
                        <a:pt x="20" y="183"/>
                      </a:lnTo>
                      <a:lnTo>
                        <a:pt x="5" y="183"/>
                      </a:lnTo>
                      <a:lnTo>
                        <a:pt x="5" y="164"/>
                      </a:lnTo>
                      <a:lnTo>
                        <a:pt x="0" y="145"/>
                      </a:lnTo>
                      <a:lnTo>
                        <a:pt x="0" y="135"/>
                      </a:lnTo>
                      <a:lnTo>
                        <a:pt x="34" y="135"/>
                      </a:lnTo>
                      <a:lnTo>
                        <a:pt x="45" y="115"/>
                      </a:lnTo>
                      <a:lnTo>
                        <a:pt x="62" y="102"/>
                      </a:lnTo>
                      <a:lnTo>
                        <a:pt x="74" y="104"/>
                      </a:lnTo>
                      <a:lnTo>
                        <a:pt x="79" y="91"/>
                      </a:lnTo>
                      <a:lnTo>
                        <a:pt x="106" y="86"/>
                      </a:lnTo>
                      <a:lnTo>
                        <a:pt x="119" y="55"/>
                      </a:lnTo>
                      <a:lnTo>
                        <a:pt x="142" y="43"/>
                      </a:lnTo>
                      <a:lnTo>
                        <a:pt x="158" y="26"/>
                      </a:lnTo>
                      <a:lnTo>
                        <a:pt x="164" y="0"/>
                      </a:lnTo>
                      <a:lnTo>
                        <a:pt x="180" y="0"/>
                      </a:lnTo>
                      <a:lnTo>
                        <a:pt x="196" y="16"/>
                      </a:lnTo>
                      <a:lnTo>
                        <a:pt x="186" y="27"/>
                      </a:lnTo>
                      <a:lnTo>
                        <a:pt x="196" y="36"/>
                      </a:lnTo>
                      <a:lnTo>
                        <a:pt x="202" y="46"/>
                      </a:lnTo>
                      <a:lnTo>
                        <a:pt x="200" y="72"/>
                      </a:lnTo>
                      <a:lnTo>
                        <a:pt x="207" y="80"/>
                      </a:lnTo>
                      <a:lnTo>
                        <a:pt x="202" y="106"/>
                      </a:lnTo>
                      <a:lnTo>
                        <a:pt x="213" y="113"/>
                      </a:lnTo>
                      <a:lnTo>
                        <a:pt x="226" y="126"/>
                      </a:lnTo>
                      <a:lnTo>
                        <a:pt x="234" y="147"/>
                      </a:lnTo>
                      <a:lnTo>
                        <a:pt x="234" y="169"/>
                      </a:lnTo>
                      <a:lnTo>
                        <a:pt x="241" y="182"/>
                      </a:lnTo>
                      <a:lnTo>
                        <a:pt x="235" y="195"/>
                      </a:lnTo>
                      <a:lnTo>
                        <a:pt x="235" y="214"/>
                      </a:lnTo>
                      <a:lnTo>
                        <a:pt x="231" y="222"/>
                      </a:lnTo>
                      <a:lnTo>
                        <a:pt x="242" y="230"/>
                      </a:lnTo>
                      <a:lnTo>
                        <a:pt x="252" y="219"/>
                      </a:lnTo>
                      <a:lnTo>
                        <a:pt x="268" y="219"/>
                      </a:lnTo>
                      <a:lnTo>
                        <a:pt x="276" y="230"/>
                      </a:lnTo>
                      <a:lnTo>
                        <a:pt x="268" y="244"/>
                      </a:lnTo>
                      <a:lnTo>
                        <a:pt x="254" y="251"/>
                      </a:lnTo>
                      <a:lnTo>
                        <a:pt x="257" y="259"/>
                      </a:lnTo>
                      <a:lnTo>
                        <a:pt x="267" y="260"/>
                      </a:lnTo>
                      <a:lnTo>
                        <a:pt x="264" y="281"/>
                      </a:lnTo>
                      <a:lnTo>
                        <a:pt x="258" y="286"/>
                      </a:lnTo>
                      <a:lnTo>
                        <a:pt x="261" y="301"/>
                      </a:lnTo>
                      <a:lnTo>
                        <a:pt x="270" y="301"/>
                      </a:lnTo>
                      <a:lnTo>
                        <a:pt x="273" y="310"/>
                      </a:lnTo>
                      <a:lnTo>
                        <a:pt x="284" y="321"/>
                      </a:lnTo>
                      <a:lnTo>
                        <a:pt x="296" y="315"/>
                      </a:lnTo>
                      <a:lnTo>
                        <a:pt x="305" y="307"/>
                      </a:lnTo>
                      <a:lnTo>
                        <a:pt x="315" y="313"/>
                      </a:lnTo>
                      <a:lnTo>
                        <a:pt x="318" y="321"/>
                      </a:lnTo>
                      <a:lnTo>
                        <a:pt x="328" y="329"/>
                      </a:lnTo>
                      <a:lnTo>
                        <a:pt x="341" y="333"/>
                      </a:lnTo>
                      <a:lnTo>
                        <a:pt x="353" y="323"/>
                      </a:lnTo>
                      <a:lnTo>
                        <a:pt x="361" y="304"/>
                      </a:lnTo>
                      <a:lnTo>
                        <a:pt x="377" y="304"/>
                      </a:lnTo>
                      <a:lnTo>
                        <a:pt x="396" y="304"/>
                      </a:lnTo>
                      <a:lnTo>
                        <a:pt x="407" y="299"/>
                      </a:lnTo>
                      <a:lnTo>
                        <a:pt x="423" y="307"/>
                      </a:lnTo>
                      <a:lnTo>
                        <a:pt x="433" y="307"/>
                      </a:lnTo>
                      <a:lnTo>
                        <a:pt x="440" y="318"/>
                      </a:lnTo>
                      <a:lnTo>
                        <a:pt x="434" y="331"/>
                      </a:lnTo>
                      <a:lnTo>
                        <a:pt x="417" y="340"/>
                      </a:lnTo>
                      <a:lnTo>
                        <a:pt x="418" y="352"/>
                      </a:lnTo>
                      <a:lnTo>
                        <a:pt x="428" y="352"/>
                      </a:lnTo>
                      <a:lnTo>
                        <a:pt x="431" y="368"/>
                      </a:lnTo>
                      <a:lnTo>
                        <a:pt x="431" y="368"/>
                      </a:lnTo>
                      <a:lnTo>
                        <a:pt x="437" y="381"/>
                      </a:lnTo>
                      <a:lnTo>
                        <a:pt x="452" y="396"/>
                      </a:lnTo>
                      <a:lnTo>
                        <a:pt x="460" y="404"/>
                      </a:lnTo>
                      <a:lnTo>
                        <a:pt x="465" y="420"/>
                      </a:lnTo>
                      <a:lnTo>
                        <a:pt x="478" y="435"/>
                      </a:lnTo>
                      <a:lnTo>
                        <a:pt x="465" y="452"/>
                      </a:lnTo>
                      <a:lnTo>
                        <a:pt x="452" y="465"/>
                      </a:lnTo>
                      <a:lnTo>
                        <a:pt x="430" y="465"/>
                      </a:lnTo>
                      <a:lnTo>
                        <a:pt x="408" y="467"/>
                      </a:lnTo>
                      <a:lnTo>
                        <a:pt x="398" y="455"/>
                      </a:lnTo>
                      <a:lnTo>
                        <a:pt x="389" y="441"/>
                      </a:lnTo>
                      <a:lnTo>
                        <a:pt x="380" y="441"/>
                      </a:lnTo>
                      <a:lnTo>
                        <a:pt x="369" y="451"/>
                      </a:lnTo>
                      <a:lnTo>
                        <a:pt x="353" y="451"/>
                      </a:lnTo>
                      <a:lnTo>
                        <a:pt x="334" y="432"/>
                      </a:lnTo>
                      <a:lnTo>
                        <a:pt x="329" y="420"/>
                      </a:lnTo>
                      <a:lnTo>
                        <a:pt x="315" y="406"/>
                      </a:lnTo>
                      <a:lnTo>
                        <a:pt x="315" y="381"/>
                      </a:lnTo>
                      <a:lnTo>
                        <a:pt x="303" y="369"/>
                      </a:lnTo>
                      <a:lnTo>
                        <a:pt x="282" y="369"/>
                      </a:lnTo>
                      <a:lnTo>
                        <a:pt x="263" y="377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10" name="Группа 9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29EF4D4-3652-43B6-B263-08D43615060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9228" y="5090717"/>
              <a:ext cx="3296256" cy="3707999"/>
              <a:chOff x="1649228" y="5090717"/>
              <a:chExt cx="2247900" cy="2528888"/>
            </a:xfrm>
            <a:solidFill>
              <a:sysClr val="window" lastClr="FFFFFF">
                <a:lumMod val="95000"/>
              </a:sysClr>
            </a:solidFill>
          </p:grpSpPr>
          <p:grpSp>
            <p:nvGrpSpPr>
              <p:cNvPr id="77" name="Группа 7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BD2A5D2-4C03-4340-A9ED-DBAF724277E3}"/>
                  </a:ext>
                </a:extLst>
              </p:cNvPr>
              <p:cNvGrpSpPr/>
              <p:nvPr/>
            </p:nvGrpSpPr>
            <p:grpSpPr>
              <a:xfrm>
                <a:off x="3317691" y="5090717"/>
                <a:ext cx="319087" cy="234950"/>
                <a:chOff x="3317691" y="5090717"/>
                <a:chExt cx="319087" cy="234950"/>
              </a:xfrm>
              <a:grpFill/>
            </p:grpSpPr>
            <p:sp>
              <p:nvSpPr>
                <p:cNvPr id="84" name="Freeform 7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AFB8600-8F6B-4B83-9844-19774D9AF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0103" y="5281217"/>
                  <a:ext cx="66675" cy="44450"/>
                </a:xfrm>
                <a:custGeom>
                  <a:avLst/>
                  <a:gdLst>
                    <a:gd name="T0" fmla="*/ 10 w 42"/>
                    <a:gd name="T1" fmla="*/ 28 h 28"/>
                    <a:gd name="T2" fmla="*/ 19 w 42"/>
                    <a:gd name="T3" fmla="*/ 21 h 28"/>
                    <a:gd name="T4" fmla="*/ 30 w 42"/>
                    <a:gd name="T5" fmla="*/ 21 h 28"/>
                    <a:gd name="T6" fmla="*/ 42 w 42"/>
                    <a:gd name="T7" fmla="*/ 10 h 28"/>
                    <a:gd name="T8" fmla="*/ 32 w 42"/>
                    <a:gd name="T9" fmla="*/ 0 h 28"/>
                    <a:gd name="T10" fmla="*/ 20 w 42"/>
                    <a:gd name="T11" fmla="*/ 3 h 28"/>
                    <a:gd name="T12" fmla="*/ 20 w 42"/>
                    <a:gd name="T13" fmla="*/ 3 h 28"/>
                    <a:gd name="T14" fmla="*/ 11 w 42"/>
                    <a:gd name="T15" fmla="*/ 12 h 28"/>
                    <a:gd name="T16" fmla="*/ 0 w 42"/>
                    <a:gd name="T17" fmla="*/ 21 h 28"/>
                    <a:gd name="T18" fmla="*/ 10 w 42"/>
                    <a:gd name="T1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28">
                      <a:moveTo>
                        <a:pt x="10" y="28"/>
                      </a:moveTo>
                      <a:lnTo>
                        <a:pt x="19" y="21"/>
                      </a:lnTo>
                      <a:lnTo>
                        <a:pt x="30" y="21"/>
                      </a:lnTo>
                      <a:lnTo>
                        <a:pt x="42" y="10"/>
                      </a:lnTo>
                      <a:lnTo>
                        <a:pt x="32" y="0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11" y="12"/>
                      </a:lnTo>
                      <a:lnTo>
                        <a:pt x="0" y="21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5" name="Freeform 7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87D1F14-C602-488D-AD82-60E6CB915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9941" y="5128817"/>
                  <a:ext cx="46038" cy="25400"/>
                </a:xfrm>
                <a:custGeom>
                  <a:avLst/>
                  <a:gdLst>
                    <a:gd name="T0" fmla="*/ 9 w 29"/>
                    <a:gd name="T1" fmla="*/ 0 h 16"/>
                    <a:gd name="T2" fmla="*/ 0 w 29"/>
                    <a:gd name="T3" fmla="*/ 8 h 16"/>
                    <a:gd name="T4" fmla="*/ 6 w 29"/>
                    <a:gd name="T5" fmla="*/ 16 h 16"/>
                    <a:gd name="T6" fmla="*/ 16 w 29"/>
                    <a:gd name="T7" fmla="*/ 9 h 16"/>
                    <a:gd name="T8" fmla="*/ 29 w 29"/>
                    <a:gd name="T9" fmla="*/ 12 h 16"/>
                    <a:gd name="T10" fmla="*/ 26 w 29"/>
                    <a:gd name="T11" fmla="*/ 5 h 16"/>
                    <a:gd name="T12" fmla="*/ 9 w 2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6"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16" y="9"/>
                      </a:lnTo>
                      <a:lnTo>
                        <a:pt x="29" y="12"/>
                      </a:lnTo>
                      <a:lnTo>
                        <a:pt x="26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6" name="Freeform 8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F8FEF4F-D9CF-4A8F-9F52-5200A65356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791" y="5187555"/>
                  <a:ext cx="22225" cy="26988"/>
                </a:xfrm>
                <a:custGeom>
                  <a:avLst/>
                  <a:gdLst>
                    <a:gd name="T0" fmla="*/ 0 w 14"/>
                    <a:gd name="T1" fmla="*/ 10 h 17"/>
                    <a:gd name="T2" fmla="*/ 7 w 14"/>
                    <a:gd name="T3" fmla="*/ 17 h 17"/>
                    <a:gd name="T4" fmla="*/ 14 w 14"/>
                    <a:gd name="T5" fmla="*/ 7 h 17"/>
                    <a:gd name="T6" fmla="*/ 4 w 14"/>
                    <a:gd name="T7" fmla="*/ 0 h 17"/>
                    <a:gd name="T8" fmla="*/ 4 w 14"/>
                    <a:gd name="T9" fmla="*/ 0 h 17"/>
                    <a:gd name="T10" fmla="*/ 0 w 14"/>
                    <a:gd name="T11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0" y="10"/>
                      </a:moveTo>
                      <a:lnTo>
                        <a:pt x="7" y="17"/>
                      </a:ln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7" name="Freeform 8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3E89A80-B0C1-4116-B80E-F650D740B5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691" y="5090717"/>
                  <a:ext cx="65088" cy="58738"/>
                </a:xfrm>
                <a:custGeom>
                  <a:avLst/>
                  <a:gdLst>
                    <a:gd name="T0" fmla="*/ 41 w 41"/>
                    <a:gd name="T1" fmla="*/ 32 h 37"/>
                    <a:gd name="T2" fmla="*/ 41 w 41"/>
                    <a:gd name="T3" fmla="*/ 23 h 37"/>
                    <a:gd name="T4" fmla="*/ 28 w 41"/>
                    <a:gd name="T5" fmla="*/ 20 h 37"/>
                    <a:gd name="T6" fmla="*/ 35 w 41"/>
                    <a:gd name="T7" fmla="*/ 11 h 37"/>
                    <a:gd name="T8" fmla="*/ 27 w 41"/>
                    <a:gd name="T9" fmla="*/ 0 h 37"/>
                    <a:gd name="T10" fmla="*/ 16 w 41"/>
                    <a:gd name="T11" fmla="*/ 4 h 37"/>
                    <a:gd name="T12" fmla="*/ 13 w 41"/>
                    <a:gd name="T13" fmla="*/ 2 h 37"/>
                    <a:gd name="T14" fmla="*/ 13 w 41"/>
                    <a:gd name="T15" fmla="*/ 2 h 37"/>
                    <a:gd name="T16" fmla="*/ 3 w 41"/>
                    <a:gd name="T17" fmla="*/ 10 h 37"/>
                    <a:gd name="T18" fmla="*/ 8 w 41"/>
                    <a:gd name="T19" fmla="*/ 18 h 37"/>
                    <a:gd name="T20" fmla="*/ 0 w 41"/>
                    <a:gd name="T21" fmla="*/ 27 h 37"/>
                    <a:gd name="T22" fmla="*/ 2 w 41"/>
                    <a:gd name="T23" fmla="*/ 33 h 37"/>
                    <a:gd name="T24" fmla="*/ 18 w 41"/>
                    <a:gd name="T25" fmla="*/ 37 h 37"/>
                    <a:gd name="T26" fmla="*/ 32 w 41"/>
                    <a:gd name="T27" fmla="*/ 32 h 37"/>
                    <a:gd name="T28" fmla="*/ 41 w 41"/>
                    <a:gd name="T29" fmla="*/ 3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" h="37">
                      <a:moveTo>
                        <a:pt x="41" y="32"/>
                      </a:moveTo>
                      <a:lnTo>
                        <a:pt x="41" y="23"/>
                      </a:lnTo>
                      <a:lnTo>
                        <a:pt x="28" y="20"/>
                      </a:lnTo>
                      <a:lnTo>
                        <a:pt x="35" y="11"/>
                      </a:lnTo>
                      <a:lnTo>
                        <a:pt x="27" y="0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3" y="10"/>
                      </a:lnTo>
                      <a:lnTo>
                        <a:pt x="8" y="18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18" y="37"/>
                      </a:lnTo>
                      <a:lnTo>
                        <a:pt x="32" y="32"/>
                      </a:lnTo>
                      <a:lnTo>
                        <a:pt x="41" y="32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78" name="Freeform 10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810A89B-69DA-4EC9-BD46-4E014C0F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991" y="7116367"/>
                <a:ext cx="493713" cy="341313"/>
              </a:xfrm>
              <a:custGeom>
                <a:avLst/>
                <a:gdLst>
                  <a:gd name="T0" fmla="*/ 311 w 311"/>
                  <a:gd name="T1" fmla="*/ 193 h 215"/>
                  <a:gd name="T2" fmla="*/ 300 w 311"/>
                  <a:gd name="T3" fmla="*/ 209 h 215"/>
                  <a:gd name="T4" fmla="*/ 276 w 311"/>
                  <a:gd name="T5" fmla="*/ 209 h 215"/>
                  <a:gd name="T6" fmla="*/ 255 w 311"/>
                  <a:gd name="T7" fmla="*/ 215 h 215"/>
                  <a:gd name="T8" fmla="*/ 237 w 311"/>
                  <a:gd name="T9" fmla="*/ 206 h 215"/>
                  <a:gd name="T10" fmla="*/ 215 w 311"/>
                  <a:gd name="T11" fmla="*/ 209 h 215"/>
                  <a:gd name="T12" fmla="*/ 189 w 311"/>
                  <a:gd name="T13" fmla="*/ 209 h 215"/>
                  <a:gd name="T14" fmla="*/ 164 w 311"/>
                  <a:gd name="T15" fmla="*/ 196 h 215"/>
                  <a:gd name="T16" fmla="*/ 154 w 311"/>
                  <a:gd name="T17" fmla="*/ 196 h 215"/>
                  <a:gd name="T18" fmla="*/ 143 w 311"/>
                  <a:gd name="T19" fmla="*/ 208 h 215"/>
                  <a:gd name="T20" fmla="*/ 124 w 311"/>
                  <a:gd name="T21" fmla="*/ 212 h 215"/>
                  <a:gd name="T22" fmla="*/ 105 w 311"/>
                  <a:gd name="T23" fmla="*/ 202 h 215"/>
                  <a:gd name="T24" fmla="*/ 89 w 311"/>
                  <a:gd name="T25" fmla="*/ 202 h 215"/>
                  <a:gd name="T26" fmla="*/ 67 w 311"/>
                  <a:gd name="T27" fmla="*/ 195 h 215"/>
                  <a:gd name="T28" fmla="*/ 34 w 311"/>
                  <a:gd name="T29" fmla="*/ 196 h 215"/>
                  <a:gd name="T30" fmla="*/ 38 w 311"/>
                  <a:gd name="T31" fmla="*/ 183 h 215"/>
                  <a:gd name="T32" fmla="*/ 53 w 311"/>
                  <a:gd name="T33" fmla="*/ 168 h 215"/>
                  <a:gd name="T34" fmla="*/ 45 w 311"/>
                  <a:gd name="T35" fmla="*/ 150 h 215"/>
                  <a:gd name="T36" fmla="*/ 26 w 311"/>
                  <a:gd name="T37" fmla="*/ 150 h 215"/>
                  <a:gd name="T38" fmla="*/ 23 w 311"/>
                  <a:gd name="T39" fmla="*/ 139 h 215"/>
                  <a:gd name="T40" fmla="*/ 10 w 311"/>
                  <a:gd name="T41" fmla="*/ 139 h 215"/>
                  <a:gd name="T42" fmla="*/ 0 w 311"/>
                  <a:gd name="T43" fmla="*/ 128 h 215"/>
                  <a:gd name="T44" fmla="*/ 3 w 311"/>
                  <a:gd name="T45" fmla="*/ 115 h 215"/>
                  <a:gd name="T46" fmla="*/ 16 w 311"/>
                  <a:gd name="T47" fmla="*/ 115 h 215"/>
                  <a:gd name="T48" fmla="*/ 25 w 311"/>
                  <a:gd name="T49" fmla="*/ 106 h 215"/>
                  <a:gd name="T50" fmla="*/ 19 w 311"/>
                  <a:gd name="T51" fmla="*/ 87 h 215"/>
                  <a:gd name="T52" fmla="*/ 29 w 311"/>
                  <a:gd name="T53" fmla="*/ 77 h 215"/>
                  <a:gd name="T54" fmla="*/ 47 w 311"/>
                  <a:gd name="T55" fmla="*/ 77 h 215"/>
                  <a:gd name="T56" fmla="*/ 55 w 311"/>
                  <a:gd name="T57" fmla="*/ 64 h 215"/>
                  <a:gd name="T58" fmla="*/ 53 w 311"/>
                  <a:gd name="T59" fmla="*/ 39 h 215"/>
                  <a:gd name="T60" fmla="*/ 53 w 311"/>
                  <a:gd name="T61" fmla="*/ 17 h 215"/>
                  <a:gd name="T62" fmla="*/ 53 w 311"/>
                  <a:gd name="T63" fmla="*/ 17 h 215"/>
                  <a:gd name="T64" fmla="*/ 77 w 311"/>
                  <a:gd name="T65" fmla="*/ 0 h 215"/>
                  <a:gd name="T66" fmla="*/ 92 w 311"/>
                  <a:gd name="T67" fmla="*/ 7 h 215"/>
                  <a:gd name="T68" fmla="*/ 105 w 311"/>
                  <a:gd name="T69" fmla="*/ 7 h 215"/>
                  <a:gd name="T70" fmla="*/ 119 w 311"/>
                  <a:gd name="T71" fmla="*/ 13 h 215"/>
                  <a:gd name="T72" fmla="*/ 130 w 311"/>
                  <a:gd name="T73" fmla="*/ 10 h 215"/>
                  <a:gd name="T74" fmla="*/ 143 w 311"/>
                  <a:gd name="T75" fmla="*/ 32 h 215"/>
                  <a:gd name="T76" fmla="*/ 166 w 311"/>
                  <a:gd name="T77" fmla="*/ 14 h 215"/>
                  <a:gd name="T78" fmla="*/ 186 w 311"/>
                  <a:gd name="T79" fmla="*/ 14 h 215"/>
                  <a:gd name="T80" fmla="*/ 195 w 311"/>
                  <a:gd name="T81" fmla="*/ 24 h 215"/>
                  <a:gd name="T82" fmla="*/ 183 w 311"/>
                  <a:gd name="T83" fmla="*/ 45 h 215"/>
                  <a:gd name="T84" fmla="*/ 199 w 311"/>
                  <a:gd name="T85" fmla="*/ 68 h 215"/>
                  <a:gd name="T86" fmla="*/ 211 w 311"/>
                  <a:gd name="T87" fmla="*/ 72 h 215"/>
                  <a:gd name="T88" fmla="*/ 211 w 311"/>
                  <a:gd name="T89" fmla="*/ 94 h 215"/>
                  <a:gd name="T90" fmla="*/ 227 w 311"/>
                  <a:gd name="T91" fmla="*/ 97 h 215"/>
                  <a:gd name="T92" fmla="*/ 237 w 311"/>
                  <a:gd name="T93" fmla="*/ 107 h 215"/>
                  <a:gd name="T94" fmla="*/ 255 w 311"/>
                  <a:gd name="T95" fmla="*/ 107 h 215"/>
                  <a:gd name="T96" fmla="*/ 260 w 311"/>
                  <a:gd name="T97" fmla="*/ 120 h 215"/>
                  <a:gd name="T98" fmla="*/ 273 w 311"/>
                  <a:gd name="T99" fmla="*/ 122 h 215"/>
                  <a:gd name="T100" fmla="*/ 271 w 311"/>
                  <a:gd name="T101" fmla="*/ 141 h 215"/>
                  <a:gd name="T102" fmla="*/ 308 w 311"/>
                  <a:gd name="T103" fmla="*/ 164 h 215"/>
                  <a:gd name="T104" fmla="*/ 311 w 311"/>
                  <a:gd name="T105" fmla="*/ 19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1" h="215">
                    <a:moveTo>
                      <a:pt x="311" y="193"/>
                    </a:moveTo>
                    <a:lnTo>
                      <a:pt x="300" y="209"/>
                    </a:lnTo>
                    <a:lnTo>
                      <a:pt x="276" y="209"/>
                    </a:lnTo>
                    <a:lnTo>
                      <a:pt x="255" y="215"/>
                    </a:lnTo>
                    <a:lnTo>
                      <a:pt x="237" y="206"/>
                    </a:lnTo>
                    <a:lnTo>
                      <a:pt x="215" y="209"/>
                    </a:lnTo>
                    <a:lnTo>
                      <a:pt x="189" y="209"/>
                    </a:lnTo>
                    <a:lnTo>
                      <a:pt x="164" y="196"/>
                    </a:lnTo>
                    <a:lnTo>
                      <a:pt x="154" y="196"/>
                    </a:lnTo>
                    <a:lnTo>
                      <a:pt x="143" y="208"/>
                    </a:lnTo>
                    <a:lnTo>
                      <a:pt x="124" y="212"/>
                    </a:lnTo>
                    <a:lnTo>
                      <a:pt x="105" y="202"/>
                    </a:lnTo>
                    <a:lnTo>
                      <a:pt x="89" y="202"/>
                    </a:lnTo>
                    <a:lnTo>
                      <a:pt x="67" y="195"/>
                    </a:lnTo>
                    <a:lnTo>
                      <a:pt x="34" y="196"/>
                    </a:lnTo>
                    <a:lnTo>
                      <a:pt x="38" y="183"/>
                    </a:lnTo>
                    <a:lnTo>
                      <a:pt x="53" y="168"/>
                    </a:lnTo>
                    <a:lnTo>
                      <a:pt x="45" y="150"/>
                    </a:lnTo>
                    <a:lnTo>
                      <a:pt x="26" y="150"/>
                    </a:lnTo>
                    <a:lnTo>
                      <a:pt x="23" y="139"/>
                    </a:lnTo>
                    <a:lnTo>
                      <a:pt x="10" y="139"/>
                    </a:lnTo>
                    <a:lnTo>
                      <a:pt x="0" y="128"/>
                    </a:lnTo>
                    <a:lnTo>
                      <a:pt x="3" y="115"/>
                    </a:lnTo>
                    <a:lnTo>
                      <a:pt x="16" y="115"/>
                    </a:lnTo>
                    <a:lnTo>
                      <a:pt x="25" y="106"/>
                    </a:lnTo>
                    <a:lnTo>
                      <a:pt x="19" y="87"/>
                    </a:lnTo>
                    <a:lnTo>
                      <a:pt x="29" y="77"/>
                    </a:lnTo>
                    <a:lnTo>
                      <a:pt x="47" y="77"/>
                    </a:lnTo>
                    <a:lnTo>
                      <a:pt x="55" y="64"/>
                    </a:lnTo>
                    <a:lnTo>
                      <a:pt x="53" y="39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5" y="7"/>
                    </a:lnTo>
                    <a:lnTo>
                      <a:pt x="119" y="13"/>
                    </a:lnTo>
                    <a:lnTo>
                      <a:pt x="130" y="10"/>
                    </a:lnTo>
                    <a:lnTo>
                      <a:pt x="143" y="32"/>
                    </a:lnTo>
                    <a:lnTo>
                      <a:pt x="166" y="14"/>
                    </a:lnTo>
                    <a:lnTo>
                      <a:pt x="186" y="14"/>
                    </a:lnTo>
                    <a:lnTo>
                      <a:pt x="195" y="24"/>
                    </a:lnTo>
                    <a:lnTo>
                      <a:pt x="183" y="45"/>
                    </a:lnTo>
                    <a:lnTo>
                      <a:pt x="199" y="68"/>
                    </a:lnTo>
                    <a:lnTo>
                      <a:pt x="211" y="72"/>
                    </a:lnTo>
                    <a:lnTo>
                      <a:pt x="211" y="94"/>
                    </a:lnTo>
                    <a:lnTo>
                      <a:pt x="227" y="97"/>
                    </a:lnTo>
                    <a:lnTo>
                      <a:pt x="237" y="107"/>
                    </a:lnTo>
                    <a:lnTo>
                      <a:pt x="255" y="107"/>
                    </a:lnTo>
                    <a:lnTo>
                      <a:pt x="260" y="120"/>
                    </a:lnTo>
                    <a:lnTo>
                      <a:pt x="273" y="122"/>
                    </a:lnTo>
                    <a:lnTo>
                      <a:pt x="271" y="141"/>
                    </a:lnTo>
                    <a:lnTo>
                      <a:pt x="308" y="164"/>
                    </a:lnTo>
                    <a:lnTo>
                      <a:pt x="311" y="193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Freeform 12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9264B0E-25B7-402B-92EB-7453807FF3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5503" y="6844905"/>
                <a:ext cx="785813" cy="627063"/>
              </a:xfrm>
              <a:custGeom>
                <a:avLst/>
                <a:gdLst>
                  <a:gd name="T0" fmla="*/ 53 w 495"/>
                  <a:gd name="T1" fmla="*/ 127 h 395"/>
                  <a:gd name="T2" fmla="*/ 77 w 495"/>
                  <a:gd name="T3" fmla="*/ 120 h 395"/>
                  <a:gd name="T4" fmla="*/ 101 w 495"/>
                  <a:gd name="T5" fmla="*/ 92 h 395"/>
                  <a:gd name="T6" fmla="*/ 102 w 495"/>
                  <a:gd name="T7" fmla="*/ 62 h 395"/>
                  <a:gd name="T8" fmla="*/ 136 w 495"/>
                  <a:gd name="T9" fmla="*/ 72 h 395"/>
                  <a:gd name="T10" fmla="*/ 152 w 495"/>
                  <a:gd name="T11" fmla="*/ 54 h 395"/>
                  <a:gd name="T12" fmla="*/ 185 w 495"/>
                  <a:gd name="T13" fmla="*/ 54 h 395"/>
                  <a:gd name="T14" fmla="*/ 226 w 495"/>
                  <a:gd name="T15" fmla="*/ 43 h 395"/>
                  <a:gd name="T16" fmla="*/ 249 w 495"/>
                  <a:gd name="T17" fmla="*/ 30 h 395"/>
                  <a:gd name="T18" fmla="*/ 272 w 495"/>
                  <a:gd name="T19" fmla="*/ 16 h 395"/>
                  <a:gd name="T20" fmla="*/ 282 w 495"/>
                  <a:gd name="T21" fmla="*/ 0 h 395"/>
                  <a:gd name="T22" fmla="*/ 307 w 495"/>
                  <a:gd name="T23" fmla="*/ 16 h 395"/>
                  <a:gd name="T24" fmla="*/ 335 w 495"/>
                  <a:gd name="T25" fmla="*/ 30 h 395"/>
                  <a:gd name="T26" fmla="*/ 370 w 495"/>
                  <a:gd name="T27" fmla="*/ 50 h 395"/>
                  <a:gd name="T28" fmla="*/ 393 w 495"/>
                  <a:gd name="T29" fmla="*/ 91 h 395"/>
                  <a:gd name="T30" fmla="*/ 413 w 495"/>
                  <a:gd name="T31" fmla="*/ 111 h 395"/>
                  <a:gd name="T32" fmla="*/ 422 w 495"/>
                  <a:gd name="T33" fmla="*/ 139 h 395"/>
                  <a:gd name="T34" fmla="*/ 448 w 495"/>
                  <a:gd name="T35" fmla="*/ 153 h 395"/>
                  <a:gd name="T36" fmla="*/ 479 w 495"/>
                  <a:gd name="T37" fmla="*/ 163 h 395"/>
                  <a:gd name="T38" fmla="*/ 486 w 495"/>
                  <a:gd name="T39" fmla="*/ 176 h 395"/>
                  <a:gd name="T40" fmla="*/ 451 w 495"/>
                  <a:gd name="T41" fmla="*/ 201 h 395"/>
                  <a:gd name="T42" fmla="*/ 413 w 495"/>
                  <a:gd name="T43" fmla="*/ 197 h 395"/>
                  <a:gd name="T44" fmla="*/ 386 w 495"/>
                  <a:gd name="T45" fmla="*/ 197 h 395"/>
                  <a:gd name="T46" fmla="*/ 358 w 495"/>
                  <a:gd name="T47" fmla="*/ 190 h 395"/>
                  <a:gd name="T48" fmla="*/ 330 w 495"/>
                  <a:gd name="T49" fmla="*/ 179 h 395"/>
                  <a:gd name="T50" fmla="*/ 317 w 495"/>
                  <a:gd name="T51" fmla="*/ 163 h 395"/>
                  <a:gd name="T52" fmla="*/ 311 w 495"/>
                  <a:gd name="T53" fmla="*/ 139 h 395"/>
                  <a:gd name="T54" fmla="*/ 288 w 495"/>
                  <a:gd name="T55" fmla="*/ 163 h 395"/>
                  <a:gd name="T56" fmla="*/ 275 w 495"/>
                  <a:gd name="T57" fmla="*/ 190 h 395"/>
                  <a:gd name="T58" fmla="*/ 266 w 495"/>
                  <a:gd name="T59" fmla="*/ 217 h 395"/>
                  <a:gd name="T60" fmla="*/ 279 w 495"/>
                  <a:gd name="T61" fmla="*/ 235 h 395"/>
                  <a:gd name="T62" fmla="*/ 292 w 495"/>
                  <a:gd name="T63" fmla="*/ 255 h 395"/>
                  <a:gd name="T64" fmla="*/ 307 w 495"/>
                  <a:gd name="T65" fmla="*/ 275 h 395"/>
                  <a:gd name="T66" fmla="*/ 282 w 495"/>
                  <a:gd name="T67" fmla="*/ 286 h 395"/>
                  <a:gd name="T68" fmla="*/ 258 w 495"/>
                  <a:gd name="T69" fmla="*/ 310 h 395"/>
                  <a:gd name="T70" fmla="*/ 253 w 495"/>
                  <a:gd name="T71" fmla="*/ 338 h 395"/>
                  <a:gd name="T72" fmla="*/ 236 w 495"/>
                  <a:gd name="T73" fmla="*/ 350 h 395"/>
                  <a:gd name="T74" fmla="*/ 226 w 495"/>
                  <a:gd name="T75" fmla="*/ 373 h 395"/>
                  <a:gd name="T76" fmla="*/ 220 w 495"/>
                  <a:gd name="T77" fmla="*/ 395 h 395"/>
                  <a:gd name="T78" fmla="*/ 202 w 495"/>
                  <a:gd name="T79" fmla="*/ 395 h 395"/>
                  <a:gd name="T80" fmla="*/ 169 w 495"/>
                  <a:gd name="T81" fmla="*/ 377 h 395"/>
                  <a:gd name="T82" fmla="*/ 128 w 495"/>
                  <a:gd name="T83" fmla="*/ 364 h 395"/>
                  <a:gd name="T84" fmla="*/ 88 w 495"/>
                  <a:gd name="T85" fmla="*/ 312 h 395"/>
                  <a:gd name="T86" fmla="*/ 77 w 495"/>
                  <a:gd name="T87" fmla="*/ 291 h 395"/>
                  <a:gd name="T88" fmla="*/ 54 w 495"/>
                  <a:gd name="T89" fmla="*/ 278 h 395"/>
                  <a:gd name="T90" fmla="*/ 28 w 495"/>
                  <a:gd name="T91" fmla="*/ 265 h 395"/>
                  <a:gd name="T92" fmla="*/ 16 w 495"/>
                  <a:gd name="T93" fmla="*/ 239 h 395"/>
                  <a:gd name="T94" fmla="*/ 12 w 495"/>
                  <a:gd name="T95" fmla="*/ 195 h 395"/>
                  <a:gd name="T96" fmla="*/ 18 w 495"/>
                  <a:gd name="T97" fmla="*/ 169 h 395"/>
                  <a:gd name="T98" fmla="*/ 22 w 495"/>
                  <a:gd name="T99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5" h="395">
                    <a:moveTo>
                      <a:pt x="40" y="123"/>
                    </a:moveTo>
                    <a:lnTo>
                      <a:pt x="53" y="127"/>
                    </a:lnTo>
                    <a:lnTo>
                      <a:pt x="66" y="115"/>
                    </a:lnTo>
                    <a:lnTo>
                      <a:pt x="77" y="120"/>
                    </a:lnTo>
                    <a:lnTo>
                      <a:pt x="101" y="110"/>
                    </a:lnTo>
                    <a:lnTo>
                      <a:pt x="101" y="92"/>
                    </a:lnTo>
                    <a:lnTo>
                      <a:pt x="96" y="79"/>
                    </a:lnTo>
                    <a:lnTo>
                      <a:pt x="102" y="62"/>
                    </a:lnTo>
                    <a:lnTo>
                      <a:pt x="115" y="72"/>
                    </a:lnTo>
                    <a:lnTo>
                      <a:pt x="136" y="72"/>
                    </a:lnTo>
                    <a:lnTo>
                      <a:pt x="152" y="67"/>
                    </a:lnTo>
                    <a:lnTo>
                      <a:pt x="152" y="54"/>
                    </a:lnTo>
                    <a:lnTo>
                      <a:pt x="159" y="47"/>
                    </a:lnTo>
                    <a:lnTo>
                      <a:pt x="185" y="54"/>
                    </a:lnTo>
                    <a:lnTo>
                      <a:pt x="197" y="43"/>
                    </a:lnTo>
                    <a:lnTo>
                      <a:pt x="226" y="43"/>
                    </a:lnTo>
                    <a:lnTo>
                      <a:pt x="233" y="35"/>
                    </a:lnTo>
                    <a:lnTo>
                      <a:pt x="249" y="30"/>
                    </a:lnTo>
                    <a:lnTo>
                      <a:pt x="265" y="24"/>
                    </a:lnTo>
                    <a:lnTo>
                      <a:pt x="272" y="16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5" y="11"/>
                    </a:lnTo>
                    <a:lnTo>
                      <a:pt x="307" y="16"/>
                    </a:lnTo>
                    <a:lnTo>
                      <a:pt x="320" y="30"/>
                    </a:lnTo>
                    <a:lnTo>
                      <a:pt x="335" y="30"/>
                    </a:lnTo>
                    <a:lnTo>
                      <a:pt x="354" y="35"/>
                    </a:lnTo>
                    <a:lnTo>
                      <a:pt x="370" y="50"/>
                    </a:lnTo>
                    <a:lnTo>
                      <a:pt x="380" y="70"/>
                    </a:lnTo>
                    <a:lnTo>
                      <a:pt x="393" y="91"/>
                    </a:lnTo>
                    <a:lnTo>
                      <a:pt x="393" y="108"/>
                    </a:lnTo>
                    <a:lnTo>
                      <a:pt x="413" y="111"/>
                    </a:lnTo>
                    <a:lnTo>
                      <a:pt x="413" y="128"/>
                    </a:lnTo>
                    <a:lnTo>
                      <a:pt x="422" y="139"/>
                    </a:lnTo>
                    <a:lnTo>
                      <a:pt x="439" y="143"/>
                    </a:lnTo>
                    <a:lnTo>
                      <a:pt x="448" y="153"/>
                    </a:lnTo>
                    <a:lnTo>
                      <a:pt x="465" y="153"/>
                    </a:lnTo>
                    <a:lnTo>
                      <a:pt x="479" y="163"/>
                    </a:lnTo>
                    <a:lnTo>
                      <a:pt x="495" y="163"/>
                    </a:lnTo>
                    <a:lnTo>
                      <a:pt x="486" y="176"/>
                    </a:lnTo>
                    <a:lnTo>
                      <a:pt x="470" y="192"/>
                    </a:lnTo>
                    <a:lnTo>
                      <a:pt x="451" y="201"/>
                    </a:lnTo>
                    <a:lnTo>
                      <a:pt x="428" y="201"/>
                    </a:lnTo>
                    <a:lnTo>
                      <a:pt x="413" y="197"/>
                    </a:lnTo>
                    <a:lnTo>
                      <a:pt x="396" y="188"/>
                    </a:lnTo>
                    <a:lnTo>
                      <a:pt x="386" y="197"/>
                    </a:lnTo>
                    <a:lnTo>
                      <a:pt x="370" y="197"/>
                    </a:lnTo>
                    <a:lnTo>
                      <a:pt x="358" y="190"/>
                    </a:lnTo>
                    <a:lnTo>
                      <a:pt x="346" y="184"/>
                    </a:lnTo>
                    <a:lnTo>
                      <a:pt x="330" y="179"/>
                    </a:lnTo>
                    <a:lnTo>
                      <a:pt x="317" y="175"/>
                    </a:lnTo>
                    <a:lnTo>
                      <a:pt x="317" y="163"/>
                    </a:lnTo>
                    <a:lnTo>
                      <a:pt x="326" y="153"/>
                    </a:lnTo>
                    <a:lnTo>
                      <a:pt x="311" y="139"/>
                    </a:lnTo>
                    <a:lnTo>
                      <a:pt x="297" y="149"/>
                    </a:lnTo>
                    <a:lnTo>
                      <a:pt x="288" y="163"/>
                    </a:lnTo>
                    <a:lnTo>
                      <a:pt x="277" y="175"/>
                    </a:lnTo>
                    <a:lnTo>
                      <a:pt x="275" y="190"/>
                    </a:lnTo>
                    <a:lnTo>
                      <a:pt x="281" y="210"/>
                    </a:lnTo>
                    <a:lnTo>
                      <a:pt x="266" y="217"/>
                    </a:lnTo>
                    <a:lnTo>
                      <a:pt x="266" y="227"/>
                    </a:lnTo>
                    <a:lnTo>
                      <a:pt x="279" y="235"/>
                    </a:lnTo>
                    <a:lnTo>
                      <a:pt x="288" y="243"/>
                    </a:lnTo>
                    <a:lnTo>
                      <a:pt x="292" y="255"/>
                    </a:lnTo>
                    <a:lnTo>
                      <a:pt x="307" y="262"/>
                    </a:lnTo>
                    <a:lnTo>
                      <a:pt x="307" y="275"/>
                    </a:lnTo>
                    <a:lnTo>
                      <a:pt x="300" y="283"/>
                    </a:lnTo>
                    <a:lnTo>
                      <a:pt x="282" y="286"/>
                    </a:lnTo>
                    <a:lnTo>
                      <a:pt x="271" y="297"/>
                    </a:lnTo>
                    <a:lnTo>
                      <a:pt x="258" y="310"/>
                    </a:lnTo>
                    <a:lnTo>
                      <a:pt x="258" y="328"/>
                    </a:lnTo>
                    <a:lnTo>
                      <a:pt x="253" y="338"/>
                    </a:lnTo>
                    <a:lnTo>
                      <a:pt x="243" y="348"/>
                    </a:lnTo>
                    <a:lnTo>
                      <a:pt x="236" y="350"/>
                    </a:lnTo>
                    <a:lnTo>
                      <a:pt x="236" y="363"/>
                    </a:lnTo>
                    <a:lnTo>
                      <a:pt x="226" y="373"/>
                    </a:lnTo>
                    <a:lnTo>
                      <a:pt x="220" y="383"/>
                    </a:lnTo>
                    <a:lnTo>
                      <a:pt x="220" y="395"/>
                    </a:lnTo>
                    <a:lnTo>
                      <a:pt x="202" y="395"/>
                    </a:lnTo>
                    <a:lnTo>
                      <a:pt x="202" y="395"/>
                    </a:lnTo>
                    <a:lnTo>
                      <a:pt x="194" y="377"/>
                    </a:lnTo>
                    <a:lnTo>
                      <a:pt x="169" y="377"/>
                    </a:lnTo>
                    <a:lnTo>
                      <a:pt x="150" y="366"/>
                    </a:lnTo>
                    <a:lnTo>
                      <a:pt x="128" y="364"/>
                    </a:lnTo>
                    <a:lnTo>
                      <a:pt x="125" y="335"/>
                    </a:lnTo>
                    <a:lnTo>
                      <a:pt x="88" y="312"/>
                    </a:lnTo>
                    <a:lnTo>
                      <a:pt x="90" y="293"/>
                    </a:lnTo>
                    <a:lnTo>
                      <a:pt x="77" y="291"/>
                    </a:lnTo>
                    <a:lnTo>
                      <a:pt x="72" y="278"/>
                    </a:lnTo>
                    <a:lnTo>
                      <a:pt x="54" y="278"/>
                    </a:lnTo>
                    <a:lnTo>
                      <a:pt x="44" y="268"/>
                    </a:lnTo>
                    <a:lnTo>
                      <a:pt x="28" y="265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0" y="216"/>
                    </a:lnTo>
                    <a:lnTo>
                      <a:pt x="12" y="195"/>
                    </a:lnTo>
                    <a:lnTo>
                      <a:pt x="24" y="185"/>
                    </a:lnTo>
                    <a:lnTo>
                      <a:pt x="18" y="169"/>
                    </a:lnTo>
                    <a:lnTo>
                      <a:pt x="26" y="160"/>
                    </a:lnTo>
                    <a:lnTo>
                      <a:pt x="22" y="140"/>
                    </a:lnTo>
                    <a:lnTo>
                      <a:pt x="40" y="123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Freeform 12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907C4EF-5372-4A89-ACE6-A5EB1829F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866" y="6367067"/>
                <a:ext cx="690563" cy="800100"/>
              </a:xfrm>
              <a:custGeom>
                <a:avLst/>
                <a:gdLst>
                  <a:gd name="T0" fmla="*/ 35 w 435"/>
                  <a:gd name="T1" fmla="*/ 425 h 504"/>
                  <a:gd name="T2" fmla="*/ 0 w 435"/>
                  <a:gd name="T3" fmla="*/ 392 h 504"/>
                  <a:gd name="T4" fmla="*/ 21 w 435"/>
                  <a:gd name="T5" fmla="*/ 370 h 504"/>
                  <a:gd name="T6" fmla="*/ 28 w 435"/>
                  <a:gd name="T7" fmla="*/ 339 h 504"/>
                  <a:gd name="T8" fmla="*/ 53 w 435"/>
                  <a:gd name="T9" fmla="*/ 345 h 504"/>
                  <a:gd name="T10" fmla="*/ 73 w 435"/>
                  <a:gd name="T11" fmla="*/ 319 h 504"/>
                  <a:gd name="T12" fmla="*/ 96 w 435"/>
                  <a:gd name="T13" fmla="*/ 303 h 504"/>
                  <a:gd name="T14" fmla="*/ 115 w 435"/>
                  <a:gd name="T15" fmla="*/ 313 h 504"/>
                  <a:gd name="T16" fmla="*/ 118 w 435"/>
                  <a:gd name="T17" fmla="*/ 294 h 504"/>
                  <a:gd name="T18" fmla="*/ 134 w 435"/>
                  <a:gd name="T19" fmla="*/ 274 h 504"/>
                  <a:gd name="T20" fmla="*/ 163 w 435"/>
                  <a:gd name="T21" fmla="*/ 268 h 504"/>
                  <a:gd name="T22" fmla="*/ 165 w 435"/>
                  <a:gd name="T23" fmla="*/ 245 h 504"/>
                  <a:gd name="T24" fmla="*/ 175 w 435"/>
                  <a:gd name="T25" fmla="*/ 227 h 504"/>
                  <a:gd name="T26" fmla="*/ 169 w 435"/>
                  <a:gd name="T27" fmla="*/ 186 h 504"/>
                  <a:gd name="T28" fmla="*/ 185 w 435"/>
                  <a:gd name="T29" fmla="*/ 147 h 504"/>
                  <a:gd name="T30" fmla="*/ 214 w 435"/>
                  <a:gd name="T31" fmla="*/ 134 h 504"/>
                  <a:gd name="T32" fmla="*/ 249 w 435"/>
                  <a:gd name="T33" fmla="*/ 95 h 504"/>
                  <a:gd name="T34" fmla="*/ 259 w 435"/>
                  <a:gd name="T35" fmla="*/ 48 h 504"/>
                  <a:gd name="T36" fmla="*/ 280 w 435"/>
                  <a:gd name="T37" fmla="*/ 23 h 504"/>
                  <a:gd name="T38" fmla="*/ 293 w 435"/>
                  <a:gd name="T39" fmla="*/ 0 h 504"/>
                  <a:gd name="T40" fmla="*/ 307 w 435"/>
                  <a:gd name="T41" fmla="*/ 22 h 504"/>
                  <a:gd name="T42" fmla="*/ 323 w 435"/>
                  <a:gd name="T43" fmla="*/ 35 h 504"/>
                  <a:gd name="T44" fmla="*/ 358 w 435"/>
                  <a:gd name="T45" fmla="*/ 72 h 504"/>
                  <a:gd name="T46" fmla="*/ 384 w 435"/>
                  <a:gd name="T47" fmla="*/ 109 h 504"/>
                  <a:gd name="T48" fmla="*/ 374 w 435"/>
                  <a:gd name="T49" fmla="*/ 149 h 504"/>
                  <a:gd name="T50" fmla="*/ 374 w 435"/>
                  <a:gd name="T51" fmla="*/ 202 h 504"/>
                  <a:gd name="T52" fmla="*/ 386 w 435"/>
                  <a:gd name="T53" fmla="*/ 234 h 504"/>
                  <a:gd name="T54" fmla="*/ 378 w 435"/>
                  <a:gd name="T55" fmla="*/ 268 h 504"/>
                  <a:gd name="T56" fmla="*/ 406 w 435"/>
                  <a:gd name="T57" fmla="*/ 291 h 504"/>
                  <a:gd name="T58" fmla="*/ 419 w 435"/>
                  <a:gd name="T59" fmla="*/ 306 h 504"/>
                  <a:gd name="T60" fmla="*/ 423 w 435"/>
                  <a:gd name="T61" fmla="*/ 329 h 504"/>
                  <a:gd name="T62" fmla="*/ 435 w 435"/>
                  <a:gd name="T63" fmla="*/ 363 h 504"/>
                  <a:gd name="T64" fmla="*/ 434 w 435"/>
                  <a:gd name="T65" fmla="*/ 393 h 504"/>
                  <a:gd name="T66" fmla="*/ 410 w 435"/>
                  <a:gd name="T67" fmla="*/ 421 h 504"/>
                  <a:gd name="T68" fmla="*/ 386 w 435"/>
                  <a:gd name="T69" fmla="*/ 428 h 504"/>
                  <a:gd name="T70" fmla="*/ 355 w 435"/>
                  <a:gd name="T71" fmla="*/ 441 h 504"/>
                  <a:gd name="T72" fmla="*/ 351 w 435"/>
                  <a:gd name="T73" fmla="*/ 470 h 504"/>
                  <a:gd name="T74" fmla="*/ 345 w 435"/>
                  <a:gd name="T75" fmla="*/ 496 h 504"/>
                  <a:gd name="T76" fmla="*/ 336 w 435"/>
                  <a:gd name="T77" fmla="*/ 486 h 504"/>
                  <a:gd name="T78" fmla="*/ 293 w 435"/>
                  <a:gd name="T79" fmla="*/ 504 h 504"/>
                  <a:gd name="T80" fmla="*/ 269 w 435"/>
                  <a:gd name="T81" fmla="*/ 485 h 504"/>
                  <a:gd name="T82" fmla="*/ 242 w 435"/>
                  <a:gd name="T83" fmla="*/ 479 h 504"/>
                  <a:gd name="T84" fmla="*/ 203 w 435"/>
                  <a:gd name="T85" fmla="*/ 489 h 504"/>
                  <a:gd name="T86" fmla="*/ 181 w 435"/>
                  <a:gd name="T87" fmla="*/ 469 h 504"/>
                  <a:gd name="T88" fmla="*/ 155 w 435"/>
                  <a:gd name="T89" fmla="*/ 473 h 504"/>
                  <a:gd name="T90" fmla="*/ 130 w 435"/>
                  <a:gd name="T91" fmla="*/ 459 h 504"/>
                  <a:gd name="T92" fmla="*/ 108 w 435"/>
                  <a:gd name="T93" fmla="*/ 444 h 504"/>
                  <a:gd name="T94" fmla="*/ 86 w 435"/>
                  <a:gd name="T95" fmla="*/ 424 h 504"/>
                  <a:gd name="T96" fmla="*/ 60 w 435"/>
                  <a:gd name="T97" fmla="*/ 44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5" h="504">
                    <a:moveTo>
                      <a:pt x="50" y="425"/>
                    </a:moveTo>
                    <a:lnTo>
                      <a:pt x="35" y="425"/>
                    </a:lnTo>
                    <a:lnTo>
                      <a:pt x="14" y="409"/>
                    </a:lnTo>
                    <a:lnTo>
                      <a:pt x="0" y="392"/>
                    </a:lnTo>
                    <a:lnTo>
                      <a:pt x="14" y="377"/>
                    </a:lnTo>
                    <a:lnTo>
                      <a:pt x="21" y="370"/>
                    </a:lnTo>
                    <a:lnTo>
                      <a:pt x="21" y="352"/>
                    </a:lnTo>
                    <a:lnTo>
                      <a:pt x="28" y="339"/>
                    </a:lnTo>
                    <a:lnTo>
                      <a:pt x="34" y="345"/>
                    </a:lnTo>
                    <a:lnTo>
                      <a:pt x="53" y="345"/>
                    </a:lnTo>
                    <a:lnTo>
                      <a:pt x="69" y="338"/>
                    </a:lnTo>
                    <a:lnTo>
                      <a:pt x="73" y="319"/>
                    </a:lnTo>
                    <a:lnTo>
                      <a:pt x="83" y="303"/>
                    </a:lnTo>
                    <a:lnTo>
                      <a:pt x="96" y="303"/>
                    </a:lnTo>
                    <a:lnTo>
                      <a:pt x="108" y="320"/>
                    </a:lnTo>
                    <a:lnTo>
                      <a:pt x="115" y="313"/>
                    </a:lnTo>
                    <a:lnTo>
                      <a:pt x="125" y="303"/>
                    </a:lnTo>
                    <a:lnTo>
                      <a:pt x="118" y="294"/>
                    </a:lnTo>
                    <a:lnTo>
                      <a:pt x="117" y="285"/>
                    </a:lnTo>
                    <a:lnTo>
                      <a:pt x="134" y="274"/>
                    </a:lnTo>
                    <a:lnTo>
                      <a:pt x="152" y="277"/>
                    </a:lnTo>
                    <a:lnTo>
                      <a:pt x="163" y="268"/>
                    </a:lnTo>
                    <a:lnTo>
                      <a:pt x="175" y="255"/>
                    </a:lnTo>
                    <a:lnTo>
                      <a:pt x="165" y="245"/>
                    </a:lnTo>
                    <a:lnTo>
                      <a:pt x="165" y="237"/>
                    </a:lnTo>
                    <a:lnTo>
                      <a:pt x="175" y="227"/>
                    </a:lnTo>
                    <a:lnTo>
                      <a:pt x="181" y="205"/>
                    </a:lnTo>
                    <a:lnTo>
                      <a:pt x="169" y="186"/>
                    </a:lnTo>
                    <a:lnTo>
                      <a:pt x="169" y="162"/>
                    </a:lnTo>
                    <a:lnTo>
                      <a:pt x="185" y="147"/>
                    </a:lnTo>
                    <a:lnTo>
                      <a:pt x="201" y="147"/>
                    </a:lnTo>
                    <a:lnTo>
                      <a:pt x="214" y="134"/>
                    </a:lnTo>
                    <a:lnTo>
                      <a:pt x="229" y="112"/>
                    </a:lnTo>
                    <a:lnTo>
                      <a:pt x="249" y="95"/>
                    </a:lnTo>
                    <a:lnTo>
                      <a:pt x="259" y="69"/>
                    </a:lnTo>
                    <a:lnTo>
                      <a:pt x="259" y="48"/>
                    </a:lnTo>
                    <a:lnTo>
                      <a:pt x="280" y="38"/>
                    </a:lnTo>
                    <a:lnTo>
                      <a:pt x="280" y="23"/>
                    </a:lnTo>
                    <a:lnTo>
                      <a:pt x="284" y="9"/>
                    </a:lnTo>
                    <a:lnTo>
                      <a:pt x="293" y="0"/>
                    </a:lnTo>
                    <a:lnTo>
                      <a:pt x="307" y="9"/>
                    </a:lnTo>
                    <a:lnTo>
                      <a:pt x="307" y="22"/>
                    </a:lnTo>
                    <a:lnTo>
                      <a:pt x="314" y="29"/>
                    </a:lnTo>
                    <a:lnTo>
                      <a:pt x="323" y="35"/>
                    </a:lnTo>
                    <a:lnTo>
                      <a:pt x="336" y="48"/>
                    </a:lnTo>
                    <a:lnTo>
                      <a:pt x="358" y="72"/>
                    </a:lnTo>
                    <a:lnTo>
                      <a:pt x="373" y="98"/>
                    </a:lnTo>
                    <a:lnTo>
                      <a:pt x="384" y="109"/>
                    </a:lnTo>
                    <a:lnTo>
                      <a:pt x="384" y="136"/>
                    </a:lnTo>
                    <a:lnTo>
                      <a:pt x="374" y="149"/>
                    </a:lnTo>
                    <a:lnTo>
                      <a:pt x="380" y="179"/>
                    </a:lnTo>
                    <a:lnTo>
                      <a:pt x="374" y="202"/>
                    </a:lnTo>
                    <a:lnTo>
                      <a:pt x="386" y="216"/>
                    </a:lnTo>
                    <a:lnTo>
                      <a:pt x="386" y="234"/>
                    </a:lnTo>
                    <a:lnTo>
                      <a:pt x="375" y="246"/>
                    </a:lnTo>
                    <a:lnTo>
                      <a:pt x="378" y="268"/>
                    </a:lnTo>
                    <a:lnTo>
                      <a:pt x="396" y="277"/>
                    </a:lnTo>
                    <a:lnTo>
                      <a:pt x="406" y="291"/>
                    </a:lnTo>
                    <a:lnTo>
                      <a:pt x="407" y="306"/>
                    </a:lnTo>
                    <a:lnTo>
                      <a:pt x="419" y="306"/>
                    </a:lnTo>
                    <a:lnTo>
                      <a:pt x="429" y="317"/>
                    </a:lnTo>
                    <a:lnTo>
                      <a:pt x="423" y="329"/>
                    </a:lnTo>
                    <a:lnTo>
                      <a:pt x="423" y="351"/>
                    </a:lnTo>
                    <a:lnTo>
                      <a:pt x="435" y="363"/>
                    </a:lnTo>
                    <a:lnTo>
                      <a:pt x="429" y="380"/>
                    </a:lnTo>
                    <a:lnTo>
                      <a:pt x="434" y="393"/>
                    </a:lnTo>
                    <a:lnTo>
                      <a:pt x="434" y="411"/>
                    </a:lnTo>
                    <a:lnTo>
                      <a:pt x="410" y="421"/>
                    </a:lnTo>
                    <a:lnTo>
                      <a:pt x="399" y="416"/>
                    </a:lnTo>
                    <a:lnTo>
                      <a:pt x="386" y="428"/>
                    </a:lnTo>
                    <a:lnTo>
                      <a:pt x="373" y="424"/>
                    </a:lnTo>
                    <a:lnTo>
                      <a:pt x="355" y="441"/>
                    </a:lnTo>
                    <a:lnTo>
                      <a:pt x="359" y="461"/>
                    </a:lnTo>
                    <a:lnTo>
                      <a:pt x="351" y="470"/>
                    </a:lnTo>
                    <a:lnTo>
                      <a:pt x="357" y="486"/>
                    </a:lnTo>
                    <a:lnTo>
                      <a:pt x="345" y="496"/>
                    </a:lnTo>
                    <a:lnTo>
                      <a:pt x="336" y="486"/>
                    </a:lnTo>
                    <a:lnTo>
                      <a:pt x="336" y="486"/>
                    </a:lnTo>
                    <a:lnTo>
                      <a:pt x="316" y="486"/>
                    </a:lnTo>
                    <a:lnTo>
                      <a:pt x="293" y="504"/>
                    </a:lnTo>
                    <a:lnTo>
                      <a:pt x="280" y="482"/>
                    </a:lnTo>
                    <a:lnTo>
                      <a:pt x="269" y="485"/>
                    </a:lnTo>
                    <a:lnTo>
                      <a:pt x="255" y="479"/>
                    </a:lnTo>
                    <a:lnTo>
                      <a:pt x="242" y="479"/>
                    </a:lnTo>
                    <a:lnTo>
                      <a:pt x="227" y="472"/>
                    </a:lnTo>
                    <a:lnTo>
                      <a:pt x="203" y="489"/>
                    </a:lnTo>
                    <a:lnTo>
                      <a:pt x="192" y="479"/>
                    </a:lnTo>
                    <a:lnTo>
                      <a:pt x="181" y="469"/>
                    </a:lnTo>
                    <a:lnTo>
                      <a:pt x="168" y="460"/>
                    </a:lnTo>
                    <a:lnTo>
                      <a:pt x="155" y="473"/>
                    </a:lnTo>
                    <a:lnTo>
                      <a:pt x="141" y="460"/>
                    </a:lnTo>
                    <a:lnTo>
                      <a:pt x="130" y="459"/>
                    </a:lnTo>
                    <a:lnTo>
                      <a:pt x="125" y="451"/>
                    </a:lnTo>
                    <a:lnTo>
                      <a:pt x="108" y="444"/>
                    </a:lnTo>
                    <a:lnTo>
                      <a:pt x="102" y="435"/>
                    </a:lnTo>
                    <a:lnTo>
                      <a:pt x="86" y="424"/>
                    </a:lnTo>
                    <a:lnTo>
                      <a:pt x="73" y="429"/>
                    </a:lnTo>
                    <a:lnTo>
                      <a:pt x="60" y="441"/>
                    </a:lnTo>
                    <a:lnTo>
                      <a:pt x="50" y="425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1" name="Freeform 8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1F7E063-C31A-444C-855C-2FA79F696D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678" y="5149455"/>
                <a:ext cx="1314450" cy="1582738"/>
              </a:xfrm>
              <a:custGeom>
                <a:avLst/>
                <a:gdLst>
                  <a:gd name="T0" fmla="*/ 149 w 570"/>
                  <a:gd name="T1" fmla="*/ 235 h 685"/>
                  <a:gd name="T2" fmla="*/ 147 w 570"/>
                  <a:gd name="T3" fmla="*/ 189 h 685"/>
                  <a:gd name="T4" fmla="*/ 195 w 570"/>
                  <a:gd name="T5" fmla="*/ 239 h 685"/>
                  <a:gd name="T6" fmla="*/ 233 w 570"/>
                  <a:gd name="T7" fmla="*/ 231 h 685"/>
                  <a:gd name="T8" fmla="*/ 198 w 570"/>
                  <a:gd name="T9" fmla="*/ 169 h 685"/>
                  <a:gd name="T10" fmla="*/ 227 w 570"/>
                  <a:gd name="T11" fmla="*/ 121 h 685"/>
                  <a:gd name="T12" fmla="*/ 244 w 570"/>
                  <a:gd name="T13" fmla="*/ 81 h 685"/>
                  <a:gd name="T14" fmla="*/ 290 w 570"/>
                  <a:gd name="T15" fmla="*/ 23 h 685"/>
                  <a:gd name="T16" fmla="*/ 342 w 570"/>
                  <a:gd name="T17" fmla="*/ 19 h 685"/>
                  <a:gd name="T18" fmla="*/ 333 w 570"/>
                  <a:gd name="T19" fmla="*/ 92 h 685"/>
                  <a:gd name="T20" fmla="*/ 318 w 570"/>
                  <a:gd name="T21" fmla="*/ 180 h 685"/>
                  <a:gd name="T22" fmla="*/ 318 w 570"/>
                  <a:gd name="T23" fmla="*/ 276 h 685"/>
                  <a:gd name="T24" fmla="*/ 266 w 570"/>
                  <a:gd name="T25" fmla="*/ 344 h 685"/>
                  <a:gd name="T26" fmla="*/ 209 w 570"/>
                  <a:gd name="T27" fmla="*/ 360 h 685"/>
                  <a:gd name="T28" fmla="*/ 212 w 570"/>
                  <a:gd name="T29" fmla="*/ 383 h 685"/>
                  <a:gd name="T30" fmla="*/ 259 w 570"/>
                  <a:gd name="T31" fmla="*/ 391 h 685"/>
                  <a:gd name="T32" fmla="*/ 309 w 570"/>
                  <a:gd name="T33" fmla="*/ 368 h 685"/>
                  <a:gd name="T34" fmla="*/ 338 w 570"/>
                  <a:gd name="T35" fmla="*/ 313 h 685"/>
                  <a:gd name="T36" fmla="*/ 365 w 570"/>
                  <a:gd name="T37" fmla="*/ 269 h 685"/>
                  <a:gd name="T38" fmla="*/ 388 w 570"/>
                  <a:gd name="T39" fmla="*/ 317 h 685"/>
                  <a:gd name="T40" fmla="*/ 418 w 570"/>
                  <a:gd name="T41" fmla="*/ 351 h 685"/>
                  <a:gd name="T42" fmla="*/ 406 w 570"/>
                  <a:gd name="T43" fmla="*/ 317 h 685"/>
                  <a:gd name="T44" fmla="*/ 396 w 570"/>
                  <a:gd name="T45" fmla="*/ 264 h 685"/>
                  <a:gd name="T46" fmla="*/ 347 w 570"/>
                  <a:gd name="T47" fmla="*/ 256 h 685"/>
                  <a:gd name="T48" fmla="*/ 334 w 570"/>
                  <a:gd name="T49" fmla="*/ 207 h 685"/>
                  <a:gd name="T50" fmla="*/ 354 w 570"/>
                  <a:gd name="T51" fmla="*/ 134 h 685"/>
                  <a:gd name="T52" fmla="*/ 387 w 570"/>
                  <a:gd name="T53" fmla="*/ 83 h 685"/>
                  <a:gd name="T54" fmla="*/ 411 w 570"/>
                  <a:gd name="T55" fmla="*/ 35 h 685"/>
                  <a:gd name="T56" fmla="*/ 393 w 570"/>
                  <a:gd name="T57" fmla="*/ 115 h 685"/>
                  <a:gd name="T58" fmla="*/ 436 w 570"/>
                  <a:gd name="T59" fmla="*/ 148 h 685"/>
                  <a:gd name="T60" fmla="*/ 423 w 570"/>
                  <a:gd name="T61" fmla="*/ 127 h 685"/>
                  <a:gd name="T62" fmla="*/ 429 w 570"/>
                  <a:gd name="T63" fmla="*/ 94 h 685"/>
                  <a:gd name="T64" fmla="*/ 452 w 570"/>
                  <a:gd name="T65" fmla="*/ 73 h 685"/>
                  <a:gd name="T66" fmla="*/ 475 w 570"/>
                  <a:gd name="T67" fmla="*/ 96 h 685"/>
                  <a:gd name="T68" fmla="*/ 469 w 570"/>
                  <a:gd name="T69" fmla="*/ 125 h 685"/>
                  <a:gd name="T70" fmla="*/ 471 w 570"/>
                  <a:gd name="T71" fmla="*/ 148 h 685"/>
                  <a:gd name="T72" fmla="*/ 466 w 570"/>
                  <a:gd name="T73" fmla="*/ 203 h 685"/>
                  <a:gd name="T74" fmla="*/ 452 w 570"/>
                  <a:gd name="T75" fmla="*/ 247 h 685"/>
                  <a:gd name="T76" fmla="*/ 487 w 570"/>
                  <a:gd name="T77" fmla="*/ 263 h 685"/>
                  <a:gd name="T78" fmla="*/ 509 w 570"/>
                  <a:gd name="T79" fmla="*/ 285 h 685"/>
                  <a:gd name="T80" fmla="*/ 508 w 570"/>
                  <a:gd name="T81" fmla="*/ 333 h 685"/>
                  <a:gd name="T82" fmla="*/ 495 w 570"/>
                  <a:gd name="T83" fmla="*/ 363 h 685"/>
                  <a:gd name="T84" fmla="*/ 512 w 570"/>
                  <a:gd name="T85" fmla="*/ 409 h 685"/>
                  <a:gd name="T86" fmla="*/ 514 w 570"/>
                  <a:gd name="T87" fmla="*/ 456 h 685"/>
                  <a:gd name="T88" fmla="*/ 537 w 570"/>
                  <a:gd name="T89" fmla="*/ 494 h 685"/>
                  <a:gd name="T90" fmla="*/ 558 w 570"/>
                  <a:gd name="T91" fmla="*/ 541 h 685"/>
                  <a:gd name="T92" fmla="*/ 561 w 570"/>
                  <a:gd name="T93" fmla="*/ 583 h 685"/>
                  <a:gd name="T94" fmla="*/ 545 w 570"/>
                  <a:gd name="T95" fmla="*/ 648 h 685"/>
                  <a:gd name="T96" fmla="*/ 500 w 570"/>
                  <a:gd name="T97" fmla="*/ 667 h 685"/>
                  <a:gd name="T98" fmla="*/ 440 w 570"/>
                  <a:gd name="T99" fmla="*/ 637 h 685"/>
                  <a:gd name="T100" fmla="*/ 380 w 570"/>
                  <a:gd name="T101" fmla="*/ 648 h 685"/>
                  <a:gd name="T102" fmla="*/ 318 w 570"/>
                  <a:gd name="T103" fmla="*/ 610 h 685"/>
                  <a:gd name="T104" fmla="*/ 260 w 570"/>
                  <a:gd name="T105" fmla="*/ 590 h 685"/>
                  <a:gd name="T106" fmla="*/ 199 w 570"/>
                  <a:gd name="T107" fmla="*/ 563 h 685"/>
                  <a:gd name="T108" fmla="*/ 168 w 570"/>
                  <a:gd name="T109" fmla="*/ 489 h 685"/>
                  <a:gd name="T110" fmla="*/ 105 w 570"/>
                  <a:gd name="T111" fmla="*/ 493 h 685"/>
                  <a:gd name="T112" fmla="*/ 62 w 570"/>
                  <a:gd name="T113" fmla="*/ 455 h 685"/>
                  <a:gd name="T114" fmla="*/ 0 w 570"/>
                  <a:gd name="T115" fmla="*/ 422 h 685"/>
                  <a:gd name="T116" fmla="*/ 33 w 570"/>
                  <a:gd name="T117" fmla="*/ 354 h 685"/>
                  <a:gd name="T118" fmla="*/ 103 w 570"/>
                  <a:gd name="T119" fmla="*/ 308 h 685"/>
                  <a:gd name="T120" fmla="*/ 146 w 570"/>
                  <a:gd name="T121" fmla="*/ 2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0" h="685">
                    <a:moveTo>
                      <a:pt x="133" y="252"/>
                    </a:moveTo>
                    <a:cubicBezTo>
                      <a:pt x="134" y="245"/>
                      <a:pt x="134" y="245"/>
                      <a:pt x="134" y="245"/>
                    </a:cubicBezTo>
                    <a:cubicBezTo>
                      <a:pt x="140" y="242"/>
                      <a:pt x="140" y="242"/>
                      <a:pt x="140" y="242"/>
                    </a:cubicBezTo>
                    <a:cubicBezTo>
                      <a:pt x="143" y="235"/>
                      <a:pt x="143" y="235"/>
                      <a:pt x="143" y="235"/>
                    </a:cubicBezTo>
                    <a:cubicBezTo>
                      <a:pt x="149" y="235"/>
                      <a:pt x="149" y="235"/>
                      <a:pt x="149" y="235"/>
                    </a:cubicBezTo>
                    <a:cubicBezTo>
                      <a:pt x="149" y="212"/>
                      <a:pt x="149" y="212"/>
                      <a:pt x="149" y="212"/>
                    </a:cubicBezTo>
                    <a:cubicBezTo>
                      <a:pt x="144" y="211"/>
                      <a:pt x="144" y="211"/>
                      <a:pt x="144" y="211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47" y="189"/>
                      <a:pt x="147" y="189"/>
                      <a:pt x="147" y="189"/>
                    </a:cubicBezTo>
                    <a:cubicBezTo>
                      <a:pt x="152" y="181"/>
                      <a:pt x="152" y="181"/>
                      <a:pt x="152" y="181"/>
                    </a:cubicBezTo>
                    <a:cubicBezTo>
                      <a:pt x="157" y="192"/>
                      <a:pt x="157" y="192"/>
                      <a:pt x="157" y="192"/>
                    </a:cubicBezTo>
                    <a:cubicBezTo>
                      <a:pt x="173" y="207"/>
                      <a:pt x="173" y="207"/>
                      <a:pt x="173" y="207"/>
                    </a:cubicBezTo>
                    <a:cubicBezTo>
                      <a:pt x="184" y="224"/>
                      <a:pt x="184" y="224"/>
                      <a:pt x="184" y="224"/>
                    </a:cubicBezTo>
                    <a:cubicBezTo>
                      <a:pt x="195" y="239"/>
                      <a:pt x="195" y="239"/>
                      <a:pt x="195" y="239"/>
                    </a:cubicBezTo>
                    <a:cubicBezTo>
                      <a:pt x="195" y="253"/>
                      <a:pt x="195" y="253"/>
                      <a:pt x="195" y="253"/>
                    </a:cubicBezTo>
                    <a:cubicBezTo>
                      <a:pt x="204" y="267"/>
                      <a:pt x="204" y="267"/>
                      <a:pt x="204" y="267"/>
                    </a:cubicBezTo>
                    <a:cubicBezTo>
                      <a:pt x="218" y="259"/>
                      <a:pt x="218" y="259"/>
                      <a:pt x="218" y="259"/>
                    </a:cubicBezTo>
                    <a:cubicBezTo>
                      <a:pt x="218" y="245"/>
                      <a:pt x="218" y="245"/>
                      <a:pt x="218" y="245"/>
                    </a:cubicBezTo>
                    <a:cubicBezTo>
                      <a:pt x="233" y="231"/>
                      <a:pt x="233" y="231"/>
                      <a:pt x="233" y="231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15" y="211"/>
                      <a:pt x="215" y="211"/>
                      <a:pt x="215" y="211"/>
                    </a:cubicBezTo>
                    <a:cubicBezTo>
                      <a:pt x="218" y="192"/>
                      <a:pt x="218" y="192"/>
                      <a:pt x="218" y="192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4" y="163"/>
                      <a:pt x="204" y="163"/>
                      <a:pt x="204" y="163"/>
                    </a:cubicBezTo>
                    <a:cubicBezTo>
                      <a:pt x="218" y="156"/>
                      <a:pt x="218" y="156"/>
                      <a:pt x="218" y="156"/>
                    </a:cubicBezTo>
                    <a:cubicBezTo>
                      <a:pt x="218" y="145"/>
                      <a:pt x="218" y="145"/>
                      <a:pt x="218" y="145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227" y="111"/>
                      <a:pt x="227" y="111"/>
                      <a:pt x="227" y="111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30" y="86"/>
                      <a:pt x="230" y="86"/>
                      <a:pt x="230" y="86"/>
                    </a:cubicBezTo>
                    <a:cubicBezTo>
                      <a:pt x="244" y="81"/>
                      <a:pt x="244" y="81"/>
                      <a:pt x="244" y="81"/>
                    </a:cubicBezTo>
                    <a:cubicBezTo>
                      <a:pt x="258" y="74"/>
                      <a:pt x="258" y="74"/>
                      <a:pt x="258" y="74"/>
                    </a:cubicBezTo>
                    <a:cubicBezTo>
                      <a:pt x="263" y="69"/>
                      <a:pt x="263" y="69"/>
                      <a:pt x="263" y="69"/>
                    </a:cubicBezTo>
                    <a:cubicBezTo>
                      <a:pt x="274" y="58"/>
                      <a:pt x="274" y="58"/>
                      <a:pt x="274" y="58"/>
                    </a:cubicBezTo>
                    <a:cubicBezTo>
                      <a:pt x="283" y="39"/>
                      <a:pt x="283" y="39"/>
                      <a:pt x="283" y="39"/>
                    </a:cubicBezTo>
                    <a:cubicBezTo>
                      <a:pt x="290" y="23"/>
                      <a:pt x="290" y="23"/>
                      <a:pt x="290" y="23"/>
                    </a:cubicBezTo>
                    <a:cubicBezTo>
                      <a:pt x="297" y="7"/>
                      <a:pt x="297" y="7"/>
                      <a:pt x="297" y="7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8" y="11"/>
                      <a:pt x="318" y="11"/>
                      <a:pt x="318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42" y="19"/>
                      <a:pt x="342" y="19"/>
                      <a:pt x="342" y="19"/>
                    </a:cubicBezTo>
                    <a:cubicBezTo>
                      <a:pt x="356" y="19"/>
                      <a:pt x="356" y="19"/>
                      <a:pt x="356" y="19"/>
                    </a:cubicBezTo>
                    <a:cubicBezTo>
                      <a:pt x="362" y="42"/>
                      <a:pt x="362" y="42"/>
                      <a:pt x="362" y="42"/>
                    </a:cubicBezTo>
                    <a:cubicBezTo>
                      <a:pt x="355" y="49"/>
                      <a:pt x="355" y="49"/>
                      <a:pt x="355" y="49"/>
                    </a:cubicBezTo>
                    <a:cubicBezTo>
                      <a:pt x="352" y="73"/>
                      <a:pt x="352" y="73"/>
                      <a:pt x="352" y="73"/>
                    </a:cubicBezTo>
                    <a:cubicBezTo>
                      <a:pt x="333" y="92"/>
                      <a:pt x="333" y="92"/>
                      <a:pt x="333" y="92"/>
                    </a:cubicBezTo>
                    <a:cubicBezTo>
                      <a:pt x="328" y="109"/>
                      <a:pt x="328" y="109"/>
                      <a:pt x="328" y="109"/>
                    </a:cubicBezTo>
                    <a:cubicBezTo>
                      <a:pt x="339" y="119"/>
                      <a:pt x="339" y="119"/>
                      <a:pt x="339" y="119"/>
                    </a:cubicBezTo>
                    <a:cubicBezTo>
                      <a:pt x="335" y="142"/>
                      <a:pt x="335" y="142"/>
                      <a:pt x="335" y="142"/>
                    </a:cubicBezTo>
                    <a:cubicBezTo>
                      <a:pt x="332" y="160"/>
                      <a:pt x="332" y="160"/>
                      <a:pt x="332" y="160"/>
                    </a:cubicBezTo>
                    <a:cubicBezTo>
                      <a:pt x="318" y="180"/>
                      <a:pt x="318" y="180"/>
                      <a:pt x="318" y="180"/>
                    </a:cubicBezTo>
                    <a:cubicBezTo>
                      <a:pt x="314" y="209"/>
                      <a:pt x="314" y="209"/>
                      <a:pt x="314" y="209"/>
                    </a:cubicBezTo>
                    <a:cubicBezTo>
                      <a:pt x="306" y="234"/>
                      <a:pt x="306" y="234"/>
                      <a:pt x="306" y="234"/>
                    </a:cubicBezTo>
                    <a:cubicBezTo>
                      <a:pt x="301" y="247"/>
                      <a:pt x="301" y="247"/>
                      <a:pt x="301" y="247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6" y="287"/>
                      <a:pt x="316" y="287"/>
                      <a:pt x="316" y="287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84" y="327"/>
                      <a:pt x="284" y="327"/>
                      <a:pt x="284" y="327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56" y="359"/>
                      <a:pt x="256" y="359"/>
                      <a:pt x="256" y="359"/>
                    </a:cubicBezTo>
                    <a:cubicBezTo>
                      <a:pt x="247" y="364"/>
                      <a:pt x="247" y="364"/>
                      <a:pt x="247" y="364"/>
                    </a:cubicBezTo>
                    <a:cubicBezTo>
                      <a:pt x="230" y="361"/>
                      <a:pt x="230" y="361"/>
                      <a:pt x="230" y="361"/>
                    </a:cubicBezTo>
                    <a:cubicBezTo>
                      <a:pt x="220" y="367"/>
                      <a:pt x="220" y="367"/>
                      <a:pt x="220" y="367"/>
                    </a:cubicBezTo>
                    <a:cubicBezTo>
                      <a:pt x="209" y="360"/>
                      <a:pt x="209" y="360"/>
                      <a:pt x="209" y="360"/>
                    </a:cubicBezTo>
                    <a:cubicBezTo>
                      <a:pt x="202" y="353"/>
                      <a:pt x="202" y="353"/>
                      <a:pt x="202" y="353"/>
                    </a:cubicBezTo>
                    <a:cubicBezTo>
                      <a:pt x="192" y="350"/>
                      <a:pt x="192" y="350"/>
                      <a:pt x="192" y="350"/>
                    </a:cubicBezTo>
                    <a:cubicBezTo>
                      <a:pt x="192" y="363"/>
                      <a:pt x="192" y="363"/>
                      <a:pt x="192" y="363"/>
                    </a:cubicBezTo>
                    <a:cubicBezTo>
                      <a:pt x="202" y="378"/>
                      <a:pt x="202" y="378"/>
                      <a:pt x="202" y="378"/>
                    </a:cubicBezTo>
                    <a:cubicBezTo>
                      <a:pt x="212" y="383"/>
                      <a:pt x="212" y="383"/>
                      <a:pt x="212" y="383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7" y="391"/>
                      <a:pt x="237" y="391"/>
                      <a:pt x="237" y="391"/>
                    </a:cubicBezTo>
                    <a:cubicBezTo>
                      <a:pt x="245" y="403"/>
                      <a:pt x="245" y="403"/>
                      <a:pt x="245" y="403"/>
                    </a:cubicBezTo>
                    <a:cubicBezTo>
                      <a:pt x="257" y="403"/>
                      <a:pt x="257" y="403"/>
                      <a:pt x="257" y="403"/>
                    </a:cubicBezTo>
                    <a:cubicBezTo>
                      <a:pt x="257" y="403"/>
                      <a:pt x="262" y="394"/>
                      <a:pt x="259" y="391"/>
                    </a:cubicBezTo>
                    <a:cubicBezTo>
                      <a:pt x="257" y="388"/>
                      <a:pt x="266" y="384"/>
                      <a:pt x="266" y="384"/>
                    </a:cubicBezTo>
                    <a:cubicBezTo>
                      <a:pt x="275" y="384"/>
                      <a:pt x="275" y="384"/>
                      <a:pt x="275" y="384"/>
                    </a:cubicBezTo>
                    <a:cubicBezTo>
                      <a:pt x="279" y="380"/>
                      <a:pt x="279" y="380"/>
                      <a:pt x="279" y="380"/>
                    </a:cubicBezTo>
                    <a:cubicBezTo>
                      <a:pt x="296" y="375"/>
                      <a:pt x="296" y="375"/>
                      <a:pt x="296" y="375"/>
                    </a:cubicBezTo>
                    <a:cubicBezTo>
                      <a:pt x="309" y="368"/>
                      <a:pt x="309" y="368"/>
                      <a:pt x="309" y="368"/>
                    </a:cubicBezTo>
                    <a:cubicBezTo>
                      <a:pt x="309" y="354"/>
                      <a:pt x="309" y="354"/>
                      <a:pt x="309" y="354"/>
                    </a:cubicBezTo>
                    <a:cubicBezTo>
                      <a:pt x="315" y="348"/>
                      <a:pt x="315" y="348"/>
                      <a:pt x="315" y="348"/>
                    </a:cubicBezTo>
                    <a:cubicBezTo>
                      <a:pt x="325" y="338"/>
                      <a:pt x="325" y="338"/>
                      <a:pt x="325" y="338"/>
                    </a:cubicBezTo>
                    <a:cubicBezTo>
                      <a:pt x="334" y="329"/>
                      <a:pt x="334" y="329"/>
                      <a:pt x="334" y="329"/>
                    </a:cubicBezTo>
                    <a:cubicBezTo>
                      <a:pt x="338" y="313"/>
                      <a:pt x="338" y="313"/>
                      <a:pt x="338" y="313"/>
                    </a:cubicBezTo>
                    <a:cubicBezTo>
                      <a:pt x="334" y="299"/>
                      <a:pt x="334" y="299"/>
                      <a:pt x="334" y="299"/>
                    </a:cubicBezTo>
                    <a:cubicBezTo>
                      <a:pt x="333" y="287"/>
                      <a:pt x="333" y="287"/>
                      <a:pt x="333" y="287"/>
                    </a:cubicBezTo>
                    <a:cubicBezTo>
                      <a:pt x="342" y="278"/>
                      <a:pt x="342" y="278"/>
                      <a:pt x="342" y="278"/>
                    </a:cubicBezTo>
                    <a:cubicBezTo>
                      <a:pt x="351" y="269"/>
                      <a:pt x="351" y="269"/>
                      <a:pt x="351" y="269"/>
                    </a:cubicBezTo>
                    <a:cubicBezTo>
                      <a:pt x="365" y="269"/>
                      <a:pt x="365" y="269"/>
                      <a:pt x="365" y="269"/>
                    </a:cubicBezTo>
                    <a:cubicBezTo>
                      <a:pt x="380" y="267"/>
                      <a:pt x="380" y="267"/>
                      <a:pt x="380" y="267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91" y="286"/>
                      <a:pt x="391" y="286"/>
                      <a:pt x="391" y="286"/>
                    </a:cubicBezTo>
                    <a:cubicBezTo>
                      <a:pt x="399" y="307"/>
                      <a:pt x="399" y="307"/>
                      <a:pt x="399" y="307"/>
                    </a:cubicBezTo>
                    <a:cubicBezTo>
                      <a:pt x="388" y="317"/>
                      <a:pt x="388" y="317"/>
                      <a:pt x="388" y="317"/>
                    </a:cubicBezTo>
                    <a:cubicBezTo>
                      <a:pt x="389" y="333"/>
                      <a:pt x="389" y="333"/>
                      <a:pt x="389" y="333"/>
                    </a:cubicBezTo>
                    <a:cubicBezTo>
                      <a:pt x="389" y="343"/>
                      <a:pt x="389" y="343"/>
                      <a:pt x="389" y="343"/>
                    </a:cubicBezTo>
                    <a:cubicBezTo>
                      <a:pt x="402" y="357"/>
                      <a:pt x="402" y="357"/>
                      <a:pt x="402" y="357"/>
                    </a:cubicBezTo>
                    <a:cubicBezTo>
                      <a:pt x="418" y="360"/>
                      <a:pt x="418" y="360"/>
                      <a:pt x="418" y="360"/>
                    </a:cubicBezTo>
                    <a:cubicBezTo>
                      <a:pt x="418" y="351"/>
                      <a:pt x="418" y="351"/>
                      <a:pt x="418" y="351"/>
                    </a:cubicBezTo>
                    <a:cubicBezTo>
                      <a:pt x="403" y="346"/>
                      <a:pt x="403" y="346"/>
                      <a:pt x="403" y="346"/>
                    </a:cubicBezTo>
                    <a:cubicBezTo>
                      <a:pt x="397" y="341"/>
                      <a:pt x="397" y="341"/>
                      <a:pt x="397" y="341"/>
                    </a:cubicBezTo>
                    <a:cubicBezTo>
                      <a:pt x="397" y="333"/>
                      <a:pt x="397" y="333"/>
                      <a:pt x="397" y="333"/>
                    </a:cubicBezTo>
                    <a:cubicBezTo>
                      <a:pt x="396" y="321"/>
                      <a:pt x="396" y="321"/>
                      <a:pt x="396" y="321"/>
                    </a:cubicBezTo>
                    <a:cubicBezTo>
                      <a:pt x="406" y="317"/>
                      <a:pt x="406" y="317"/>
                      <a:pt x="406" y="317"/>
                    </a:cubicBezTo>
                    <a:cubicBezTo>
                      <a:pt x="410" y="309"/>
                      <a:pt x="410" y="309"/>
                      <a:pt x="410" y="309"/>
                    </a:cubicBezTo>
                    <a:cubicBezTo>
                      <a:pt x="406" y="296"/>
                      <a:pt x="406" y="296"/>
                      <a:pt x="406" y="296"/>
                    </a:cubicBezTo>
                    <a:cubicBezTo>
                      <a:pt x="411" y="285"/>
                      <a:pt x="411" y="285"/>
                      <a:pt x="411" y="285"/>
                    </a:cubicBezTo>
                    <a:cubicBezTo>
                      <a:pt x="404" y="272"/>
                      <a:pt x="404" y="272"/>
                      <a:pt x="404" y="272"/>
                    </a:cubicBezTo>
                    <a:cubicBezTo>
                      <a:pt x="396" y="264"/>
                      <a:pt x="396" y="264"/>
                      <a:pt x="396" y="264"/>
                    </a:cubicBezTo>
                    <a:cubicBezTo>
                      <a:pt x="390" y="259"/>
                      <a:pt x="390" y="259"/>
                      <a:pt x="390" y="259"/>
                    </a:cubicBezTo>
                    <a:cubicBezTo>
                      <a:pt x="374" y="253"/>
                      <a:pt x="374" y="253"/>
                      <a:pt x="374" y="253"/>
                    </a:cubicBezTo>
                    <a:cubicBezTo>
                      <a:pt x="365" y="244"/>
                      <a:pt x="365" y="244"/>
                      <a:pt x="365" y="244"/>
                    </a:cubicBezTo>
                    <a:cubicBezTo>
                      <a:pt x="357" y="251"/>
                      <a:pt x="357" y="251"/>
                      <a:pt x="357" y="251"/>
                    </a:cubicBezTo>
                    <a:cubicBezTo>
                      <a:pt x="347" y="256"/>
                      <a:pt x="347" y="256"/>
                      <a:pt x="347" y="256"/>
                    </a:cubicBezTo>
                    <a:cubicBezTo>
                      <a:pt x="342" y="249"/>
                      <a:pt x="342" y="249"/>
                      <a:pt x="342" y="249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28" y="236"/>
                      <a:pt x="328" y="236"/>
                      <a:pt x="328" y="236"/>
                    </a:cubicBezTo>
                    <a:cubicBezTo>
                      <a:pt x="336" y="228"/>
                      <a:pt x="336" y="228"/>
                      <a:pt x="336" y="228"/>
                    </a:cubicBezTo>
                    <a:cubicBezTo>
                      <a:pt x="334" y="207"/>
                      <a:pt x="334" y="207"/>
                      <a:pt x="334" y="207"/>
                    </a:cubicBezTo>
                    <a:cubicBezTo>
                      <a:pt x="343" y="192"/>
                      <a:pt x="343" y="192"/>
                      <a:pt x="343" y="192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62" y="161"/>
                      <a:pt x="362" y="161"/>
                      <a:pt x="362" y="161"/>
                    </a:cubicBez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4" y="134"/>
                      <a:pt x="354" y="134"/>
                      <a:pt x="354" y="134"/>
                    </a:cubicBezTo>
                    <a:cubicBezTo>
                      <a:pt x="355" y="120"/>
                      <a:pt x="355" y="120"/>
                      <a:pt x="355" y="120"/>
                    </a:cubicBezTo>
                    <a:cubicBezTo>
                      <a:pt x="346" y="111"/>
                      <a:pt x="346" y="111"/>
                      <a:pt x="346" y="111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73" y="83"/>
                      <a:pt x="373" y="83"/>
                      <a:pt x="373" y="83"/>
                    </a:cubicBezTo>
                    <a:cubicBezTo>
                      <a:pt x="387" y="83"/>
                      <a:pt x="387" y="83"/>
                      <a:pt x="387" y="83"/>
                    </a:cubicBezTo>
                    <a:cubicBezTo>
                      <a:pt x="395" y="71"/>
                      <a:pt x="395" y="71"/>
                      <a:pt x="395" y="71"/>
                    </a:cubicBezTo>
                    <a:cubicBezTo>
                      <a:pt x="400" y="57"/>
                      <a:pt x="400" y="57"/>
                      <a:pt x="400" y="57"/>
                    </a:cubicBezTo>
                    <a:cubicBezTo>
                      <a:pt x="396" y="45"/>
                      <a:pt x="396" y="45"/>
                      <a:pt x="396" y="45"/>
                    </a:cubicBezTo>
                    <a:cubicBezTo>
                      <a:pt x="400" y="35"/>
                      <a:pt x="400" y="35"/>
                      <a:pt x="400" y="35"/>
                    </a:cubicBezTo>
                    <a:cubicBezTo>
                      <a:pt x="411" y="35"/>
                      <a:pt x="411" y="35"/>
                      <a:pt x="411" y="35"/>
                    </a:cubicBezTo>
                    <a:cubicBezTo>
                      <a:pt x="408" y="49"/>
                      <a:pt x="408" y="49"/>
                      <a:pt x="408" y="49"/>
                    </a:cubicBezTo>
                    <a:cubicBezTo>
                      <a:pt x="408" y="69"/>
                      <a:pt x="408" y="69"/>
                      <a:pt x="408" y="69"/>
                    </a:cubicBezTo>
                    <a:cubicBezTo>
                      <a:pt x="405" y="86"/>
                      <a:pt x="405" y="86"/>
                      <a:pt x="405" y="86"/>
                    </a:cubicBezTo>
                    <a:cubicBezTo>
                      <a:pt x="393" y="98"/>
                      <a:pt x="393" y="98"/>
                      <a:pt x="393" y="98"/>
                    </a:cubicBezTo>
                    <a:cubicBezTo>
                      <a:pt x="393" y="115"/>
                      <a:pt x="393" y="115"/>
                      <a:pt x="393" y="115"/>
                    </a:cubicBezTo>
                    <a:cubicBezTo>
                      <a:pt x="393" y="127"/>
                      <a:pt x="393" y="127"/>
                      <a:pt x="393" y="127"/>
                    </a:cubicBez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15" y="144"/>
                      <a:pt x="415" y="144"/>
                      <a:pt x="415" y="144"/>
                    </a:cubicBezTo>
                    <a:cubicBezTo>
                      <a:pt x="425" y="138"/>
                      <a:pt x="425" y="138"/>
                      <a:pt x="425" y="138"/>
                    </a:cubicBezTo>
                    <a:cubicBezTo>
                      <a:pt x="436" y="148"/>
                      <a:pt x="436" y="148"/>
                      <a:pt x="436" y="148"/>
                    </a:cubicBezTo>
                    <a:cubicBezTo>
                      <a:pt x="447" y="159"/>
                      <a:pt x="447" y="159"/>
                      <a:pt x="447" y="159"/>
                    </a:cubicBezTo>
                    <a:cubicBezTo>
                      <a:pt x="447" y="151"/>
                      <a:pt x="447" y="151"/>
                      <a:pt x="447" y="151"/>
                    </a:cubicBezTo>
                    <a:cubicBezTo>
                      <a:pt x="443" y="140"/>
                      <a:pt x="443" y="140"/>
                      <a:pt x="443" y="140"/>
                    </a:cubicBezTo>
                    <a:cubicBezTo>
                      <a:pt x="435" y="133"/>
                      <a:pt x="435" y="133"/>
                      <a:pt x="435" y="133"/>
                    </a:cubicBezTo>
                    <a:cubicBezTo>
                      <a:pt x="423" y="127"/>
                      <a:pt x="423" y="127"/>
                      <a:pt x="423" y="127"/>
                    </a:cubicBezTo>
                    <a:cubicBezTo>
                      <a:pt x="423" y="121"/>
                      <a:pt x="423" y="121"/>
                      <a:pt x="423" y="121"/>
                    </a:cubicBezTo>
                    <a:cubicBezTo>
                      <a:pt x="413" y="111"/>
                      <a:pt x="413" y="111"/>
                      <a:pt x="413" y="111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22" y="87"/>
                      <a:pt x="422" y="87"/>
                      <a:pt x="422" y="87"/>
                    </a:cubicBezTo>
                    <a:cubicBezTo>
                      <a:pt x="429" y="94"/>
                      <a:pt x="429" y="94"/>
                      <a:pt x="429" y="94"/>
                    </a:cubicBezTo>
                    <a:cubicBezTo>
                      <a:pt x="440" y="105"/>
                      <a:pt x="440" y="105"/>
                      <a:pt x="440" y="105"/>
                    </a:cubicBezTo>
                    <a:cubicBezTo>
                      <a:pt x="448" y="97"/>
                      <a:pt x="448" y="97"/>
                      <a:pt x="448" y="97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4" y="81"/>
                      <a:pt x="444" y="81"/>
                      <a:pt x="444" y="81"/>
                    </a:cubicBezTo>
                    <a:cubicBezTo>
                      <a:pt x="452" y="73"/>
                      <a:pt x="452" y="73"/>
                      <a:pt x="452" y="73"/>
                    </a:cubicBezTo>
                    <a:cubicBezTo>
                      <a:pt x="452" y="81"/>
                      <a:pt x="452" y="81"/>
                      <a:pt x="452" y="81"/>
                    </a:cubicBezTo>
                    <a:cubicBezTo>
                      <a:pt x="459" y="81"/>
                      <a:pt x="459" y="81"/>
                      <a:pt x="459" y="81"/>
                    </a:cubicBezTo>
                    <a:cubicBezTo>
                      <a:pt x="461" y="89"/>
                      <a:pt x="461" y="89"/>
                      <a:pt x="461" y="89"/>
                    </a:cubicBezTo>
                    <a:cubicBezTo>
                      <a:pt x="466" y="94"/>
                      <a:pt x="466" y="94"/>
                      <a:pt x="466" y="94"/>
                    </a:cubicBezTo>
                    <a:cubicBezTo>
                      <a:pt x="475" y="96"/>
                      <a:pt x="475" y="96"/>
                      <a:pt x="475" y="96"/>
                    </a:cubicBezTo>
                    <a:cubicBezTo>
                      <a:pt x="485" y="101"/>
                      <a:pt x="485" y="101"/>
                      <a:pt x="485" y="101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1" y="116"/>
                      <a:pt x="481" y="116"/>
                      <a:pt x="481" y="116"/>
                    </a:cubicBezTo>
                    <a:cubicBezTo>
                      <a:pt x="482" y="123"/>
                      <a:pt x="482" y="123"/>
                      <a:pt x="482" y="123"/>
                    </a:cubicBezTo>
                    <a:cubicBezTo>
                      <a:pt x="469" y="125"/>
                      <a:pt x="469" y="125"/>
                      <a:pt x="469" y="125"/>
                    </a:cubicBezTo>
                    <a:cubicBezTo>
                      <a:pt x="464" y="131"/>
                      <a:pt x="464" y="131"/>
                      <a:pt x="464" y="131"/>
                    </a:cubicBezTo>
                    <a:cubicBezTo>
                      <a:pt x="460" y="134"/>
                      <a:pt x="460" y="134"/>
                      <a:pt x="460" y="134"/>
                    </a:cubicBezTo>
                    <a:cubicBezTo>
                      <a:pt x="464" y="143"/>
                      <a:pt x="464" y="143"/>
                      <a:pt x="464" y="143"/>
                    </a:cubicBezTo>
                    <a:cubicBezTo>
                      <a:pt x="467" y="140"/>
                      <a:pt x="467" y="140"/>
                      <a:pt x="467" y="140"/>
                    </a:cubicBezTo>
                    <a:cubicBezTo>
                      <a:pt x="471" y="148"/>
                      <a:pt x="471" y="148"/>
                      <a:pt x="471" y="148"/>
                    </a:cubicBezTo>
                    <a:cubicBezTo>
                      <a:pt x="486" y="156"/>
                      <a:pt x="486" y="156"/>
                      <a:pt x="486" y="156"/>
                    </a:cubicBezTo>
                    <a:cubicBezTo>
                      <a:pt x="484" y="172"/>
                      <a:pt x="484" y="172"/>
                      <a:pt x="484" y="172"/>
                    </a:cubicBezTo>
                    <a:cubicBezTo>
                      <a:pt x="484" y="195"/>
                      <a:pt x="484" y="195"/>
                      <a:pt x="484" y="195"/>
                    </a:cubicBezTo>
                    <a:cubicBezTo>
                      <a:pt x="471" y="195"/>
                      <a:pt x="471" y="195"/>
                      <a:pt x="471" y="195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56" y="213"/>
                      <a:pt x="456" y="213"/>
                      <a:pt x="456" y="213"/>
                    </a:cubicBezTo>
                    <a:cubicBezTo>
                      <a:pt x="444" y="222"/>
                      <a:pt x="444" y="222"/>
                      <a:pt x="444" y="222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50" y="240"/>
                      <a:pt x="450" y="240"/>
                      <a:pt x="450" y="240"/>
                    </a:cubicBezTo>
                    <a:cubicBezTo>
                      <a:pt x="452" y="247"/>
                      <a:pt x="452" y="247"/>
                      <a:pt x="452" y="247"/>
                    </a:cubicBezTo>
                    <a:cubicBezTo>
                      <a:pt x="461" y="255"/>
                      <a:pt x="461" y="255"/>
                      <a:pt x="461" y="255"/>
                    </a:cubicBezTo>
                    <a:cubicBezTo>
                      <a:pt x="473" y="257"/>
                      <a:pt x="473" y="257"/>
                      <a:pt x="473" y="257"/>
                    </a:cubicBezTo>
                    <a:cubicBezTo>
                      <a:pt x="475" y="266"/>
                      <a:pt x="475" y="266"/>
                      <a:pt x="475" y="266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87" y="263"/>
                      <a:pt x="487" y="263"/>
                      <a:pt x="487" y="263"/>
                    </a:cubicBezTo>
                    <a:cubicBezTo>
                      <a:pt x="491" y="267"/>
                      <a:pt x="491" y="267"/>
                      <a:pt x="491" y="267"/>
                    </a:cubicBezTo>
                    <a:cubicBezTo>
                      <a:pt x="499" y="260"/>
                      <a:pt x="499" y="260"/>
                      <a:pt x="499" y="260"/>
                    </a:cubicBezTo>
                    <a:cubicBezTo>
                      <a:pt x="499" y="273"/>
                      <a:pt x="499" y="273"/>
                      <a:pt x="499" y="273"/>
                    </a:cubicBezTo>
                    <a:cubicBezTo>
                      <a:pt x="509" y="275"/>
                      <a:pt x="509" y="275"/>
                      <a:pt x="509" y="275"/>
                    </a:cubicBezTo>
                    <a:cubicBezTo>
                      <a:pt x="509" y="285"/>
                      <a:pt x="509" y="285"/>
                      <a:pt x="509" y="285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2" y="310"/>
                      <a:pt x="512" y="310"/>
                      <a:pt x="512" y="310"/>
                    </a:cubicBezTo>
                    <a:cubicBezTo>
                      <a:pt x="507" y="310"/>
                      <a:pt x="507" y="310"/>
                      <a:pt x="507" y="310"/>
                    </a:cubicBezTo>
                    <a:cubicBezTo>
                      <a:pt x="512" y="320"/>
                      <a:pt x="512" y="320"/>
                      <a:pt x="512" y="320"/>
                    </a:cubicBezTo>
                    <a:cubicBezTo>
                      <a:pt x="508" y="333"/>
                      <a:pt x="508" y="333"/>
                      <a:pt x="508" y="333"/>
                    </a:cubicBezTo>
                    <a:cubicBezTo>
                      <a:pt x="501" y="340"/>
                      <a:pt x="501" y="340"/>
                      <a:pt x="501" y="340"/>
                    </a:cubicBezTo>
                    <a:cubicBezTo>
                      <a:pt x="498" y="348"/>
                      <a:pt x="498" y="348"/>
                      <a:pt x="498" y="348"/>
                    </a:cubicBezTo>
                    <a:cubicBezTo>
                      <a:pt x="489" y="346"/>
                      <a:pt x="489" y="346"/>
                      <a:pt x="489" y="346"/>
                    </a:cubicBezTo>
                    <a:cubicBezTo>
                      <a:pt x="489" y="357"/>
                      <a:pt x="489" y="357"/>
                      <a:pt x="489" y="357"/>
                    </a:cubicBezTo>
                    <a:cubicBezTo>
                      <a:pt x="495" y="363"/>
                      <a:pt x="495" y="363"/>
                      <a:pt x="495" y="363"/>
                    </a:cubicBezTo>
                    <a:cubicBezTo>
                      <a:pt x="497" y="375"/>
                      <a:pt x="497" y="375"/>
                      <a:pt x="497" y="375"/>
                    </a:cubicBezTo>
                    <a:cubicBezTo>
                      <a:pt x="492" y="385"/>
                      <a:pt x="492" y="385"/>
                      <a:pt x="492" y="385"/>
                    </a:cubicBezTo>
                    <a:cubicBezTo>
                      <a:pt x="498" y="391"/>
                      <a:pt x="498" y="391"/>
                      <a:pt x="498" y="391"/>
                    </a:cubicBezTo>
                    <a:cubicBezTo>
                      <a:pt x="498" y="401"/>
                      <a:pt x="498" y="401"/>
                      <a:pt x="498" y="401"/>
                    </a:cubicBezTo>
                    <a:cubicBezTo>
                      <a:pt x="512" y="409"/>
                      <a:pt x="512" y="409"/>
                      <a:pt x="512" y="409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09" y="429"/>
                      <a:pt x="509" y="429"/>
                      <a:pt x="509" y="429"/>
                    </a:cubicBezTo>
                    <a:cubicBezTo>
                      <a:pt x="509" y="436"/>
                      <a:pt x="509" y="436"/>
                      <a:pt x="509" y="436"/>
                    </a:cubicBezTo>
                    <a:cubicBezTo>
                      <a:pt x="514" y="444"/>
                      <a:pt x="514" y="444"/>
                      <a:pt x="514" y="444"/>
                    </a:cubicBezTo>
                    <a:cubicBezTo>
                      <a:pt x="514" y="456"/>
                      <a:pt x="514" y="456"/>
                      <a:pt x="514" y="456"/>
                    </a:cubicBezTo>
                    <a:cubicBezTo>
                      <a:pt x="508" y="461"/>
                      <a:pt x="508" y="461"/>
                      <a:pt x="508" y="461"/>
                    </a:cubicBezTo>
                    <a:cubicBezTo>
                      <a:pt x="515" y="474"/>
                      <a:pt x="515" y="474"/>
                      <a:pt x="515" y="474"/>
                    </a:cubicBezTo>
                    <a:cubicBezTo>
                      <a:pt x="523" y="474"/>
                      <a:pt x="523" y="474"/>
                      <a:pt x="523" y="474"/>
                    </a:cubicBezTo>
                    <a:cubicBezTo>
                      <a:pt x="531" y="482"/>
                      <a:pt x="531" y="482"/>
                      <a:pt x="531" y="482"/>
                    </a:cubicBezTo>
                    <a:cubicBezTo>
                      <a:pt x="537" y="494"/>
                      <a:pt x="537" y="494"/>
                      <a:pt x="537" y="494"/>
                    </a:cubicBezTo>
                    <a:cubicBezTo>
                      <a:pt x="538" y="509"/>
                      <a:pt x="538" y="509"/>
                      <a:pt x="538" y="509"/>
                    </a:cubicBezTo>
                    <a:cubicBezTo>
                      <a:pt x="532" y="516"/>
                      <a:pt x="532" y="516"/>
                      <a:pt x="532" y="516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50" y="533"/>
                      <a:pt x="550" y="533"/>
                      <a:pt x="550" y="533"/>
                    </a:cubicBezTo>
                    <a:cubicBezTo>
                      <a:pt x="558" y="541"/>
                      <a:pt x="558" y="541"/>
                      <a:pt x="558" y="541"/>
                    </a:cubicBezTo>
                    <a:cubicBezTo>
                      <a:pt x="566" y="533"/>
                      <a:pt x="566" y="533"/>
                      <a:pt x="566" y="533"/>
                    </a:cubicBezTo>
                    <a:cubicBezTo>
                      <a:pt x="568" y="549"/>
                      <a:pt x="568" y="549"/>
                      <a:pt x="568" y="549"/>
                    </a:cubicBezTo>
                    <a:cubicBezTo>
                      <a:pt x="566" y="563"/>
                      <a:pt x="566" y="563"/>
                      <a:pt x="566" y="563"/>
                    </a:cubicBezTo>
                    <a:cubicBezTo>
                      <a:pt x="570" y="574"/>
                      <a:pt x="570" y="574"/>
                      <a:pt x="570" y="574"/>
                    </a:cubicBezTo>
                    <a:cubicBezTo>
                      <a:pt x="561" y="583"/>
                      <a:pt x="561" y="583"/>
                      <a:pt x="561" y="583"/>
                    </a:cubicBezTo>
                    <a:cubicBezTo>
                      <a:pt x="552" y="595"/>
                      <a:pt x="552" y="595"/>
                      <a:pt x="552" y="595"/>
                    </a:cubicBezTo>
                    <a:cubicBezTo>
                      <a:pt x="545" y="608"/>
                      <a:pt x="545" y="608"/>
                      <a:pt x="545" y="608"/>
                    </a:cubicBezTo>
                    <a:cubicBezTo>
                      <a:pt x="555" y="622"/>
                      <a:pt x="555" y="622"/>
                      <a:pt x="555" y="622"/>
                    </a:cubicBezTo>
                    <a:cubicBezTo>
                      <a:pt x="555" y="639"/>
                      <a:pt x="555" y="639"/>
                      <a:pt x="555" y="639"/>
                    </a:cubicBezTo>
                    <a:cubicBezTo>
                      <a:pt x="545" y="648"/>
                      <a:pt x="545" y="648"/>
                      <a:pt x="545" y="648"/>
                    </a:cubicBezTo>
                    <a:cubicBezTo>
                      <a:pt x="544" y="663"/>
                      <a:pt x="544" y="663"/>
                      <a:pt x="544" y="663"/>
                    </a:cubicBezTo>
                    <a:cubicBezTo>
                      <a:pt x="539" y="669"/>
                      <a:pt x="539" y="669"/>
                      <a:pt x="539" y="669"/>
                    </a:cubicBezTo>
                    <a:cubicBezTo>
                      <a:pt x="523" y="685"/>
                      <a:pt x="523" y="685"/>
                      <a:pt x="523" y="685"/>
                    </a:cubicBezTo>
                    <a:cubicBezTo>
                      <a:pt x="509" y="667"/>
                      <a:pt x="509" y="667"/>
                      <a:pt x="509" y="667"/>
                    </a:cubicBezTo>
                    <a:cubicBezTo>
                      <a:pt x="500" y="667"/>
                      <a:pt x="500" y="667"/>
                      <a:pt x="500" y="667"/>
                    </a:cubicBezTo>
                    <a:cubicBezTo>
                      <a:pt x="490" y="671"/>
                      <a:pt x="490" y="671"/>
                      <a:pt x="490" y="67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60" y="648"/>
                      <a:pt x="460" y="648"/>
                      <a:pt x="460" y="648"/>
                    </a:cubicBezTo>
                    <a:cubicBezTo>
                      <a:pt x="454" y="654"/>
                      <a:pt x="454" y="654"/>
                      <a:pt x="454" y="654"/>
                    </a:cubicBezTo>
                    <a:cubicBezTo>
                      <a:pt x="440" y="637"/>
                      <a:pt x="440" y="637"/>
                      <a:pt x="440" y="637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1" y="632"/>
                      <a:pt x="421" y="632"/>
                      <a:pt x="421" y="632"/>
                    </a:cubicBezTo>
                    <a:cubicBezTo>
                      <a:pt x="409" y="639"/>
                      <a:pt x="409" y="639"/>
                      <a:pt x="409" y="639"/>
                    </a:cubicBezTo>
                    <a:cubicBezTo>
                      <a:pt x="404" y="648"/>
                      <a:pt x="404" y="648"/>
                      <a:pt x="404" y="648"/>
                    </a:cubicBezTo>
                    <a:cubicBezTo>
                      <a:pt x="380" y="648"/>
                      <a:pt x="380" y="648"/>
                      <a:pt x="380" y="648"/>
                    </a:cubicBezTo>
                    <a:cubicBezTo>
                      <a:pt x="356" y="648"/>
                      <a:pt x="356" y="648"/>
                      <a:pt x="356" y="648"/>
                    </a:cubicBezTo>
                    <a:cubicBezTo>
                      <a:pt x="345" y="637"/>
                      <a:pt x="345" y="637"/>
                      <a:pt x="345" y="637"/>
                    </a:cubicBezTo>
                    <a:cubicBezTo>
                      <a:pt x="331" y="630"/>
                      <a:pt x="331" y="630"/>
                      <a:pt x="331" y="630"/>
                    </a:cubicBezTo>
                    <a:cubicBezTo>
                      <a:pt x="336" y="617"/>
                      <a:pt x="336" y="617"/>
                      <a:pt x="336" y="617"/>
                    </a:cubicBezTo>
                    <a:cubicBezTo>
                      <a:pt x="318" y="610"/>
                      <a:pt x="318" y="610"/>
                      <a:pt x="318" y="610"/>
                    </a:cubicBezTo>
                    <a:cubicBezTo>
                      <a:pt x="311" y="616"/>
                      <a:pt x="311" y="616"/>
                      <a:pt x="311" y="616"/>
                    </a:cubicBezTo>
                    <a:cubicBezTo>
                      <a:pt x="301" y="606"/>
                      <a:pt x="301" y="606"/>
                      <a:pt x="301" y="606"/>
                    </a:cubicBezTo>
                    <a:cubicBezTo>
                      <a:pt x="284" y="601"/>
                      <a:pt x="284" y="601"/>
                      <a:pt x="284" y="601"/>
                    </a:cubicBezTo>
                    <a:cubicBezTo>
                      <a:pt x="273" y="604"/>
                      <a:pt x="273" y="604"/>
                      <a:pt x="273" y="604"/>
                    </a:cubicBezTo>
                    <a:cubicBezTo>
                      <a:pt x="260" y="590"/>
                      <a:pt x="260" y="590"/>
                      <a:pt x="260" y="590"/>
                    </a:cubicBezTo>
                    <a:cubicBezTo>
                      <a:pt x="248" y="590"/>
                      <a:pt x="248" y="590"/>
                      <a:pt x="248" y="590"/>
                    </a:cubicBezTo>
                    <a:cubicBezTo>
                      <a:pt x="238" y="574"/>
                      <a:pt x="238" y="574"/>
                      <a:pt x="238" y="574"/>
                    </a:cubicBezTo>
                    <a:cubicBezTo>
                      <a:pt x="227" y="574"/>
                      <a:pt x="227" y="574"/>
                      <a:pt x="227" y="574"/>
                    </a:cubicBezTo>
                    <a:cubicBezTo>
                      <a:pt x="204" y="577"/>
                      <a:pt x="204" y="577"/>
                      <a:pt x="204" y="577"/>
                    </a:cubicBezTo>
                    <a:cubicBezTo>
                      <a:pt x="199" y="563"/>
                      <a:pt x="199" y="563"/>
                      <a:pt x="199" y="563"/>
                    </a:cubicBezTo>
                    <a:cubicBezTo>
                      <a:pt x="202" y="550"/>
                      <a:pt x="202" y="550"/>
                      <a:pt x="202" y="550"/>
                    </a:cubicBezTo>
                    <a:cubicBezTo>
                      <a:pt x="187" y="535"/>
                      <a:pt x="187" y="535"/>
                      <a:pt x="187" y="535"/>
                    </a:cubicBezTo>
                    <a:cubicBezTo>
                      <a:pt x="187" y="523"/>
                      <a:pt x="187" y="523"/>
                      <a:pt x="187" y="523"/>
                    </a:cubicBezTo>
                    <a:cubicBezTo>
                      <a:pt x="184" y="505"/>
                      <a:pt x="184" y="505"/>
                      <a:pt x="184" y="505"/>
                    </a:cubicBezTo>
                    <a:cubicBezTo>
                      <a:pt x="168" y="489"/>
                      <a:pt x="168" y="489"/>
                      <a:pt x="168" y="489"/>
                    </a:cubicBezTo>
                    <a:cubicBezTo>
                      <a:pt x="150" y="489"/>
                      <a:pt x="150" y="489"/>
                      <a:pt x="150" y="489"/>
                    </a:cubicBezTo>
                    <a:cubicBezTo>
                      <a:pt x="142" y="497"/>
                      <a:pt x="142" y="497"/>
                      <a:pt x="142" y="497"/>
                    </a:cubicBezTo>
                    <a:cubicBezTo>
                      <a:pt x="132" y="487"/>
                      <a:pt x="132" y="487"/>
                      <a:pt x="132" y="487"/>
                    </a:cubicBezTo>
                    <a:cubicBezTo>
                      <a:pt x="123" y="496"/>
                      <a:pt x="123" y="496"/>
                      <a:pt x="123" y="496"/>
                    </a:cubicBezTo>
                    <a:cubicBezTo>
                      <a:pt x="105" y="493"/>
                      <a:pt x="105" y="493"/>
                      <a:pt x="105" y="493"/>
                    </a:cubicBezTo>
                    <a:cubicBezTo>
                      <a:pt x="95" y="481"/>
                      <a:pt x="95" y="481"/>
                      <a:pt x="95" y="481"/>
                    </a:cubicBezTo>
                    <a:cubicBezTo>
                      <a:pt x="107" y="470"/>
                      <a:pt x="107" y="470"/>
                      <a:pt x="107" y="470"/>
                    </a:cubicBezTo>
                    <a:cubicBezTo>
                      <a:pt x="92" y="457"/>
                      <a:pt x="92" y="457"/>
                      <a:pt x="92" y="457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62" y="455"/>
                      <a:pt x="62" y="455"/>
                      <a:pt x="62" y="455"/>
                    </a:cubicBezTo>
                    <a:cubicBezTo>
                      <a:pt x="48" y="449"/>
                      <a:pt x="48" y="449"/>
                      <a:pt x="48" y="449"/>
                    </a:cubicBezTo>
                    <a:cubicBezTo>
                      <a:pt x="30" y="453"/>
                      <a:pt x="30" y="453"/>
                      <a:pt x="30" y="453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6" y="428"/>
                      <a:pt x="6" y="428"/>
                      <a:pt x="6" y="428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2" y="410"/>
                      <a:pt x="12" y="410"/>
                      <a:pt x="12" y="410"/>
                    </a:cubicBezTo>
                    <a:cubicBezTo>
                      <a:pt x="17" y="393"/>
                      <a:pt x="17" y="393"/>
                      <a:pt x="17" y="393"/>
                    </a:cubicBezTo>
                    <a:cubicBezTo>
                      <a:pt x="14" y="375"/>
                      <a:pt x="14" y="375"/>
                      <a:pt x="14" y="375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98" y="323"/>
                      <a:pt x="98" y="323"/>
                      <a:pt x="98" y="323"/>
                    </a:cubicBezTo>
                    <a:cubicBezTo>
                      <a:pt x="103" y="308"/>
                      <a:pt x="103" y="308"/>
                      <a:pt x="103" y="308"/>
                    </a:cubicBezTo>
                    <a:cubicBezTo>
                      <a:pt x="116" y="308"/>
                      <a:pt x="116" y="308"/>
                      <a:pt x="116" y="308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44" y="288"/>
                      <a:pt x="144" y="288"/>
                      <a:pt x="144" y="288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46" y="273"/>
                      <a:pt x="146" y="273"/>
                      <a:pt x="146" y="273"/>
                    </a:cubicBezTo>
                    <a:cubicBezTo>
                      <a:pt x="146" y="264"/>
                      <a:pt x="146" y="264"/>
                      <a:pt x="146" y="264"/>
                    </a:cubicBezTo>
                    <a:cubicBezTo>
                      <a:pt x="132" y="257"/>
                      <a:pt x="132" y="257"/>
                      <a:pt x="132" y="257"/>
                    </a:cubicBezTo>
                    <a:cubicBezTo>
                      <a:pt x="133" y="252"/>
                      <a:pt x="133" y="252"/>
                      <a:pt x="133" y="252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Freeform 12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9624A14-9EE3-456F-B9C5-AA296E43B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2003" y="5965430"/>
                <a:ext cx="1609725" cy="1138238"/>
              </a:xfrm>
              <a:custGeom>
                <a:avLst/>
                <a:gdLst>
                  <a:gd name="T0" fmla="*/ 156 w 698"/>
                  <a:gd name="T1" fmla="*/ 40 h 493"/>
                  <a:gd name="T2" fmla="*/ 145 w 698"/>
                  <a:gd name="T3" fmla="*/ 75 h 493"/>
                  <a:gd name="T4" fmla="*/ 187 w 698"/>
                  <a:gd name="T5" fmla="*/ 96 h 493"/>
                  <a:gd name="T6" fmla="*/ 230 w 698"/>
                  <a:gd name="T7" fmla="*/ 104 h 493"/>
                  <a:gd name="T8" fmla="*/ 244 w 698"/>
                  <a:gd name="T9" fmla="*/ 140 h 493"/>
                  <a:gd name="T10" fmla="*/ 281 w 698"/>
                  <a:gd name="T11" fmla="*/ 144 h 493"/>
                  <a:gd name="T12" fmla="*/ 322 w 698"/>
                  <a:gd name="T13" fmla="*/ 152 h 493"/>
                  <a:gd name="T14" fmla="*/ 341 w 698"/>
                  <a:gd name="T15" fmla="*/ 197 h 493"/>
                  <a:gd name="T16" fmla="*/ 366 w 698"/>
                  <a:gd name="T17" fmla="*/ 221 h 493"/>
                  <a:gd name="T18" fmla="*/ 398 w 698"/>
                  <a:gd name="T19" fmla="*/ 237 h 493"/>
                  <a:gd name="T20" fmla="*/ 439 w 698"/>
                  <a:gd name="T21" fmla="*/ 253 h 493"/>
                  <a:gd name="T22" fmla="*/ 474 w 698"/>
                  <a:gd name="T23" fmla="*/ 264 h 493"/>
                  <a:gd name="T24" fmla="*/ 494 w 698"/>
                  <a:gd name="T25" fmla="*/ 295 h 493"/>
                  <a:gd name="T26" fmla="*/ 548 w 698"/>
                  <a:gd name="T27" fmla="*/ 286 h 493"/>
                  <a:gd name="T28" fmla="*/ 579 w 698"/>
                  <a:gd name="T29" fmla="*/ 284 h 493"/>
                  <a:gd name="T30" fmla="*/ 618 w 698"/>
                  <a:gd name="T31" fmla="*/ 301 h 493"/>
                  <a:gd name="T32" fmla="*/ 648 w 698"/>
                  <a:gd name="T33" fmla="*/ 314 h 493"/>
                  <a:gd name="T34" fmla="*/ 679 w 698"/>
                  <a:gd name="T35" fmla="*/ 363 h 493"/>
                  <a:gd name="T36" fmla="*/ 664 w 698"/>
                  <a:gd name="T37" fmla="*/ 398 h 493"/>
                  <a:gd name="T38" fmla="*/ 598 w 698"/>
                  <a:gd name="T39" fmla="*/ 406 h 493"/>
                  <a:gd name="T40" fmla="*/ 563 w 698"/>
                  <a:gd name="T41" fmla="*/ 417 h 493"/>
                  <a:gd name="T42" fmla="*/ 509 w 698"/>
                  <a:gd name="T43" fmla="*/ 406 h 493"/>
                  <a:gd name="T44" fmla="*/ 464 w 698"/>
                  <a:gd name="T45" fmla="*/ 390 h 493"/>
                  <a:gd name="T46" fmla="*/ 427 w 698"/>
                  <a:gd name="T47" fmla="*/ 428 h 493"/>
                  <a:gd name="T48" fmla="*/ 388 w 698"/>
                  <a:gd name="T49" fmla="*/ 468 h 493"/>
                  <a:gd name="T50" fmla="*/ 357 w 698"/>
                  <a:gd name="T51" fmla="*/ 493 h 493"/>
                  <a:gd name="T52" fmla="*/ 330 w 698"/>
                  <a:gd name="T53" fmla="*/ 479 h 493"/>
                  <a:gd name="T54" fmla="*/ 312 w 698"/>
                  <a:gd name="T55" fmla="*/ 457 h 493"/>
                  <a:gd name="T56" fmla="*/ 289 w 698"/>
                  <a:gd name="T57" fmla="*/ 429 h 493"/>
                  <a:gd name="T58" fmla="*/ 258 w 698"/>
                  <a:gd name="T59" fmla="*/ 401 h 493"/>
                  <a:gd name="T60" fmla="*/ 222 w 698"/>
                  <a:gd name="T61" fmla="*/ 381 h 493"/>
                  <a:gd name="T62" fmla="*/ 210 w 698"/>
                  <a:gd name="T63" fmla="*/ 397 h 493"/>
                  <a:gd name="T64" fmla="*/ 162 w 698"/>
                  <a:gd name="T65" fmla="*/ 410 h 493"/>
                  <a:gd name="T66" fmla="*/ 132 w 698"/>
                  <a:gd name="T67" fmla="*/ 418 h 493"/>
                  <a:gd name="T68" fmla="*/ 107 w 698"/>
                  <a:gd name="T69" fmla="*/ 430 h 493"/>
                  <a:gd name="T70" fmla="*/ 90 w 698"/>
                  <a:gd name="T71" fmla="*/ 400 h 493"/>
                  <a:gd name="T72" fmla="*/ 79 w 698"/>
                  <a:gd name="T73" fmla="*/ 384 h 493"/>
                  <a:gd name="T74" fmla="*/ 59 w 698"/>
                  <a:gd name="T75" fmla="*/ 358 h 493"/>
                  <a:gd name="T76" fmla="*/ 64 w 698"/>
                  <a:gd name="T77" fmla="*/ 322 h 493"/>
                  <a:gd name="T78" fmla="*/ 56 w 698"/>
                  <a:gd name="T79" fmla="*/ 276 h 493"/>
                  <a:gd name="T80" fmla="*/ 55 w 698"/>
                  <a:gd name="T81" fmla="*/ 241 h 493"/>
                  <a:gd name="T82" fmla="*/ 21 w 698"/>
                  <a:gd name="T83" fmla="*/ 198 h 493"/>
                  <a:gd name="T84" fmla="*/ 0 w 698"/>
                  <a:gd name="T85" fmla="*/ 174 h 493"/>
                  <a:gd name="T86" fmla="*/ 19 w 698"/>
                  <a:gd name="T87" fmla="*/ 137 h 493"/>
                  <a:gd name="T88" fmla="*/ 31 w 698"/>
                  <a:gd name="T89" fmla="*/ 98 h 493"/>
                  <a:gd name="T90" fmla="*/ 62 w 698"/>
                  <a:gd name="T91" fmla="*/ 67 h 493"/>
                  <a:gd name="T92" fmla="*/ 79 w 698"/>
                  <a:gd name="T93" fmla="*/ 28 h 493"/>
                  <a:gd name="T94" fmla="*/ 98 w 698"/>
                  <a:gd name="T95" fmla="*/ 31 h 493"/>
                  <a:gd name="T96" fmla="*/ 135 w 698"/>
                  <a:gd name="T97" fmla="*/ 1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8" h="493">
                    <a:moveTo>
                      <a:pt x="154" y="0"/>
                    </a:move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69" y="100"/>
                      <a:pt x="169" y="100"/>
                      <a:pt x="169" y="100"/>
                    </a:cubicBezTo>
                    <a:cubicBezTo>
                      <a:pt x="187" y="96"/>
                      <a:pt x="187" y="96"/>
                      <a:pt x="187" y="96"/>
                    </a:cubicBezTo>
                    <a:cubicBezTo>
                      <a:pt x="201" y="102"/>
                      <a:pt x="201" y="102"/>
                      <a:pt x="201" y="102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45" y="117"/>
                      <a:pt x="245" y="117"/>
                      <a:pt x="245" y="117"/>
                    </a:cubicBezTo>
                    <a:cubicBezTo>
                      <a:pt x="234" y="128"/>
                      <a:pt x="234" y="128"/>
                      <a:pt x="234" y="128"/>
                    </a:cubicBezTo>
                    <a:cubicBezTo>
                      <a:pt x="244" y="140"/>
                      <a:pt x="244" y="140"/>
                      <a:pt x="244" y="140"/>
                    </a:cubicBezTo>
                    <a:cubicBezTo>
                      <a:pt x="262" y="143"/>
                      <a:pt x="262" y="143"/>
                      <a:pt x="262" y="143"/>
                    </a:cubicBezTo>
                    <a:cubicBezTo>
                      <a:pt x="271" y="134"/>
                      <a:pt x="271" y="134"/>
                      <a:pt x="271" y="134"/>
                    </a:cubicBezTo>
                    <a:cubicBezTo>
                      <a:pt x="281" y="144"/>
                      <a:pt x="281" y="144"/>
                      <a:pt x="281" y="144"/>
                    </a:cubicBezTo>
                    <a:cubicBezTo>
                      <a:pt x="288" y="136"/>
                      <a:pt x="288" y="136"/>
                      <a:pt x="288" y="136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22" y="152"/>
                      <a:pt x="322" y="152"/>
                      <a:pt x="322" y="152"/>
                    </a:cubicBezTo>
                    <a:cubicBezTo>
                      <a:pt x="326" y="170"/>
                      <a:pt x="326" y="170"/>
                      <a:pt x="326" y="170"/>
                    </a:cubicBezTo>
                    <a:cubicBezTo>
                      <a:pt x="326" y="182"/>
                      <a:pt x="326" y="182"/>
                      <a:pt x="326" y="182"/>
                    </a:cubicBezTo>
                    <a:cubicBezTo>
                      <a:pt x="341" y="197"/>
                      <a:pt x="341" y="197"/>
                      <a:pt x="341" y="197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42" y="224"/>
                      <a:pt x="342" y="224"/>
                      <a:pt x="342" y="224"/>
                    </a:cubicBezTo>
                    <a:cubicBezTo>
                      <a:pt x="366" y="221"/>
                      <a:pt x="366" y="221"/>
                      <a:pt x="366" y="221"/>
                    </a:cubicBezTo>
                    <a:cubicBezTo>
                      <a:pt x="377" y="221"/>
                      <a:pt x="377" y="221"/>
                      <a:pt x="377" y="221"/>
                    </a:cubicBezTo>
                    <a:cubicBezTo>
                      <a:pt x="387" y="237"/>
                      <a:pt x="387" y="237"/>
                      <a:pt x="387" y="237"/>
                    </a:cubicBezTo>
                    <a:cubicBezTo>
                      <a:pt x="398" y="237"/>
                      <a:pt x="398" y="237"/>
                      <a:pt x="398" y="237"/>
                    </a:cubicBezTo>
                    <a:cubicBezTo>
                      <a:pt x="412" y="251"/>
                      <a:pt x="412" y="251"/>
                      <a:pt x="412" y="251"/>
                    </a:cubicBezTo>
                    <a:cubicBezTo>
                      <a:pt x="423" y="248"/>
                      <a:pt x="423" y="248"/>
                      <a:pt x="423" y="248"/>
                    </a:cubicBezTo>
                    <a:cubicBezTo>
                      <a:pt x="439" y="253"/>
                      <a:pt x="439" y="253"/>
                      <a:pt x="439" y="253"/>
                    </a:cubicBezTo>
                    <a:cubicBezTo>
                      <a:pt x="450" y="263"/>
                      <a:pt x="450" y="263"/>
                      <a:pt x="450" y="263"/>
                    </a:cubicBezTo>
                    <a:cubicBezTo>
                      <a:pt x="456" y="257"/>
                      <a:pt x="456" y="257"/>
                      <a:pt x="456" y="257"/>
                    </a:cubicBezTo>
                    <a:cubicBezTo>
                      <a:pt x="474" y="264"/>
                      <a:pt x="474" y="264"/>
                      <a:pt x="474" y="264"/>
                    </a:cubicBezTo>
                    <a:cubicBezTo>
                      <a:pt x="470" y="277"/>
                      <a:pt x="470" y="277"/>
                      <a:pt x="470" y="277"/>
                    </a:cubicBezTo>
                    <a:cubicBezTo>
                      <a:pt x="484" y="284"/>
                      <a:pt x="484" y="284"/>
                      <a:pt x="484" y="284"/>
                    </a:cubicBezTo>
                    <a:cubicBezTo>
                      <a:pt x="494" y="295"/>
                      <a:pt x="494" y="295"/>
                      <a:pt x="494" y="295"/>
                    </a:cubicBezTo>
                    <a:cubicBezTo>
                      <a:pt x="519" y="295"/>
                      <a:pt x="519" y="295"/>
                      <a:pt x="519" y="295"/>
                    </a:cubicBezTo>
                    <a:cubicBezTo>
                      <a:pt x="542" y="295"/>
                      <a:pt x="542" y="295"/>
                      <a:pt x="542" y="295"/>
                    </a:cubicBezTo>
                    <a:cubicBezTo>
                      <a:pt x="548" y="286"/>
                      <a:pt x="548" y="286"/>
                      <a:pt x="548" y="286"/>
                    </a:cubicBezTo>
                    <a:cubicBezTo>
                      <a:pt x="560" y="279"/>
                      <a:pt x="560" y="279"/>
                      <a:pt x="560" y="279"/>
                    </a:cubicBezTo>
                    <a:cubicBezTo>
                      <a:pt x="574" y="270"/>
                      <a:pt x="574" y="270"/>
                      <a:pt x="574" y="270"/>
                    </a:cubicBezTo>
                    <a:cubicBezTo>
                      <a:pt x="579" y="284"/>
                      <a:pt x="579" y="284"/>
                      <a:pt x="579" y="284"/>
                    </a:cubicBezTo>
                    <a:cubicBezTo>
                      <a:pt x="593" y="301"/>
                      <a:pt x="593" y="301"/>
                      <a:pt x="593" y="301"/>
                    </a:cubicBezTo>
                    <a:cubicBezTo>
                      <a:pt x="599" y="295"/>
                      <a:pt x="599" y="295"/>
                      <a:pt x="599" y="295"/>
                    </a:cubicBezTo>
                    <a:cubicBezTo>
                      <a:pt x="618" y="301"/>
                      <a:pt x="618" y="301"/>
                      <a:pt x="618" y="301"/>
                    </a:cubicBezTo>
                    <a:cubicBezTo>
                      <a:pt x="628" y="318"/>
                      <a:pt x="628" y="318"/>
                      <a:pt x="628" y="318"/>
                    </a:cubicBezTo>
                    <a:cubicBezTo>
                      <a:pt x="638" y="314"/>
                      <a:pt x="638" y="314"/>
                      <a:pt x="638" y="314"/>
                    </a:cubicBezTo>
                    <a:cubicBezTo>
                      <a:pt x="648" y="314"/>
                      <a:pt x="648" y="314"/>
                      <a:pt x="648" y="314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2" y="352"/>
                      <a:pt x="662" y="352"/>
                      <a:pt x="662" y="352"/>
                    </a:cubicBezTo>
                    <a:cubicBezTo>
                      <a:pt x="679" y="363"/>
                      <a:pt x="679" y="363"/>
                      <a:pt x="679" y="363"/>
                    </a:cubicBezTo>
                    <a:cubicBezTo>
                      <a:pt x="698" y="372"/>
                      <a:pt x="698" y="372"/>
                      <a:pt x="698" y="372"/>
                    </a:cubicBezTo>
                    <a:cubicBezTo>
                      <a:pt x="688" y="388"/>
                      <a:pt x="688" y="388"/>
                      <a:pt x="688" y="388"/>
                    </a:cubicBezTo>
                    <a:cubicBezTo>
                      <a:pt x="664" y="398"/>
                      <a:pt x="664" y="398"/>
                      <a:pt x="664" y="398"/>
                    </a:cubicBezTo>
                    <a:cubicBezTo>
                      <a:pt x="649" y="413"/>
                      <a:pt x="649" y="413"/>
                      <a:pt x="649" y="413"/>
                    </a:cubicBezTo>
                    <a:cubicBezTo>
                      <a:pt x="624" y="395"/>
                      <a:pt x="624" y="395"/>
                      <a:pt x="624" y="395"/>
                    </a:cubicBezTo>
                    <a:cubicBezTo>
                      <a:pt x="598" y="406"/>
                      <a:pt x="598" y="406"/>
                      <a:pt x="598" y="406"/>
                    </a:cubicBezTo>
                    <a:cubicBezTo>
                      <a:pt x="593" y="423"/>
                      <a:pt x="593" y="423"/>
                      <a:pt x="593" y="423"/>
                    </a:cubicBezTo>
                    <a:cubicBezTo>
                      <a:pt x="575" y="414"/>
                      <a:pt x="575" y="414"/>
                      <a:pt x="575" y="414"/>
                    </a:cubicBezTo>
                    <a:cubicBezTo>
                      <a:pt x="563" y="417"/>
                      <a:pt x="563" y="417"/>
                      <a:pt x="563" y="417"/>
                    </a:cubicBezTo>
                    <a:cubicBezTo>
                      <a:pt x="547" y="402"/>
                      <a:pt x="547" y="402"/>
                      <a:pt x="547" y="402"/>
                    </a:cubicBezTo>
                    <a:cubicBezTo>
                      <a:pt x="531" y="408"/>
                      <a:pt x="531" y="408"/>
                      <a:pt x="531" y="408"/>
                    </a:cubicBezTo>
                    <a:cubicBezTo>
                      <a:pt x="509" y="406"/>
                      <a:pt x="509" y="406"/>
                      <a:pt x="509" y="406"/>
                    </a:cubicBezTo>
                    <a:cubicBezTo>
                      <a:pt x="503" y="397"/>
                      <a:pt x="503" y="397"/>
                      <a:pt x="503" y="397"/>
                    </a:cubicBezTo>
                    <a:cubicBezTo>
                      <a:pt x="480" y="397"/>
                      <a:pt x="480" y="397"/>
                      <a:pt x="480" y="397"/>
                    </a:cubicBezTo>
                    <a:cubicBezTo>
                      <a:pt x="464" y="390"/>
                      <a:pt x="464" y="390"/>
                      <a:pt x="464" y="390"/>
                    </a:cubicBezTo>
                    <a:cubicBezTo>
                      <a:pt x="443" y="393"/>
                      <a:pt x="443" y="393"/>
                      <a:pt x="443" y="393"/>
                    </a:cubicBezTo>
                    <a:cubicBezTo>
                      <a:pt x="435" y="409"/>
                      <a:pt x="435" y="409"/>
                      <a:pt x="435" y="409"/>
                    </a:cubicBezTo>
                    <a:cubicBezTo>
                      <a:pt x="427" y="428"/>
                      <a:pt x="427" y="428"/>
                      <a:pt x="427" y="428"/>
                    </a:cubicBezTo>
                    <a:cubicBezTo>
                      <a:pt x="429" y="449"/>
                      <a:pt x="429" y="449"/>
                      <a:pt x="429" y="449"/>
                    </a:cubicBezTo>
                    <a:cubicBezTo>
                      <a:pt x="407" y="455"/>
                      <a:pt x="407" y="455"/>
                      <a:pt x="407" y="455"/>
                    </a:cubicBezTo>
                    <a:cubicBezTo>
                      <a:pt x="388" y="468"/>
                      <a:pt x="388" y="468"/>
                      <a:pt x="388" y="468"/>
                    </a:cubicBezTo>
                    <a:cubicBezTo>
                      <a:pt x="386" y="482"/>
                      <a:pt x="386" y="482"/>
                      <a:pt x="386" y="482"/>
                    </a:cubicBezTo>
                    <a:cubicBezTo>
                      <a:pt x="368" y="493"/>
                      <a:pt x="368" y="493"/>
                      <a:pt x="368" y="493"/>
                    </a:cubicBezTo>
                    <a:cubicBezTo>
                      <a:pt x="357" y="493"/>
                      <a:pt x="357" y="493"/>
                      <a:pt x="357" y="493"/>
                    </a:cubicBezTo>
                    <a:cubicBezTo>
                      <a:pt x="348" y="486"/>
                      <a:pt x="348" y="486"/>
                      <a:pt x="348" y="486"/>
                    </a:cubicBezTo>
                    <a:cubicBezTo>
                      <a:pt x="336" y="486"/>
                      <a:pt x="336" y="486"/>
                      <a:pt x="336" y="486"/>
                    </a:cubicBezTo>
                    <a:cubicBezTo>
                      <a:pt x="330" y="479"/>
                      <a:pt x="330" y="479"/>
                      <a:pt x="330" y="479"/>
                    </a:cubicBezTo>
                    <a:cubicBezTo>
                      <a:pt x="318" y="476"/>
                      <a:pt x="318" y="476"/>
                      <a:pt x="318" y="476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2" y="457"/>
                      <a:pt x="312" y="457"/>
                      <a:pt x="312" y="457"/>
                    </a:cubicBezTo>
                    <a:cubicBezTo>
                      <a:pt x="298" y="455"/>
                      <a:pt x="298" y="455"/>
                      <a:pt x="298" y="455"/>
                    </a:cubicBezTo>
                    <a:cubicBezTo>
                      <a:pt x="298" y="443"/>
                      <a:pt x="298" y="443"/>
                      <a:pt x="298" y="443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2" y="415"/>
                      <a:pt x="282" y="415"/>
                      <a:pt x="282" y="41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58" y="401"/>
                      <a:pt x="258" y="401"/>
                      <a:pt x="258" y="401"/>
                    </a:cubicBezTo>
                    <a:cubicBezTo>
                      <a:pt x="248" y="401"/>
                      <a:pt x="248" y="401"/>
                      <a:pt x="248" y="401"/>
                    </a:cubicBezTo>
                    <a:cubicBezTo>
                      <a:pt x="239" y="392"/>
                      <a:pt x="239" y="392"/>
                      <a:pt x="239" y="392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15" y="381"/>
                      <a:pt x="215" y="381"/>
                      <a:pt x="215" y="381"/>
                    </a:cubicBezTo>
                    <a:cubicBezTo>
                      <a:pt x="215" y="392"/>
                      <a:pt x="215" y="392"/>
                      <a:pt x="215" y="392"/>
                    </a:cubicBezTo>
                    <a:cubicBezTo>
                      <a:pt x="210" y="397"/>
                      <a:pt x="210" y="397"/>
                      <a:pt x="210" y="397"/>
                    </a:cubicBezTo>
                    <a:cubicBezTo>
                      <a:pt x="188" y="405"/>
                      <a:pt x="188" y="405"/>
                      <a:pt x="188" y="405"/>
                    </a:cubicBezTo>
                    <a:cubicBezTo>
                      <a:pt x="182" y="410"/>
                      <a:pt x="182" y="410"/>
                      <a:pt x="182" y="410"/>
                    </a:cubicBezTo>
                    <a:cubicBezTo>
                      <a:pt x="162" y="410"/>
                      <a:pt x="162" y="410"/>
                      <a:pt x="162" y="410"/>
                    </a:cubicBezTo>
                    <a:cubicBezTo>
                      <a:pt x="155" y="418"/>
                      <a:pt x="155" y="418"/>
                      <a:pt x="155" y="418"/>
                    </a:cubicBezTo>
                    <a:cubicBezTo>
                      <a:pt x="137" y="413"/>
                      <a:pt x="137" y="413"/>
                      <a:pt x="137" y="413"/>
                    </a:cubicBezTo>
                    <a:cubicBezTo>
                      <a:pt x="132" y="418"/>
                      <a:pt x="132" y="418"/>
                      <a:pt x="132" y="418"/>
                    </a:cubicBezTo>
                    <a:cubicBezTo>
                      <a:pt x="132" y="427"/>
                      <a:pt x="132" y="427"/>
                      <a:pt x="132" y="427"/>
                    </a:cubicBezTo>
                    <a:cubicBezTo>
                      <a:pt x="121" y="430"/>
                      <a:pt x="121" y="430"/>
                      <a:pt x="121" y="430"/>
                    </a:cubicBezTo>
                    <a:cubicBezTo>
                      <a:pt x="107" y="430"/>
                      <a:pt x="107" y="430"/>
                      <a:pt x="107" y="430"/>
                    </a:cubicBezTo>
                    <a:cubicBezTo>
                      <a:pt x="98" y="423"/>
                      <a:pt x="98" y="423"/>
                      <a:pt x="98" y="423"/>
                    </a:cubicBezTo>
                    <a:cubicBezTo>
                      <a:pt x="90" y="415"/>
                      <a:pt x="90" y="415"/>
                      <a:pt x="90" y="415"/>
                    </a:cubicBezTo>
                    <a:cubicBezTo>
                      <a:pt x="90" y="400"/>
                      <a:pt x="90" y="400"/>
                      <a:pt x="90" y="400"/>
                    </a:cubicBezTo>
                    <a:cubicBezTo>
                      <a:pt x="94" y="392"/>
                      <a:pt x="94" y="392"/>
                      <a:pt x="94" y="392"/>
                    </a:cubicBezTo>
                    <a:cubicBezTo>
                      <a:pt x="87" y="384"/>
                      <a:pt x="87" y="384"/>
                      <a:pt x="87" y="384"/>
                    </a:cubicBezTo>
                    <a:cubicBezTo>
                      <a:pt x="79" y="384"/>
                      <a:pt x="79" y="384"/>
                      <a:pt x="79" y="384"/>
                    </a:cubicBezTo>
                    <a:cubicBezTo>
                      <a:pt x="78" y="374"/>
                      <a:pt x="78" y="374"/>
                      <a:pt x="78" y="374"/>
                    </a:cubicBezTo>
                    <a:cubicBezTo>
                      <a:pt x="71" y="364"/>
                      <a:pt x="71" y="364"/>
                      <a:pt x="71" y="364"/>
                    </a:cubicBezTo>
                    <a:cubicBezTo>
                      <a:pt x="59" y="358"/>
                      <a:pt x="59" y="358"/>
                      <a:pt x="59" y="358"/>
                    </a:cubicBezTo>
                    <a:cubicBezTo>
                      <a:pt x="57" y="343"/>
                      <a:pt x="57" y="343"/>
                      <a:pt x="57" y="343"/>
                    </a:cubicBezTo>
                    <a:cubicBezTo>
                      <a:pt x="64" y="335"/>
                      <a:pt x="64" y="335"/>
                      <a:pt x="64" y="335"/>
                    </a:cubicBezTo>
                    <a:cubicBezTo>
                      <a:pt x="64" y="335"/>
                      <a:pt x="67" y="324"/>
                      <a:pt x="64" y="322"/>
                    </a:cubicBezTo>
                    <a:cubicBezTo>
                      <a:pt x="62" y="320"/>
                      <a:pt x="56" y="313"/>
                      <a:pt x="56" y="313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56" y="276"/>
                      <a:pt x="56" y="276"/>
                      <a:pt x="56" y="276"/>
                    </a:cubicBezTo>
                    <a:cubicBezTo>
                      <a:pt x="56" y="276"/>
                      <a:pt x="61" y="269"/>
                      <a:pt x="63" y="267"/>
                    </a:cubicBezTo>
                    <a:cubicBezTo>
                      <a:pt x="66" y="264"/>
                      <a:pt x="63" y="249"/>
                      <a:pt x="63" y="249"/>
                    </a:cubicBezTo>
                    <a:cubicBezTo>
                      <a:pt x="55" y="241"/>
                      <a:pt x="55" y="241"/>
                      <a:pt x="55" y="241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1" y="198"/>
                      <a:pt x="21" y="198"/>
                      <a:pt x="21" y="19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0"/>
                      <a:pt x="10" y="180"/>
                      <a:pt x="10" y="18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3" y="162"/>
                      <a:pt x="3" y="162"/>
                      <a:pt x="3" y="162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54" y="0"/>
                      <a:pt x="154" y="0"/>
                      <a:pt x="154" y="0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3" name="Freeform 2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C3D402D-953C-42A1-9D78-D0ED57F4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9228" y="7040167"/>
                <a:ext cx="473075" cy="579438"/>
              </a:xfrm>
              <a:custGeom>
                <a:avLst/>
                <a:gdLst>
                  <a:gd name="T0" fmla="*/ 67 w 298"/>
                  <a:gd name="T1" fmla="*/ 349 h 365"/>
                  <a:gd name="T2" fmla="*/ 56 w 298"/>
                  <a:gd name="T3" fmla="*/ 337 h 365"/>
                  <a:gd name="T4" fmla="*/ 79 w 298"/>
                  <a:gd name="T5" fmla="*/ 315 h 365"/>
                  <a:gd name="T6" fmla="*/ 62 w 298"/>
                  <a:gd name="T7" fmla="*/ 304 h 365"/>
                  <a:gd name="T8" fmla="*/ 35 w 298"/>
                  <a:gd name="T9" fmla="*/ 301 h 365"/>
                  <a:gd name="T10" fmla="*/ 6 w 298"/>
                  <a:gd name="T11" fmla="*/ 291 h 365"/>
                  <a:gd name="T12" fmla="*/ 24 w 298"/>
                  <a:gd name="T13" fmla="*/ 270 h 365"/>
                  <a:gd name="T14" fmla="*/ 47 w 298"/>
                  <a:gd name="T15" fmla="*/ 246 h 365"/>
                  <a:gd name="T16" fmla="*/ 60 w 298"/>
                  <a:gd name="T17" fmla="*/ 212 h 365"/>
                  <a:gd name="T18" fmla="*/ 80 w 298"/>
                  <a:gd name="T19" fmla="*/ 182 h 365"/>
                  <a:gd name="T20" fmla="*/ 95 w 298"/>
                  <a:gd name="T21" fmla="*/ 168 h 365"/>
                  <a:gd name="T22" fmla="*/ 118 w 298"/>
                  <a:gd name="T23" fmla="*/ 177 h 365"/>
                  <a:gd name="T24" fmla="*/ 130 w 298"/>
                  <a:gd name="T25" fmla="*/ 158 h 365"/>
                  <a:gd name="T26" fmla="*/ 99 w 298"/>
                  <a:gd name="T27" fmla="*/ 129 h 365"/>
                  <a:gd name="T28" fmla="*/ 64 w 298"/>
                  <a:gd name="T29" fmla="*/ 134 h 365"/>
                  <a:gd name="T30" fmla="*/ 50 w 298"/>
                  <a:gd name="T31" fmla="*/ 88 h 365"/>
                  <a:gd name="T32" fmla="*/ 37 w 298"/>
                  <a:gd name="T33" fmla="*/ 61 h 365"/>
                  <a:gd name="T34" fmla="*/ 72 w 298"/>
                  <a:gd name="T35" fmla="*/ 49 h 365"/>
                  <a:gd name="T36" fmla="*/ 99 w 298"/>
                  <a:gd name="T37" fmla="*/ 68 h 365"/>
                  <a:gd name="T38" fmla="*/ 120 w 298"/>
                  <a:gd name="T39" fmla="*/ 88 h 365"/>
                  <a:gd name="T40" fmla="*/ 155 w 298"/>
                  <a:gd name="T41" fmla="*/ 69 h 365"/>
                  <a:gd name="T42" fmla="*/ 166 w 298"/>
                  <a:gd name="T43" fmla="*/ 36 h 365"/>
                  <a:gd name="T44" fmla="*/ 166 w 298"/>
                  <a:gd name="T45" fmla="*/ 5 h 365"/>
                  <a:gd name="T46" fmla="*/ 195 w 298"/>
                  <a:gd name="T47" fmla="*/ 11 h 365"/>
                  <a:gd name="T48" fmla="*/ 218 w 298"/>
                  <a:gd name="T49" fmla="*/ 27 h 365"/>
                  <a:gd name="T50" fmla="*/ 234 w 298"/>
                  <a:gd name="T51" fmla="*/ 36 h 365"/>
                  <a:gd name="T52" fmla="*/ 261 w 298"/>
                  <a:gd name="T53" fmla="*/ 36 h 365"/>
                  <a:gd name="T54" fmla="*/ 285 w 298"/>
                  <a:gd name="T55" fmla="*/ 55 h 365"/>
                  <a:gd name="T56" fmla="*/ 296 w 298"/>
                  <a:gd name="T57" fmla="*/ 87 h 365"/>
                  <a:gd name="T58" fmla="*/ 290 w 298"/>
                  <a:gd name="T59" fmla="*/ 125 h 365"/>
                  <a:gd name="T60" fmla="*/ 262 w 298"/>
                  <a:gd name="T61" fmla="*/ 135 h 365"/>
                  <a:gd name="T62" fmla="*/ 259 w 298"/>
                  <a:gd name="T63" fmla="*/ 163 h 365"/>
                  <a:gd name="T64" fmla="*/ 243 w 298"/>
                  <a:gd name="T65" fmla="*/ 176 h 365"/>
                  <a:gd name="T66" fmla="*/ 266 w 298"/>
                  <a:gd name="T67" fmla="*/ 187 h 365"/>
                  <a:gd name="T68" fmla="*/ 288 w 298"/>
                  <a:gd name="T69" fmla="*/ 198 h 365"/>
                  <a:gd name="T70" fmla="*/ 281 w 298"/>
                  <a:gd name="T71" fmla="*/ 231 h 365"/>
                  <a:gd name="T72" fmla="*/ 277 w 298"/>
                  <a:gd name="T73" fmla="*/ 244 h 365"/>
                  <a:gd name="T74" fmla="*/ 234 w 298"/>
                  <a:gd name="T75" fmla="*/ 244 h 365"/>
                  <a:gd name="T76" fmla="*/ 197 w 298"/>
                  <a:gd name="T77" fmla="*/ 219 h 365"/>
                  <a:gd name="T78" fmla="*/ 171 w 298"/>
                  <a:gd name="T79" fmla="*/ 240 h 365"/>
                  <a:gd name="T80" fmla="*/ 163 w 298"/>
                  <a:gd name="T81" fmla="*/ 269 h 365"/>
                  <a:gd name="T82" fmla="*/ 185 w 298"/>
                  <a:gd name="T83" fmla="*/ 286 h 365"/>
                  <a:gd name="T84" fmla="*/ 185 w 298"/>
                  <a:gd name="T85" fmla="*/ 311 h 365"/>
                  <a:gd name="T86" fmla="*/ 156 w 298"/>
                  <a:gd name="T87" fmla="*/ 295 h 365"/>
                  <a:gd name="T88" fmla="*/ 114 w 298"/>
                  <a:gd name="T89" fmla="*/ 302 h 365"/>
                  <a:gd name="T90" fmla="*/ 114 w 298"/>
                  <a:gd name="T91" fmla="*/ 344 h 365"/>
                  <a:gd name="T92" fmla="*/ 77 w 298"/>
                  <a:gd name="T93" fmla="*/ 34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65">
                    <a:moveTo>
                      <a:pt x="70" y="365"/>
                    </a:moveTo>
                    <a:lnTo>
                      <a:pt x="67" y="349"/>
                    </a:lnTo>
                    <a:lnTo>
                      <a:pt x="57" y="349"/>
                    </a:lnTo>
                    <a:lnTo>
                      <a:pt x="56" y="337"/>
                    </a:lnTo>
                    <a:lnTo>
                      <a:pt x="73" y="328"/>
                    </a:lnTo>
                    <a:lnTo>
                      <a:pt x="79" y="315"/>
                    </a:lnTo>
                    <a:lnTo>
                      <a:pt x="72" y="304"/>
                    </a:lnTo>
                    <a:lnTo>
                      <a:pt x="62" y="304"/>
                    </a:lnTo>
                    <a:lnTo>
                      <a:pt x="46" y="296"/>
                    </a:lnTo>
                    <a:lnTo>
                      <a:pt x="35" y="301"/>
                    </a:lnTo>
                    <a:lnTo>
                      <a:pt x="0" y="301"/>
                    </a:lnTo>
                    <a:lnTo>
                      <a:pt x="6" y="291"/>
                    </a:lnTo>
                    <a:lnTo>
                      <a:pt x="22" y="283"/>
                    </a:lnTo>
                    <a:lnTo>
                      <a:pt x="24" y="270"/>
                    </a:lnTo>
                    <a:lnTo>
                      <a:pt x="37" y="246"/>
                    </a:lnTo>
                    <a:lnTo>
                      <a:pt x="47" y="246"/>
                    </a:lnTo>
                    <a:lnTo>
                      <a:pt x="47" y="228"/>
                    </a:lnTo>
                    <a:lnTo>
                      <a:pt x="60" y="212"/>
                    </a:lnTo>
                    <a:lnTo>
                      <a:pt x="60" y="200"/>
                    </a:lnTo>
                    <a:lnTo>
                      <a:pt x="80" y="182"/>
                    </a:lnTo>
                    <a:lnTo>
                      <a:pt x="95" y="176"/>
                    </a:lnTo>
                    <a:lnTo>
                      <a:pt x="95" y="168"/>
                    </a:lnTo>
                    <a:lnTo>
                      <a:pt x="111" y="167"/>
                    </a:lnTo>
                    <a:lnTo>
                      <a:pt x="118" y="177"/>
                    </a:lnTo>
                    <a:lnTo>
                      <a:pt x="130" y="177"/>
                    </a:lnTo>
                    <a:lnTo>
                      <a:pt x="130" y="158"/>
                    </a:lnTo>
                    <a:lnTo>
                      <a:pt x="123" y="136"/>
                    </a:lnTo>
                    <a:lnTo>
                      <a:pt x="99" y="129"/>
                    </a:lnTo>
                    <a:lnTo>
                      <a:pt x="89" y="136"/>
                    </a:lnTo>
                    <a:lnTo>
                      <a:pt x="64" y="134"/>
                    </a:lnTo>
                    <a:lnTo>
                      <a:pt x="53" y="115"/>
                    </a:lnTo>
                    <a:lnTo>
                      <a:pt x="50" y="88"/>
                    </a:lnTo>
                    <a:lnTo>
                      <a:pt x="40" y="78"/>
                    </a:lnTo>
                    <a:lnTo>
                      <a:pt x="37" y="61"/>
                    </a:lnTo>
                    <a:lnTo>
                      <a:pt x="57" y="45"/>
                    </a:lnTo>
                    <a:lnTo>
                      <a:pt x="72" y="49"/>
                    </a:lnTo>
                    <a:lnTo>
                      <a:pt x="88" y="56"/>
                    </a:lnTo>
                    <a:lnTo>
                      <a:pt x="99" y="68"/>
                    </a:lnTo>
                    <a:lnTo>
                      <a:pt x="99" y="81"/>
                    </a:lnTo>
                    <a:lnTo>
                      <a:pt x="120" y="88"/>
                    </a:lnTo>
                    <a:lnTo>
                      <a:pt x="131" y="75"/>
                    </a:lnTo>
                    <a:lnTo>
                      <a:pt x="155" y="69"/>
                    </a:lnTo>
                    <a:lnTo>
                      <a:pt x="155" y="58"/>
                    </a:lnTo>
                    <a:lnTo>
                      <a:pt x="166" y="36"/>
                    </a:lnTo>
                    <a:lnTo>
                      <a:pt x="171" y="21"/>
                    </a:lnTo>
                    <a:lnTo>
                      <a:pt x="166" y="5"/>
                    </a:lnTo>
                    <a:lnTo>
                      <a:pt x="179" y="0"/>
                    </a:lnTo>
                    <a:lnTo>
                      <a:pt x="195" y="11"/>
                    </a:lnTo>
                    <a:lnTo>
                      <a:pt x="201" y="20"/>
                    </a:lnTo>
                    <a:lnTo>
                      <a:pt x="218" y="27"/>
                    </a:lnTo>
                    <a:lnTo>
                      <a:pt x="223" y="35"/>
                    </a:lnTo>
                    <a:lnTo>
                      <a:pt x="234" y="36"/>
                    </a:lnTo>
                    <a:lnTo>
                      <a:pt x="248" y="49"/>
                    </a:lnTo>
                    <a:lnTo>
                      <a:pt x="261" y="36"/>
                    </a:lnTo>
                    <a:lnTo>
                      <a:pt x="274" y="45"/>
                    </a:lnTo>
                    <a:lnTo>
                      <a:pt x="285" y="55"/>
                    </a:lnTo>
                    <a:lnTo>
                      <a:pt x="296" y="65"/>
                    </a:lnTo>
                    <a:lnTo>
                      <a:pt x="296" y="87"/>
                    </a:lnTo>
                    <a:lnTo>
                      <a:pt x="298" y="112"/>
                    </a:lnTo>
                    <a:lnTo>
                      <a:pt x="290" y="125"/>
                    </a:lnTo>
                    <a:lnTo>
                      <a:pt x="272" y="125"/>
                    </a:lnTo>
                    <a:lnTo>
                      <a:pt x="262" y="135"/>
                    </a:lnTo>
                    <a:lnTo>
                      <a:pt x="268" y="154"/>
                    </a:lnTo>
                    <a:lnTo>
                      <a:pt x="259" y="163"/>
                    </a:lnTo>
                    <a:lnTo>
                      <a:pt x="246" y="163"/>
                    </a:lnTo>
                    <a:lnTo>
                      <a:pt x="243" y="176"/>
                    </a:lnTo>
                    <a:lnTo>
                      <a:pt x="253" y="187"/>
                    </a:lnTo>
                    <a:lnTo>
                      <a:pt x="266" y="187"/>
                    </a:lnTo>
                    <a:lnTo>
                      <a:pt x="269" y="198"/>
                    </a:lnTo>
                    <a:lnTo>
                      <a:pt x="288" y="198"/>
                    </a:lnTo>
                    <a:lnTo>
                      <a:pt x="296" y="216"/>
                    </a:lnTo>
                    <a:lnTo>
                      <a:pt x="281" y="231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52" y="240"/>
                    </a:lnTo>
                    <a:lnTo>
                      <a:pt x="234" y="244"/>
                    </a:lnTo>
                    <a:lnTo>
                      <a:pt x="220" y="231"/>
                    </a:lnTo>
                    <a:lnTo>
                      <a:pt x="197" y="219"/>
                    </a:lnTo>
                    <a:lnTo>
                      <a:pt x="176" y="219"/>
                    </a:lnTo>
                    <a:lnTo>
                      <a:pt x="171" y="240"/>
                    </a:lnTo>
                    <a:lnTo>
                      <a:pt x="176" y="254"/>
                    </a:lnTo>
                    <a:lnTo>
                      <a:pt x="163" y="269"/>
                    </a:lnTo>
                    <a:lnTo>
                      <a:pt x="173" y="275"/>
                    </a:lnTo>
                    <a:lnTo>
                      <a:pt x="185" y="286"/>
                    </a:lnTo>
                    <a:lnTo>
                      <a:pt x="198" y="299"/>
                    </a:lnTo>
                    <a:lnTo>
                      <a:pt x="185" y="311"/>
                    </a:lnTo>
                    <a:lnTo>
                      <a:pt x="172" y="311"/>
                    </a:lnTo>
                    <a:lnTo>
                      <a:pt x="156" y="295"/>
                    </a:lnTo>
                    <a:lnTo>
                      <a:pt x="130" y="295"/>
                    </a:lnTo>
                    <a:lnTo>
                      <a:pt x="114" y="302"/>
                    </a:lnTo>
                    <a:lnTo>
                      <a:pt x="121" y="327"/>
                    </a:lnTo>
                    <a:lnTo>
                      <a:pt x="114" y="344"/>
                    </a:lnTo>
                    <a:lnTo>
                      <a:pt x="98" y="349"/>
                    </a:lnTo>
                    <a:lnTo>
                      <a:pt x="77" y="344"/>
                    </a:lnTo>
                    <a:lnTo>
                      <a:pt x="70" y="365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14E55D9-286E-4877-A83C-924853F47CCD}"/>
                </a:ext>
              </a:extLst>
            </p:cNvPr>
            <p:cNvGrpSpPr/>
            <p:nvPr/>
          </p:nvGrpSpPr>
          <p:grpSpPr>
            <a:xfrm>
              <a:off x="3153989" y="3567411"/>
              <a:ext cx="5712427" cy="6479995"/>
              <a:chOff x="3153989" y="3567413"/>
              <a:chExt cx="3911601" cy="4440238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47" name="Freeform 2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E90CB2F-AD95-43FF-AC4A-E31BAEA4B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952" y="6834488"/>
                <a:ext cx="750888" cy="565150"/>
              </a:xfrm>
              <a:custGeom>
                <a:avLst/>
                <a:gdLst>
                  <a:gd name="T0" fmla="*/ 61 w 473"/>
                  <a:gd name="T1" fmla="*/ 94 h 356"/>
                  <a:gd name="T2" fmla="*/ 68 w 473"/>
                  <a:gd name="T3" fmla="*/ 73 h 356"/>
                  <a:gd name="T4" fmla="*/ 80 w 473"/>
                  <a:gd name="T5" fmla="*/ 46 h 356"/>
                  <a:gd name="T6" fmla="*/ 101 w 473"/>
                  <a:gd name="T7" fmla="*/ 4 h 356"/>
                  <a:gd name="T8" fmla="*/ 136 w 473"/>
                  <a:gd name="T9" fmla="*/ 16 h 356"/>
                  <a:gd name="T10" fmla="*/ 184 w 473"/>
                  <a:gd name="T11" fmla="*/ 32 h 356"/>
                  <a:gd name="T12" fmla="*/ 226 w 473"/>
                  <a:gd name="T13" fmla="*/ 60 h 356"/>
                  <a:gd name="T14" fmla="*/ 260 w 473"/>
                  <a:gd name="T15" fmla="*/ 99 h 356"/>
                  <a:gd name="T16" fmla="*/ 318 w 473"/>
                  <a:gd name="T17" fmla="*/ 122 h 356"/>
                  <a:gd name="T18" fmla="*/ 362 w 473"/>
                  <a:gd name="T19" fmla="*/ 116 h 356"/>
                  <a:gd name="T20" fmla="*/ 388 w 473"/>
                  <a:gd name="T21" fmla="*/ 108 h 356"/>
                  <a:gd name="T22" fmla="*/ 391 w 473"/>
                  <a:gd name="T23" fmla="*/ 151 h 356"/>
                  <a:gd name="T24" fmla="*/ 389 w 473"/>
                  <a:gd name="T25" fmla="*/ 167 h 356"/>
                  <a:gd name="T26" fmla="*/ 412 w 473"/>
                  <a:gd name="T27" fmla="*/ 166 h 356"/>
                  <a:gd name="T28" fmla="*/ 450 w 473"/>
                  <a:gd name="T29" fmla="*/ 153 h 356"/>
                  <a:gd name="T30" fmla="*/ 459 w 473"/>
                  <a:gd name="T31" fmla="*/ 199 h 356"/>
                  <a:gd name="T32" fmla="*/ 460 w 473"/>
                  <a:gd name="T33" fmla="*/ 269 h 356"/>
                  <a:gd name="T34" fmla="*/ 441 w 473"/>
                  <a:gd name="T35" fmla="*/ 305 h 356"/>
                  <a:gd name="T36" fmla="*/ 409 w 473"/>
                  <a:gd name="T37" fmla="*/ 316 h 356"/>
                  <a:gd name="T38" fmla="*/ 383 w 473"/>
                  <a:gd name="T39" fmla="*/ 321 h 356"/>
                  <a:gd name="T40" fmla="*/ 353 w 473"/>
                  <a:gd name="T41" fmla="*/ 329 h 356"/>
                  <a:gd name="T42" fmla="*/ 331 w 473"/>
                  <a:gd name="T43" fmla="*/ 356 h 356"/>
                  <a:gd name="T44" fmla="*/ 308 w 473"/>
                  <a:gd name="T45" fmla="*/ 337 h 356"/>
                  <a:gd name="T46" fmla="*/ 299 w 473"/>
                  <a:gd name="T47" fmla="*/ 311 h 356"/>
                  <a:gd name="T48" fmla="*/ 271 w 473"/>
                  <a:gd name="T49" fmla="*/ 285 h 356"/>
                  <a:gd name="T50" fmla="*/ 223 w 473"/>
                  <a:gd name="T51" fmla="*/ 295 h 356"/>
                  <a:gd name="T52" fmla="*/ 164 w 473"/>
                  <a:gd name="T53" fmla="*/ 316 h 356"/>
                  <a:gd name="T54" fmla="*/ 130 w 473"/>
                  <a:gd name="T55" fmla="*/ 329 h 356"/>
                  <a:gd name="T56" fmla="*/ 113 w 473"/>
                  <a:gd name="T57" fmla="*/ 327 h 356"/>
                  <a:gd name="T58" fmla="*/ 97 w 473"/>
                  <a:gd name="T59" fmla="*/ 335 h 356"/>
                  <a:gd name="T60" fmla="*/ 75 w 473"/>
                  <a:gd name="T61" fmla="*/ 301 h 356"/>
                  <a:gd name="T62" fmla="*/ 46 w 473"/>
                  <a:gd name="T63" fmla="*/ 282 h 356"/>
                  <a:gd name="T64" fmla="*/ 61 w 473"/>
                  <a:gd name="T65" fmla="*/ 265 h 356"/>
                  <a:gd name="T66" fmla="*/ 66 w 473"/>
                  <a:gd name="T67" fmla="*/ 236 h 356"/>
                  <a:gd name="T68" fmla="*/ 34 w 473"/>
                  <a:gd name="T69" fmla="*/ 250 h 356"/>
                  <a:gd name="T70" fmla="*/ 0 w 473"/>
                  <a:gd name="T71" fmla="*/ 252 h 356"/>
                  <a:gd name="T72" fmla="*/ 18 w 473"/>
                  <a:gd name="T73" fmla="*/ 217 h 356"/>
                  <a:gd name="T74" fmla="*/ 10 w 473"/>
                  <a:gd name="T75" fmla="*/ 196 h 356"/>
                  <a:gd name="T76" fmla="*/ 5 w 473"/>
                  <a:gd name="T77" fmla="*/ 142 h 356"/>
                  <a:gd name="T78" fmla="*/ 34 w 473"/>
                  <a:gd name="T79" fmla="*/ 9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356">
                    <a:moveTo>
                      <a:pt x="46" y="89"/>
                    </a:moveTo>
                    <a:lnTo>
                      <a:pt x="61" y="94"/>
                    </a:lnTo>
                    <a:lnTo>
                      <a:pt x="68" y="87"/>
                    </a:lnTo>
                    <a:lnTo>
                      <a:pt x="68" y="73"/>
                    </a:lnTo>
                    <a:lnTo>
                      <a:pt x="64" y="62"/>
                    </a:lnTo>
                    <a:lnTo>
                      <a:pt x="80" y="46"/>
                    </a:lnTo>
                    <a:lnTo>
                      <a:pt x="80" y="0"/>
                    </a:lnTo>
                    <a:lnTo>
                      <a:pt x="101" y="4"/>
                    </a:lnTo>
                    <a:lnTo>
                      <a:pt x="113" y="16"/>
                    </a:lnTo>
                    <a:lnTo>
                      <a:pt x="136" y="16"/>
                    </a:lnTo>
                    <a:lnTo>
                      <a:pt x="162" y="20"/>
                    </a:lnTo>
                    <a:lnTo>
                      <a:pt x="184" y="32"/>
                    </a:lnTo>
                    <a:lnTo>
                      <a:pt x="210" y="42"/>
                    </a:lnTo>
                    <a:lnTo>
                      <a:pt x="226" y="60"/>
                    </a:lnTo>
                    <a:lnTo>
                      <a:pt x="239" y="73"/>
                    </a:lnTo>
                    <a:lnTo>
                      <a:pt x="260" y="99"/>
                    </a:lnTo>
                    <a:lnTo>
                      <a:pt x="302" y="99"/>
                    </a:lnTo>
                    <a:lnTo>
                      <a:pt x="318" y="122"/>
                    </a:lnTo>
                    <a:lnTo>
                      <a:pt x="338" y="122"/>
                    </a:lnTo>
                    <a:lnTo>
                      <a:pt x="362" y="116"/>
                    </a:lnTo>
                    <a:lnTo>
                      <a:pt x="375" y="102"/>
                    </a:lnTo>
                    <a:lnTo>
                      <a:pt x="388" y="108"/>
                    </a:lnTo>
                    <a:lnTo>
                      <a:pt x="391" y="132"/>
                    </a:lnTo>
                    <a:lnTo>
                      <a:pt x="391" y="151"/>
                    </a:lnTo>
                    <a:lnTo>
                      <a:pt x="398" y="158"/>
                    </a:lnTo>
                    <a:lnTo>
                      <a:pt x="389" y="167"/>
                    </a:lnTo>
                    <a:lnTo>
                      <a:pt x="399" y="179"/>
                    </a:lnTo>
                    <a:lnTo>
                      <a:pt x="412" y="166"/>
                    </a:lnTo>
                    <a:lnTo>
                      <a:pt x="425" y="151"/>
                    </a:lnTo>
                    <a:lnTo>
                      <a:pt x="450" y="153"/>
                    </a:lnTo>
                    <a:lnTo>
                      <a:pt x="453" y="185"/>
                    </a:lnTo>
                    <a:lnTo>
                      <a:pt x="459" y="199"/>
                    </a:lnTo>
                    <a:lnTo>
                      <a:pt x="465" y="228"/>
                    </a:lnTo>
                    <a:lnTo>
                      <a:pt x="460" y="269"/>
                    </a:lnTo>
                    <a:lnTo>
                      <a:pt x="473" y="288"/>
                    </a:lnTo>
                    <a:lnTo>
                      <a:pt x="441" y="305"/>
                    </a:lnTo>
                    <a:lnTo>
                      <a:pt x="423" y="305"/>
                    </a:lnTo>
                    <a:lnTo>
                      <a:pt x="409" y="316"/>
                    </a:lnTo>
                    <a:lnTo>
                      <a:pt x="396" y="308"/>
                    </a:lnTo>
                    <a:lnTo>
                      <a:pt x="383" y="321"/>
                    </a:lnTo>
                    <a:lnTo>
                      <a:pt x="372" y="310"/>
                    </a:lnTo>
                    <a:lnTo>
                      <a:pt x="353" y="329"/>
                    </a:lnTo>
                    <a:lnTo>
                      <a:pt x="344" y="351"/>
                    </a:lnTo>
                    <a:lnTo>
                      <a:pt x="331" y="356"/>
                    </a:lnTo>
                    <a:lnTo>
                      <a:pt x="318" y="337"/>
                    </a:lnTo>
                    <a:lnTo>
                      <a:pt x="308" y="337"/>
                    </a:lnTo>
                    <a:lnTo>
                      <a:pt x="299" y="324"/>
                    </a:lnTo>
                    <a:lnTo>
                      <a:pt x="299" y="311"/>
                    </a:lnTo>
                    <a:lnTo>
                      <a:pt x="282" y="294"/>
                    </a:lnTo>
                    <a:lnTo>
                      <a:pt x="271" y="285"/>
                    </a:lnTo>
                    <a:lnTo>
                      <a:pt x="252" y="285"/>
                    </a:lnTo>
                    <a:lnTo>
                      <a:pt x="223" y="295"/>
                    </a:lnTo>
                    <a:lnTo>
                      <a:pt x="196" y="316"/>
                    </a:lnTo>
                    <a:lnTo>
                      <a:pt x="164" y="316"/>
                    </a:lnTo>
                    <a:lnTo>
                      <a:pt x="145" y="324"/>
                    </a:lnTo>
                    <a:lnTo>
                      <a:pt x="130" y="329"/>
                    </a:lnTo>
                    <a:lnTo>
                      <a:pt x="119" y="319"/>
                    </a:lnTo>
                    <a:lnTo>
                      <a:pt x="113" y="327"/>
                    </a:lnTo>
                    <a:lnTo>
                      <a:pt x="97" y="335"/>
                    </a:lnTo>
                    <a:lnTo>
                      <a:pt x="97" y="335"/>
                    </a:lnTo>
                    <a:lnTo>
                      <a:pt x="87" y="324"/>
                    </a:lnTo>
                    <a:lnTo>
                      <a:pt x="75" y="301"/>
                    </a:lnTo>
                    <a:lnTo>
                      <a:pt x="64" y="288"/>
                    </a:lnTo>
                    <a:lnTo>
                      <a:pt x="46" y="282"/>
                    </a:lnTo>
                    <a:lnTo>
                      <a:pt x="46" y="265"/>
                    </a:lnTo>
                    <a:lnTo>
                      <a:pt x="61" y="265"/>
                    </a:lnTo>
                    <a:lnTo>
                      <a:pt x="72" y="249"/>
                    </a:lnTo>
                    <a:lnTo>
                      <a:pt x="66" y="236"/>
                    </a:lnTo>
                    <a:lnTo>
                      <a:pt x="49" y="236"/>
                    </a:lnTo>
                    <a:lnTo>
                      <a:pt x="34" y="250"/>
                    </a:lnTo>
                    <a:lnTo>
                      <a:pt x="14" y="250"/>
                    </a:lnTo>
                    <a:lnTo>
                      <a:pt x="0" y="252"/>
                    </a:lnTo>
                    <a:lnTo>
                      <a:pt x="8" y="228"/>
                    </a:lnTo>
                    <a:lnTo>
                      <a:pt x="18" y="217"/>
                    </a:lnTo>
                    <a:lnTo>
                      <a:pt x="18" y="207"/>
                    </a:lnTo>
                    <a:lnTo>
                      <a:pt x="10" y="196"/>
                    </a:lnTo>
                    <a:lnTo>
                      <a:pt x="10" y="176"/>
                    </a:lnTo>
                    <a:lnTo>
                      <a:pt x="5" y="142"/>
                    </a:lnTo>
                    <a:lnTo>
                      <a:pt x="16" y="115"/>
                    </a:lnTo>
                    <a:lnTo>
                      <a:pt x="34" y="94"/>
                    </a:lnTo>
                    <a:lnTo>
                      <a:pt x="46" y="89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Freeform 2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ECF38BF-D2D5-4A2A-A25F-29C4DF02F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939" y="7286926"/>
                <a:ext cx="736600" cy="503238"/>
              </a:xfrm>
              <a:custGeom>
                <a:avLst/>
                <a:gdLst>
                  <a:gd name="T0" fmla="*/ 28 w 464"/>
                  <a:gd name="T1" fmla="*/ 105 h 317"/>
                  <a:gd name="T2" fmla="*/ 0 w 464"/>
                  <a:gd name="T3" fmla="*/ 50 h 317"/>
                  <a:gd name="T4" fmla="*/ 22 w 464"/>
                  <a:gd name="T5" fmla="*/ 34 h 317"/>
                  <a:gd name="T6" fmla="*/ 67 w 464"/>
                  <a:gd name="T7" fmla="*/ 31 h 317"/>
                  <a:gd name="T8" fmla="*/ 126 w 464"/>
                  <a:gd name="T9" fmla="*/ 10 h 317"/>
                  <a:gd name="T10" fmla="*/ 174 w 464"/>
                  <a:gd name="T11" fmla="*/ 0 h 317"/>
                  <a:gd name="T12" fmla="*/ 202 w 464"/>
                  <a:gd name="T13" fmla="*/ 39 h 317"/>
                  <a:gd name="T14" fmla="*/ 221 w 464"/>
                  <a:gd name="T15" fmla="*/ 52 h 317"/>
                  <a:gd name="T16" fmla="*/ 247 w 464"/>
                  <a:gd name="T17" fmla="*/ 66 h 317"/>
                  <a:gd name="T18" fmla="*/ 275 w 464"/>
                  <a:gd name="T19" fmla="*/ 25 h 317"/>
                  <a:gd name="T20" fmla="*/ 299 w 464"/>
                  <a:gd name="T21" fmla="*/ 23 h 317"/>
                  <a:gd name="T22" fmla="*/ 326 w 464"/>
                  <a:gd name="T23" fmla="*/ 20 h 317"/>
                  <a:gd name="T24" fmla="*/ 376 w 464"/>
                  <a:gd name="T25" fmla="*/ 3 h 317"/>
                  <a:gd name="T26" fmla="*/ 405 w 464"/>
                  <a:gd name="T27" fmla="*/ 25 h 317"/>
                  <a:gd name="T28" fmla="*/ 429 w 464"/>
                  <a:gd name="T29" fmla="*/ 60 h 317"/>
                  <a:gd name="T30" fmla="*/ 448 w 464"/>
                  <a:gd name="T31" fmla="*/ 87 h 317"/>
                  <a:gd name="T32" fmla="*/ 462 w 464"/>
                  <a:gd name="T33" fmla="*/ 100 h 317"/>
                  <a:gd name="T34" fmla="*/ 458 w 464"/>
                  <a:gd name="T35" fmla="*/ 125 h 317"/>
                  <a:gd name="T36" fmla="*/ 464 w 464"/>
                  <a:gd name="T37" fmla="*/ 157 h 317"/>
                  <a:gd name="T38" fmla="*/ 440 w 464"/>
                  <a:gd name="T39" fmla="*/ 179 h 317"/>
                  <a:gd name="T40" fmla="*/ 443 w 464"/>
                  <a:gd name="T41" fmla="*/ 201 h 317"/>
                  <a:gd name="T42" fmla="*/ 423 w 464"/>
                  <a:gd name="T43" fmla="*/ 214 h 317"/>
                  <a:gd name="T44" fmla="*/ 394 w 464"/>
                  <a:gd name="T45" fmla="*/ 214 h 317"/>
                  <a:gd name="T46" fmla="*/ 382 w 464"/>
                  <a:gd name="T47" fmla="*/ 239 h 317"/>
                  <a:gd name="T48" fmla="*/ 353 w 464"/>
                  <a:gd name="T49" fmla="*/ 252 h 317"/>
                  <a:gd name="T50" fmla="*/ 308 w 464"/>
                  <a:gd name="T51" fmla="*/ 268 h 317"/>
                  <a:gd name="T52" fmla="*/ 311 w 464"/>
                  <a:gd name="T53" fmla="*/ 291 h 317"/>
                  <a:gd name="T54" fmla="*/ 320 w 464"/>
                  <a:gd name="T55" fmla="*/ 316 h 317"/>
                  <a:gd name="T56" fmla="*/ 301 w 464"/>
                  <a:gd name="T57" fmla="*/ 317 h 317"/>
                  <a:gd name="T58" fmla="*/ 269 w 464"/>
                  <a:gd name="T59" fmla="*/ 297 h 317"/>
                  <a:gd name="T60" fmla="*/ 233 w 464"/>
                  <a:gd name="T61" fmla="*/ 285 h 317"/>
                  <a:gd name="T62" fmla="*/ 196 w 464"/>
                  <a:gd name="T63" fmla="*/ 301 h 317"/>
                  <a:gd name="T64" fmla="*/ 164 w 464"/>
                  <a:gd name="T65" fmla="*/ 295 h 317"/>
                  <a:gd name="T66" fmla="*/ 142 w 464"/>
                  <a:gd name="T67" fmla="*/ 274 h 317"/>
                  <a:gd name="T68" fmla="*/ 132 w 464"/>
                  <a:gd name="T69" fmla="*/ 246 h 317"/>
                  <a:gd name="T70" fmla="*/ 106 w 464"/>
                  <a:gd name="T71" fmla="*/ 274 h 317"/>
                  <a:gd name="T72" fmla="*/ 71 w 464"/>
                  <a:gd name="T73" fmla="*/ 252 h 317"/>
                  <a:gd name="T74" fmla="*/ 60 w 464"/>
                  <a:gd name="T75" fmla="*/ 204 h 317"/>
                  <a:gd name="T76" fmla="*/ 44 w 464"/>
                  <a:gd name="T77" fmla="*/ 15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4" h="317">
                    <a:moveTo>
                      <a:pt x="28" y="137"/>
                    </a:moveTo>
                    <a:lnTo>
                      <a:pt x="28" y="105"/>
                    </a:lnTo>
                    <a:lnTo>
                      <a:pt x="16" y="67"/>
                    </a:lnTo>
                    <a:lnTo>
                      <a:pt x="0" y="50"/>
                    </a:lnTo>
                    <a:lnTo>
                      <a:pt x="12" y="45"/>
                    </a:lnTo>
                    <a:lnTo>
                      <a:pt x="22" y="34"/>
                    </a:lnTo>
                    <a:lnTo>
                      <a:pt x="33" y="44"/>
                    </a:lnTo>
                    <a:lnTo>
                      <a:pt x="67" y="31"/>
                    </a:lnTo>
                    <a:lnTo>
                      <a:pt x="99" y="31"/>
                    </a:lnTo>
                    <a:lnTo>
                      <a:pt x="126" y="10"/>
                    </a:lnTo>
                    <a:lnTo>
                      <a:pt x="155" y="0"/>
                    </a:lnTo>
                    <a:lnTo>
                      <a:pt x="174" y="0"/>
                    </a:lnTo>
                    <a:lnTo>
                      <a:pt x="202" y="26"/>
                    </a:lnTo>
                    <a:lnTo>
                      <a:pt x="202" y="39"/>
                    </a:lnTo>
                    <a:lnTo>
                      <a:pt x="211" y="52"/>
                    </a:lnTo>
                    <a:lnTo>
                      <a:pt x="221" y="52"/>
                    </a:lnTo>
                    <a:lnTo>
                      <a:pt x="234" y="71"/>
                    </a:lnTo>
                    <a:lnTo>
                      <a:pt x="247" y="66"/>
                    </a:lnTo>
                    <a:lnTo>
                      <a:pt x="256" y="44"/>
                    </a:lnTo>
                    <a:lnTo>
                      <a:pt x="275" y="25"/>
                    </a:lnTo>
                    <a:lnTo>
                      <a:pt x="286" y="36"/>
                    </a:lnTo>
                    <a:lnTo>
                      <a:pt x="299" y="23"/>
                    </a:lnTo>
                    <a:lnTo>
                      <a:pt x="312" y="31"/>
                    </a:lnTo>
                    <a:lnTo>
                      <a:pt x="326" y="20"/>
                    </a:lnTo>
                    <a:lnTo>
                      <a:pt x="344" y="20"/>
                    </a:lnTo>
                    <a:lnTo>
                      <a:pt x="376" y="3"/>
                    </a:lnTo>
                    <a:lnTo>
                      <a:pt x="388" y="25"/>
                    </a:lnTo>
                    <a:lnTo>
                      <a:pt x="405" y="25"/>
                    </a:lnTo>
                    <a:lnTo>
                      <a:pt x="417" y="50"/>
                    </a:lnTo>
                    <a:lnTo>
                      <a:pt x="429" y="60"/>
                    </a:lnTo>
                    <a:lnTo>
                      <a:pt x="432" y="79"/>
                    </a:lnTo>
                    <a:lnTo>
                      <a:pt x="448" y="87"/>
                    </a:lnTo>
                    <a:lnTo>
                      <a:pt x="462" y="87"/>
                    </a:lnTo>
                    <a:lnTo>
                      <a:pt x="462" y="100"/>
                    </a:lnTo>
                    <a:lnTo>
                      <a:pt x="448" y="108"/>
                    </a:lnTo>
                    <a:lnTo>
                      <a:pt x="458" y="125"/>
                    </a:lnTo>
                    <a:lnTo>
                      <a:pt x="458" y="141"/>
                    </a:lnTo>
                    <a:lnTo>
                      <a:pt x="464" y="157"/>
                    </a:lnTo>
                    <a:lnTo>
                      <a:pt x="449" y="165"/>
                    </a:lnTo>
                    <a:lnTo>
                      <a:pt x="440" y="179"/>
                    </a:lnTo>
                    <a:lnTo>
                      <a:pt x="451" y="191"/>
                    </a:lnTo>
                    <a:lnTo>
                      <a:pt x="443" y="201"/>
                    </a:lnTo>
                    <a:lnTo>
                      <a:pt x="433" y="201"/>
                    </a:lnTo>
                    <a:lnTo>
                      <a:pt x="423" y="214"/>
                    </a:lnTo>
                    <a:lnTo>
                      <a:pt x="405" y="202"/>
                    </a:lnTo>
                    <a:lnTo>
                      <a:pt x="394" y="214"/>
                    </a:lnTo>
                    <a:lnTo>
                      <a:pt x="394" y="229"/>
                    </a:lnTo>
                    <a:lnTo>
                      <a:pt x="382" y="239"/>
                    </a:lnTo>
                    <a:lnTo>
                      <a:pt x="371" y="252"/>
                    </a:lnTo>
                    <a:lnTo>
                      <a:pt x="353" y="252"/>
                    </a:lnTo>
                    <a:lnTo>
                      <a:pt x="328" y="262"/>
                    </a:lnTo>
                    <a:lnTo>
                      <a:pt x="308" y="268"/>
                    </a:lnTo>
                    <a:lnTo>
                      <a:pt x="298" y="278"/>
                    </a:lnTo>
                    <a:lnTo>
                      <a:pt x="311" y="291"/>
                    </a:lnTo>
                    <a:lnTo>
                      <a:pt x="320" y="300"/>
                    </a:lnTo>
                    <a:lnTo>
                      <a:pt x="320" y="316"/>
                    </a:lnTo>
                    <a:lnTo>
                      <a:pt x="301" y="317"/>
                    </a:lnTo>
                    <a:lnTo>
                      <a:pt x="301" y="317"/>
                    </a:lnTo>
                    <a:lnTo>
                      <a:pt x="286" y="306"/>
                    </a:lnTo>
                    <a:lnTo>
                      <a:pt x="269" y="297"/>
                    </a:lnTo>
                    <a:lnTo>
                      <a:pt x="257" y="285"/>
                    </a:lnTo>
                    <a:lnTo>
                      <a:pt x="233" y="285"/>
                    </a:lnTo>
                    <a:lnTo>
                      <a:pt x="219" y="297"/>
                    </a:lnTo>
                    <a:lnTo>
                      <a:pt x="196" y="301"/>
                    </a:lnTo>
                    <a:lnTo>
                      <a:pt x="186" y="291"/>
                    </a:lnTo>
                    <a:lnTo>
                      <a:pt x="164" y="295"/>
                    </a:lnTo>
                    <a:lnTo>
                      <a:pt x="153" y="284"/>
                    </a:lnTo>
                    <a:lnTo>
                      <a:pt x="142" y="274"/>
                    </a:lnTo>
                    <a:lnTo>
                      <a:pt x="142" y="259"/>
                    </a:lnTo>
                    <a:lnTo>
                      <a:pt x="132" y="246"/>
                    </a:lnTo>
                    <a:lnTo>
                      <a:pt x="116" y="250"/>
                    </a:lnTo>
                    <a:lnTo>
                      <a:pt x="106" y="274"/>
                    </a:lnTo>
                    <a:lnTo>
                      <a:pt x="84" y="277"/>
                    </a:lnTo>
                    <a:lnTo>
                      <a:pt x="71" y="252"/>
                    </a:lnTo>
                    <a:lnTo>
                      <a:pt x="65" y="230"/>
                    </a:lnTo>
                    <a:lnTo>
                      <a:pt x="60" y="204"/>
                    </a:lnTo>
                    <a:lnTo>
                      <a:pt x="44" y="175"/>
                    </a:lnTo>
                    <a:lnTo>
                      <a:pt x="44" y="151"/>
                    </a:lnTo>
                    <a:lnTo>
                      <a:pt x="28" y="137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Freeform 2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DB1708F-6821-48C8-9640-862E2E4EC7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014" y="7536163"/>
                <a:ext cx="482600" cy="471488"/>
              </a:xfrm>
              <a:custGeom>
                <a:avLst/>
                <a:gdLst>
                  <a:gd name="T0" fmla="*/ 55 w 304"/>
                  <a:gd name="T1" fmla="*/ 95 h 297"/>
                  <a:gd name="T2" fmla="*/ 71 w 304"/>
                  <a:gd name="T3" fmla="*/ 95 h 297"/>
                  <a:gd name="T4" fmla="*/ 94 w 304"/>
                  <a:gd name="T5" fmla="*/ 72 h 297"/>
                  <a:gd name="T6" fmla="*/ 94 w 304"/>
                  <a:gd name="T7" fmla="*/ 57 h 297"/>
                  <a:gd name="T8" fmla="*/ 106 w 304"/>
                  <a:gd name="T9" fmla="*/ 45 h 297"/>
                  <a:gd name="T10" fmla="*/ 125 w 304"/>
                  <a:gd name="T11" fmla="*/ 57 h 297"/>
                  <a:gd name="T12" fmla="*/ 134 w 304"/>
                  <a:gd name="T13" fmla="*/ 44 h 297"/>
                  <a:gd name="T14" fmla="*/ 144 w 304"/>
                  <a:gd name="T15" fmla="*/ 44 h 297"/>
                  <a:gd name="T16" fmla="*/ 153 w 304"/>
                  <a:gd name="T17" fmla="*/ 34 h 297"/>
                  <a:gd name="T18" fmla="*/ 141 w 304"/>
                  <a:gd name="T19" fmla="*/ 22 h 297"/>
                  <a:gd name="T20" fmla="*/ 150 w 304"/>
                  <a:gd name="T21" fmla="*/ 8 h 297"/>
                  <a:gd name="T22" fmla="*/ 166 w 304"/>
                  <a:gd name="T23" fmla="*/ 0 h 297"/>
                  <a:gd name="T24" fmla="*/ 185 w 304"/>
                  <a:gd name="T25" fmla="*/ 16 h 297"/>
                  <a:gd name="T26" fmla="*/ 203 w 304"/>
                  <a:gd name="T27" fmla="*/ 16 h 297"/>
                  <a:gd name="T28" fmla="*/ 219 w 304"/>
                  <a:gd name="T29" fmla="*/ 25 h 297"/>
                  <a:gd name="T30" fmla="*/ 230 w 304"/>
                  <a:gd name="T31" fmla="*/ 25 h 297"/>
                  <a:gd name="T32" fmla="*/ 230 w 304"/>
                  <a:gd name="T33" fmla="*/ 42 h 297"/>
                  <a:gd name="T34" fmla="*/ 218 w 304"/>
                  <a:gd name="T35" fmla="*/ 56 h 297"/>
                  <a:gd name="T36" fmla="*/ 203 w 304"/>
                  <a:gd name="T37" fmla="*/ 69 h 297"/>
                  <a:gd name="T38" fmla="*/ 208 w 304"/>
                  <a:gd name="T39" fmla="*/ 88 h 297"/>
                  <a:gd name="T40" fmla="*/ 199 w 304"/>
                  <a:gd name="T41" fmla="*/ 98 h 297"/>
                  <a:gd name="T42" fmla="*/ 219 w 304"/>
                  <a:gd name="T43" fmla="*/ 118 h 297"/>
                  <a:gd name="T44" fmla="*/ 234 w 304"/>
                  <a:gd name="T45" fmla="*/ 118 h 297"/>
                  <a:gd name="T46" fmla="*/ 244 w 304"/>
                  <a:gd name="T47" fmla="*/ 98 h 297"/>
                  <a:gd name="T48" fmla="*/ 254 w 304"/>
                  <a:gd name="T49" fmla="*/ 98 h 297"/>
                  <a:gd name="T50" fmla="*/ 257 w 304"/>
                  <a:gd name="T51" fmla="*/ 121 h 297"/>
                  <a:gd name="T52" fmla="*/ 263 w 304"/>
                  <a:gd name="T53" fmla="*/ 141 h 297"/>
                  <a:gd name="T54" fmla="*/ 286 w 304"/>
                  <a:gd name="T55" fmla="*/ 165 h 297"/>
                  <a:gd name="T56" fmla="*/ 304 w 304"/>
                  <a:gd name="T57" fmla="*/ 181 h 297"/>
                  <a:gd name="T58" fmla="*/ 299 w 304"/>
                  <a:gd name="T59" fmla="*/ 195 h 297"/>
                  <a:gd name="T60" fmla="*/ 283 w 304"/>
                  <a:gd name="T61" fmla="*/ 198 h 297"/>
                  <a:gd name="T62" fmla="*/ 276 w 304"/>
                  <a:gd name="T63" fmla="*/ 205 h 297"/>
                  <a:gd name="T64" fmla="*/ 291 w 304"/>
                  <a:gd name="T65" fmla="*/ 220 h 297"/>
                  <a:gd name="T66" fmla="*/ 291 w 304"/>
                  <a:gd name="T67" fmla="*/ 236 h 297"/>
                  <a:gd name="T68" fmla="*/ 298 w 304"/>
                  <a:gd name="T69" fmla="*/ 251 h 297"/>
                  <a:gd name="T70" fmla="*/ 298 w 304"/>
                  <a:gd name="T71" fmla="*/ 251 h 297"/>
                  <a:gd name="T72" fmla="*/ 275 w 304"/>
                  <a:gd name="T73" fmla="*/ 255 h 297"/>
                  <a:gd name="T74" fmla="*/ 259 w 304"/>
                  <a:gd name="T75" fmla="*/ 271 h 297"/>
                  <a:gd name="T76" fmla="*/ 230 w 304"/>
                  <a:gd name="T77" fmla="*/ 271 h 297"/>
                  <a:gd name="T78" fmla="*/ 206 w 304"/>
                  <a:gd name="T79" fmla="*/ 284 h 297"/>
                  <a:gd name="T80" fmla="*/ 193 w 304"/>
                  <a:gd name="T81" fmla="*/ 297 h 297"/>
                  <a:gd name="T82" fmla="*/ 166 w 304"/>
                  <a:gd name="T83" fmla="*/ 291 h 297"/>
                  <a:gd name="T84" fmla="*/ 157 w 304"/>
                  <a:gd name="T85" fmla="*/ 277 h 297"/>
                  <a:gd name="T86" fmla="*/ 145 w 304"/>
                  <a:gd name="T87" fmla="*/ 258 h 297"/>
                  <a:gd name="T88" fmla="*/ 141 w 304"/>
                  <a:gd name="T89" fmla="*/ 237 h 297"/>
                  <a:gd name="T90" fmla="*/ 125 w 304"/>
                  <a:gd name="T91" fmla="*/ 253 h 297"/>
                  <a:gd name="T92" fmla="*/ 100 w 304"/>
                  <a:gd name="T93" fmla="*/ 262 h 297"/>
                  <a:gd name="T94" fmla="*/ 77 w 304"/>
                  <a:gd name="T95" fmla="*/ 255 h 297"/>
                  <a:gd name="T96" fmla="*/ 51 w 304"/>
                  <a:gd name="T97" fmla="*/ 248 h 297"/>
                  <a:gd name="T98" fmla="*/ 51 w 304"/>
                  <a:gd name="T99" fmla="*/ 224 h 297"/>
                  <a:gd name="T100" fmla="*/ 30 w 304"/>
                  <a:gd name="T101" fmla="*/ 213 h 297"/>
                  <a:gd name="T102" fmla="*/ 23 w 304"/>
                  <a:gd name="T103" fmla="*/ 195 h 297"/>
                  <a:gd name="T104" fmla="*/ 6 w 304"/>
                  <a:gd name="T105" fmla="*/ 184 h 297"/>
                  <a:gd name="T106" fmla="*/ 3 w 304"/>
                  <a:gd name="T107" fmla="*/ 160 h 297"/>
                  <a:gd name="T108" fmla="*/ 22 w 304"/>
                  <a:gd name="T109" fmla="*/ 159 h 297"/>
                  <a:gd name="T110" fmla="*/ 22 w 304"/>
                  <a:gd name="T111" fmla="*/ 143 h 297"/>
                  <a:gd name="T112" fmla="*/ 13 w 304"/>
                  <a:gd name="T113" fmla="*/ 134 h 297"/>
                  <a:gd name="T114" fmla="*/ 0 w 304"/>
                  <a:gd name="T115" fmla="*/ 121 h 297"/>
                  <a:gd name="T116" fmla="*/ 9 w 304"/>
                  <a:gd name="T117" fmla="*/ 111 h 297"/>
                  <a:gd name="T118" fmla="*/ 29 w 304"/>
                  <a:gd name="T119" fmla="*/ 105 h 297"/>
                  <a:gd name="T120" fmla="*/ 55 w 304"/>
                  <a:gd name="T121" fmla="*/ 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4" h="297">
                    <a:moveTo>
                      <a:pt x="55" y="95"/>
                    </a:moveTo>
                    <a:lnTo>
                      <a:pt x="71" y="95"/>
                    </a:lnTo>
                    <a:lnTo>
                      <a:pt x="94" y="72"/>
                    </a:lnTo>
                    <a:lnTo>
                      <a:pt x="94" y="57"/>
                    </a:lnTo>
                    <a:lnTo>
                      <a:pt x="106" y="45"/>
                    </a:lnTo>
                    <a:lnTo>
                      <a:pt x="125" y="57"/>
                    </a:lnTo>
                    <a:lnTo>
                      <a:pt x="134" y="44"/>
                    </a:lnTo>
                    <a:lnTo>
                      <a:pt x="144" y="44"/>
                    </a:lnTo>
                    <a:lnTo>
                      <a:pt x="153" y="34"/>
                    </a:lnTo>
                    <a:lnTo>
                      <a:pt x="141" y="22"/>
                    </a:lnTo>
                    <a:lnTo>
                      <a:pt x="150" y="8"/>
                    </a:lnTo>
                    <a:lnTo>
                      <a:pt x="166" y="0"/>
                    </a:lnTo>
                    <a:lnTo>
                      <a:pt x="185" y="16"/>
                    </a:lnTo>
                    <a:lnTo>
                      <a:pt x="203" y="16"/>
                    </a:lnTo>
                    <a:lnTo>
                      <a:pt x="219" y="25"/>
                    </a:lnTo>
                    <a:lnTo>
                      <a:pt x="230" y="25"/>
                    </a:lnTo>
                    <a:lnTo>
                      <a:pt x="230" y="42"/>
                    </a:lnTo>
                    <a:lnTo>
                      <a:pt x="218" y="56"/>
                    </a:lnTo>
                    <a:lnTo>
                      <a:pt x="203" y="69"/>
                    </a:lnTo>
                    <a:lnTo>
                      <a:pt x="208" y="88"/>
                    </a:lnTo>
                    <a:lnTo>
                      <a:pt x="199" y="98"/>
                    </a:lnTo>
                    <a:lnTo>
                      <a:pt x="219" y="118"/>
                    </a:lnTo>
                    <a:lnTo>
                      <a:pt x="234" y="118"/>
                    </a:lnTo>
                    <a:lnTo>
                      <a:pt x="244" y="98"/>
                    </a:lnTo>
                    <a:lnTo>
                      <a:pt x="254" y="98"/>
                    </a:lnTo>
                    <a:lnTo>
                      <a:pt x="257" y="121"/>
                    </a:lnTo>
                    <a:lnTo>
                      <a:pt x="263" y="141"/>
                    </a:lnTo>
                    <a:lnTo>
                      <a:pt x="286" y="165"/>
                    </a:lnTo>
                    <a:lnTo>
                      <a:pt x="304" y="181"/>
                    </a:lnTo>
                    <a:lnTo>
                      <a:pt x="299" y="195"/>
                    </a:lnTo>
                    <a:lnTo>
                      <a:pt x="283" y="198"/>
                    </a:lnTo>
                    <a:lnTo>
                      <a:pt x="276" y="205"/>
                    </a:lnTo>
                    <a:lnTo>
                      <a:pt x="291" y="220"/>
                    </a:lnTo>
                    <a:lnTo>
                      <a:pt x="291" y="236"/>
                    </a:lnTo>
                    <a:lnTo>
                      <a:pt x="298" y="251"/>
                    </a:lnTo>
                    <a:lnTo>
                      <a:pt x="298" y="251"/>
                    </a:lnTo>
                    <a:lnTo>
                      <a:pt x="275" y="255"/>
                    </a:lnTo>
                    <a:lnTo>
                      <a:pt x="259" y="271"/>
                    </a:lnTo>
                    <a:lnTo>
                      <a:pt x="230" y="271"/>
                    </a:lnTo>
                    <a:lnTo>
                      <a:pt x="206" y="284"/>
                    </a:lnTo>
                    <a:lnTo>
                      <a:pt x="193" y="297"/>
                    </a:lnTo>
                    <a:lnTo>
                      <a:pt x="166" y="291"/>
                    </a:lnTo>
                    <a:lnTo>
                      <a:pt x="157" y="277"/>
                    </a:lnTo>
                    <a:lnTo>
                      <a:pt x="145" y="258"/>
                    </a:lnTo>
                    <a:lnTo>
                      <a:pt x="141" y="237"/>
                    </a:lnTo>
                    <a:lnTo>
                      <a:pt x="125" y="253"/>
                    </a:lnTo>
                    <a:lnTo>
                      <a:pt x="100" y="262"/>
                    </a:lnTo>
                    <a:lnTo>
                      <a:pt x="77" y="255"/>
                    </a:lnTo>
                    <a:lnTo>
                      <a:pt x="51" y="248"/>
                    </a:lnTo>
                    <a:lnTo>
                      <a:pt x="51" y="224"/>
                    </a:lnTo>
                    <a:lnTo>
                      <a:pt x="30" y="213"/>
                    </a:lnTo>
                    <a:lnTo>
                      <a:pt x="23" y="195"/>
                    </a:lnTo>
                    <a:lnTo>
                      <a:pt x="6" y="184"/>
                    </a:lnTo>
                    <a:lnTo>
                      <a:pt x="3" y="160"/>
                    </a:lnTo>
                    <a:lnTo>
                      <a:pt x="22" y="159"/>
                    </a:lnTo>
                    <a:lnTo>
                      <a:pt x="22" y="143"/>
                    </a:lnTo>
                    <a:lnTo>
                      <a:pt x="13" y="134"/>
                    </a:lnTo>
                    <a:lnTo>
                      <a:pt x="0" y="121"/>
                    </a:lnTo>
                    <a:lnTo>
                      <a:pt x="9" y="111"/>
                    </a:lnTo>
                    <a:lnTo>
                      <a:pt x="29" y="105"/>
                    </a:lnTo>
                    <a:lnTo>
                      <a:pt x="55" y="95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Freeform 2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042DD39-6DE6-4316-828F-16FD7FD359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239" y="7383763"/>
                <a:ext cx="831850" cy="550863"/>
              </a:xfrm>
              <a:custGeom>
                <a:avLst/>
                <a:gdLst>
                  <a:gd name="T0" fmla="*/ 189 w 524"/>
                  <a:gd name="T1" fmla="*/ 249 h 347"/>
                  <a:gd name="T2" fmla="*/ 150 w 524"/>
                  <a:gd name="T3" fmla="*/ 265 h 347"/>
                  <a:gd name="T4" fmla="*/ 118 w 524"/>
                  <a:gd name="T5" fmla="*/ 285 h 347"/>
                  <a:gd name="T6" fmla="*/ 67 w 524"/>
                  <a:gd name="T7" fmla="*/ 326 h 347"/>
                  <a:gd name="T8" fmla="*/ 44 w 524"/>
                  <a:gd name="T9" fmla="*/ 347 h 347"/>
                  <a:gd name="T10" fmla="*/ 37 w 524"/>
                  <a:gd name="T11" fmla="*/ 316 h 347"/>
                  <a:gd name="T12" fmla="*/ 29 w 524"/>
                  <a:gd name="T13" fmla="*/ 294 h 347"/>
                  <a:gd name="T14" fmla="*/ 50 w 524"/>
                  <a:gd name="T15" fmla="*/ 277 h 347"/>
                  <a:gd name="T16" fmla="*/ 10 w 524"/>
                  <a:gd name="T17" fmla="*/ 237 h 347"/>
                  <a:gd name="T18" fmla="*/ 0 w 524"/>
                  <a:gd name="T19" fmla="*/ 194 h 347"/>
                  <a:gd name="T20" fmla="*/ 26 w 524"/>
                  <a:gd name="T21" fmla="*/ 189 h 347"/>
                  <a:gd name="T22" fmla="*/ 63 w 524"/>
                  <a:gd name="T23" fmla="*/ 173 h 347"/>
                  <a:gd name="T24" fmla="*/ 85 w 524"/>
                  <a:gd name="T25" fmla="*/ 140 h 347"/>
                  <a:gd name="T26" fmla="*/ 124 w 524"/>
                  <a:gd name="T27" fmla="*/ 165 h 347"/>
                  <a:gd name="T28" fmla="*/ 165 w 524"/>
                  <a:gd name="T29" fmla="*/ 175 h 347"/>
                  <a:gd name="T30" fmla="*/ 201 w 524"/>
                  <a:gd name="T31" fmla="*/ 166 h 347"/>
                  <a:gd name="T32" fmla="*/ 249 w 524"/>
                  <a:gd name="T33" fmla="*/ 136 h 347"/>
                  <a:gd name="T34" fmla="*/ 263 w 524"/>
                  <a:gd name="T35" fmla="*/ 96 h 347"/>
                  <a:gd name="T36" fmla="*/ 287 w 524"/>
                  <a:gd name="T37" fmla="*/ 74 h 347"/>
                  <a:gd name="T38" fmla="*/ 301 w 524"/>
                  <a:gd name="T39" fmla="*/ 31 h 347"/>
                  <a:gd name="T40" fmla="*/ 345 w 524"/>
                  <a:gd name="T41" fmla="*/ 16 h 347"/>
                  <a:gd name="T42" fmla="*/ 375 w 524"/>
                  <a:gd name="T43" fmla="*/ 9 h 347"/>
                  <a:gd name="T44" fmla="*/ 391 w 524"/>
                  <a:gd name="T45" fmla="*/ 0 h 347"/>
                  <a:gd name="T46" fmla="*/ 423 w 524"/>
                  <a:gd name="T47" fmla="*/ 12 h 347"/>
                  <a:gd name="T48" fmla="*/ 463 w 524"/>
                  <a:gd name="T49" fmla="*/ 32 h 347"/>
                  <a:gd name="T50" fmla="*/ 496 w 524"/>
                  <a:gd name="T51" fmla="*/ 38 h 347"/>
                  <a:gd name="T52" fmla="*/ 515 w 524"/>
                  <a:gd name="T53" fmla="*/ 39 h 347"/>
                  <a:gd name="T54" fmla="*/ 512 w 524"/>
                  <a:gd name="T55" fmla="*/ 58 h 347"/>
                  <a:gd name="T56" fmla="*/ 502 w 524"/>
                  <a:gd name="T57" fmla="*/ 86 h 347"/>
                  <a:gd name="T58" fmla="*/ 515 w 524"/>
                  <a:gd name="T59" fmla="*/ 112 h 347"/>
                  <a:gd name="T60" fmla="*/ 515 w 524"/>
                  <a:gd name="T61" fmla="*/ 130 h 347"/>
                  <a:gd name="T62" fmla="*/ 489 w 524"/>
                  <a:gd name="T63" fmla="*/ 170 h 347"/>
                  <a:gd name="T64" fmla="*/ 471 w 524"/>
                  <a:gd name="T65" fmla="*/ 208 h 347"/>
                  <a:gd name="T66" fmla="*/ 483 w 524"/>
                  <a:gd name="T67" fmla="*/ 245 h 347"/>
                  <a:gd name="T68" fmla="*/ 500 w 524"/>
                  <a:gd name="T69" fmla="*/ 285 h 347"/>
                  <a:gd name="T70" fmla="*/ 455 w 524"/>
                  <a:gd name="T71" fmla="*/ 322 h 347"/>
                  <a:gd name="T72" fmla="*/ 409 w 524"/>
                  <a:gd name="T73" fmla="*/ 322 h 347"/>
                  <a:gd name="T74" fmla="*/ 356 w 524"/>
                  <a:gd name="T75" fmla="*/ 320 h 347"/>
                  <a:gd name="T76" fmla="*/ 308 w 524"/>
                  <a:gd name="T77" fmla="*/ 304 h 347"/>
                  <a:gd name="T78" fmla="*/ 275 w 524"/>
                  <a:gd name="T79" fmla="*/ 271 h 347"/>
                  <a:gd name="T80" fmla="*/ 226 w 524"/>
                  <a:gd name="T81" fmla="*/ 27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4" h="347">
                    <a:moveTo>
                      <a:pt x="210" y="258"/>
                    </a:moveTo>
                    <a:lnTo>
                      <a:pt x="189" y="249"/>
                    </a:lnTo>
                    <a:lnTo>
                      <a:pt x="172" y="265"/>
                    </a:lnTo>
                    <a:lnTo>
                      <a:pt x="150" y="265"/>
                    </a:lnTo>
                    <a:lnTo>
                      <a:pt x="144" y="285"/>
                    </a:lnTo>
                    <a:lnTo>
                      <a:pt x="118" y="285"/>
                    </a:lnTo>
                    <a:lnTo>
                      <a:pt x="86" y="306"/>
                    </a:lnTo>
                    <a:lnTo>
                      <a:pt x="67" y="326"/>
                    </a:lnTo>
                    <a:lnTo>
                      <a:pt x="48" y="326"/>
                    </a:lnTo>
                    <a:lnTo>
                      <a:pt x="44" y="347"/>
                    </a:lnTo>
                    <a:lnTo>
                      <a:pt x="37" y="332"/>
                    </a:lnTo>
                    <a:lnTo>
                      <a:pt x="37" y="316"/>
                    </a:lnTo>
                    <a:lnTo>
                      <a:pt x="22" y="301"/>
                    </a:lnTo>
                    <a:lnTo>
                      <a:pt x="29" y="294"/>
                    </a:lnTo>
                    <a:lnTo>
                      <a:pt x="45" y="291"/>
                    </a:lnTo>
                    <a:lnTo>
                      <a:pt x="50" y="277"/>
                    </a:lnTo>
                    <a:lnTo>
                      <a:pt x="32" y="261"/>
                    </a:lnTo>
                    <a:lnTo>
                      <a:pt x="10" y="237"/>
                    </a:lnTo>
                    <a:lnTo>
                      <a:pt x="3" y="217"/>
                    </a:lnTo>
                    <a:lnTo>
                      <a:pt x="0" y="194"/>
                    </a:lnTo>
                    <a:lnTo>
                      <a:pt x="9" y="185"/>
                    </a:lnTo>
                    <a:lnTo>
                      <a:pt x="26" y="189"/>
                    </a:lnTo>
                    <a:lnTo>
                      <a:pt x="45" y="191"/>
                    </a:lnTo>
                    <a:lnTo>
                      <a:pt x="63" y="173"/>
                    </a:lnTo>
                    <a:lnTo>
                      <a:pt x="63" y="152"/>
                    </a:lnTo>
                    <a:lnTo>
                      <a:pt x="85" y="140"/>
                    </a:lnTo>
                    <a:lnTo>
                      <a:pt x="101" y="157"/>
                    </a:lnTo>
                    <a:lnTo>
                      <a:pt x="124" y="165"/>
                    </a:lnTo>
                    <a:lnTo>
                      <a:pt x="146" y="165"/>
                    </a:lnTo>
                    <a:lnTo>
                      <a:pt x="165" y="175"/>
                    </a:lnTo>
                    <a:lnTo>
                      <a:pt x="181" y="175"/>
                    </a:lnTo>
                    <a:lnTo>
                      <a:pt x="201" y="166"/>
                    </a:lnTo>
                    <a:lnTo>
                      <a:pt x="229" y="141"/>
                    </a:lnTo>
                    <a:lnTo>
                      <a:pt x="249" y="136"/>
                    </a:lnTo>
                    <a:lnTo>
                      <a:pt x="249" y="111"/>
                    </a:lnTo>
                    <a:lnTo>
                      <a:pt x="263" y="96"/>
                    </a:lnTo>
                    <a:lnTo>
                      <a:pt x="263" y="80"/>
                    </a:lnTo>
                    <a:lnTo>
                      <a:pt x="287" y="74"/>
                    </a:lnTo>
                    <a:lnTo>
                      <a:pt x="292" y="39"/>
                    </a:lnTo>
                    <a:lnTo>
                      <a:pt x="301" y="31"/>
                    </a:lnTo>
                    <a:lnTo>
                      <a:pt x="327" y="35"/>
                    </a:lnTo>
                    <a:lnTo>
                      <a:pt x="345" y="16"/>
                    </a:lnTo>
                    <a:lnTo>
                      <a:pt x="367" y="18"/>
                    </a:lnTo>
                    <a:lnTo>
                      <a:pt x="375" y="9"/>
                    </a:lnTo>
                    <a:lnTo>
                      <a:pt x="385" y="13"/>
                    </a:lnTo>
                    <a:lnTo>
                      <a:pt x="391" y="0"/>
                    </a:lnTo>
                    <a:lnTo>
                      <a:pt x="409" y="0"/>
                    </a:lnTo>
                    <a:lnTo>
                      <a:pt x="423" y="12"/>
                    </a:lnTo>
                    <a:lnTo>
                      <a:pt x="445" y="15"/>
                    </a:lnTo>
                    <a:lnTo>
                      <a:pt x="463" y="32"/>
                    </a:lnTo>
                    <a:lnTo>
                      <a:pt x="476" y="38"/>
                    </a:lnTo>
                    <a:lnTo>
                      <a:pt x="496" y="38"/>
                    </a:lnTo>
                    <a:lnTo>
                      <a:pt x="505" y="29"/>
                    </a:lnTo>
                    <a:lnTo>
                      <a:pt x="515" y="39"/>
                    </a:lnTo>
                    <a:lnTo>
                      <a:pt x="524" y="47"/>
                    </a:lnTo>
                    <a:lnTo>
                      <a:pt x="512" y="58"/>
                    </a:lnTo>
                    <a:lnTo>
                      <a:pt x="512" y="76"/>
                    </a:lnTo>
                    <a:lnTo>
                      <a:pt x="502" y="86"/>
                    </a:lnTo>
                    <a:lnTo>
                      <a:pt x="505" y="102"/>
                    </a:lnTo>
                    <a:lnTo>
                      <a:pt x="515" y="112"/>
                    </a:lnTo>
                    <a:lnTo>
                      <a:pt x="515" y="130"/>
                    </a:lnTo>
                    <a:lnTo>
                      <a:pt x="515" y="130"/>
                    </a:lnTo>
                    <a:lnTo>
                      <a:pt x="500" y="146"/>
                    </a:lnTo>
                    <a:lnTo>
                      <a:pt x="489" y="170"/>
                    </a:lnTo>
                    <a:lnTo>
                      <a:pt x="476" y="184"/>
                    </a:lnTo>
                    <a:lnTo>
                      <a:pt x="471" y="208"/>
                    </a:lnTo>
                    <a:lnTo>
                      <a:pt x="483" y="223"/>
                    </a:lnTo>
                    <a:lnTo>
                      <a:pt x="483" y="245"/>
                    </a:lnTo>
                    <a:lnTo>
                      <a:pt x="500" y="262"/>
                    </a:lnTo>
                    <a:lnTo>
                      <a:pt x="500" y="285"/>
                    </a:lnTo>
                    <a:lnTo>
                      <a:pt x="477" y="300"/>
                    </a:lnTo>
                    <a:lnTo>
                      <a:pt x="455" y="322"/>
                    </a:lnTo>
                    <a:lnTo>
                      <a:pt x="438" y="322"/>
                    </a:lnTo>
                    <a:lnTo>
                      <a:pt x="409" y="322"/>
                    </a:lnTo>
                    <a:lnTo>
                      <a:pt x="383" y="314"/>
                    </a:lnTo>
                    <a:lnTo>
                      <a:pt x="356" y="320"/>
                    </a:lnTo>
                    <a:lnTo>
                      <a:pt x="336" y="314"/>
                    </a:lnTo>
                    <a:lnTo>
                      <a:pt x="308" y="304"/>
                    </a:lnTo>
                    <a:lnTo>
                      <a:pt x="292" y="288"/>
                    </a:lnTo>
                    <a:lnTo>
                      <a:pt x="275" y="271"/>
                    </a:lnTo>
                    <a:lnTo>
                      <a:pt x="252" y="264"/>
                    </a:lnTo>
                    <a:lnTo>
                      <a:pt x="226" y="274"/>
                    </a:lnTo>
                    <a:lnTo>
                      <a:pt x="210" y="258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1" name="Freeform 11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9511D70-50A0-4844-98C8-C139450D8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164" y="6590013"/>
                <a:ext cx="1312863" cy="1163638"/>
              </a:xfrm>
              <a:custGeom>
                <a:avLst/>
                <a:gdLst>
                  <a:gd name="T0" fmla="*/ 10 w 827"/>
                  <a:gd name="T1" fmla="*/ 576 h 733"/>
                  <a:gd name="T2" fmla="*/ 46 w 827"/>
                  <a:gd name="T3" fmla="*/ 522 h 733"/>
                  <a:gd name="T4" fmla="*/ 75 w 827"/>
                  <a:gd name="T5" fmla="*/ 515 h 733"/>
                  <a:gd name="T6" fmla="*/ 102 w 827"/>
                  <a:gd name="T7" fmla="*/ 547 h 733"/>
                  <a:gd name="T8" fmla="*/ 149 w 827"/>
                  <a:gd name="T9" fmla="*/ 571 h 733"/>
                  <a:gd name="T10" fmla="*/ 206 w 827"/>
                  <a:gd name="T11" fmla="*/ 590 h 733"/>
                  <a:gd name="T12" fmla="*/ 235 w 827"/>
                  <a:gd name="T13" fmla="*/ 617 h 733"/>
                  <a:gd name="T14" fmla="*/ 274 w 827"/>
                  <a:gd name="T15" fmla="*/ 634 h 733"/>
                  <a:gd name="T16" fmla="*/ 317 w 827"/>
                  <a:gd name="T17" fmla="*/ 640 h 733"/>
                  <a:gd name="T18" fmla="*/ 366 w 827"/>
                  <a:gd name="T19" fmla="*/ 557 h 733"/>
                  <a:gd name="T20" fmla="*/ 452 w 827"/>
                  <a:gd name="T21" fmla="*/ 442 h 733"/>
                  <a:gd name="T22" fmla="*/ 450 w 827"/>
                  <a:gd name="T23" fmla="*/ 321 h 733"/>
                  <a:gd name="T24" fmla="*/ 437 w 827"/>
                  <a:gd name="T25" fmla="*/ 212 h 733"/>
                  <a:gd name="T26" fmla="*/ 415 w 827"/>
                  <a:gd name="T27" fmla="*/ 184 h 733"/>
                  <a:gd name="T28" fmla="*/ 455 w 827"/>
                  <a:gd name="T29" fmla="*/ 136 h 733"/>
                  <a:gd name="T30" fmla="*/ 491 w 827"/>
                  <a:gd name="T31" fmla="*/ 118 h 733"/>
                  <a:gd name="T32" fmla="*/ 527 w 827"/>
                  <a:gd name="T33" fmla="*/ 80 h 733"/>
                  <a:gd name="T34" fmla="*/ 575 w 827"/>
                  <a:gd name="T35" fmla="*/ 78 h 733"/>
                  <a:gd name="T36" fmla="*/ 626 w 827"/>
                  <a:gd name="T37" fmla="*/ 81 h 733"/>
                  <a:gd name="T38" fmla="*/ 674 w 827"/>
                  <a:gd name="T39" fmla="*/ 69 h 733"/>
                  <a:gd name="T40" fmla="*/ 702 w 827"/>
                  <a:gd name="T41" fmla="*/ 0 h 733"/>
                  <a:gd name="T42" fmla="*/ 708 w 827"/>
                  <a:gd name="T43" fmla="*/ 32 h 733"/>
                  <a:gd name="T44" fmla="*/ 734 w 827"/>
                  <a:gd name="T45" fmla="*/ 91 h 733"/>
                  <a:gd name="T46" fmla="*/ 769 w 827"/>
                  <a:gd name="T47" fmla="*/ 148 h 733"/>
                  <a:gd name="T48" fmla="*/ 821 w 827"/>
                  <a:gd name="T49" fmla="*/ 167 h 733"/>
                  <a:gd name="T50" fmla="*/ 796 w 827"/>
                  <a:gd name="T51" fmla="*/ 219 h 733"/>
                  <a:gd name="T52" fmla="*/ 754 w 827"/>
                  <a:gd name="T53" fmla="*/ 282 h 733"/>
                  <a:gd name="T54" fmla="*/ 732 w 827"/>
                  <a:gd name="T55" fmla="*/ 346 h 733"/>
                  <a:gd name="T56" fmla="*/ 760 w 827"/>
                  <a:gd name="T57" fmla="*/ 374 h 733"/>
                  <a:gd name="T58" fmla="*/ 695 w 827"/>
                  <a:gd name="T59" fmla="*/ 445 h 733"/>
                  <a:gd name="T60" fmla="*/ 661 w 827"/>
                  <a:gd name="T61" fmla="*/ 491 h 733"/>
                  <a:gd name="T62" fmla="*/ 623 w 827"/>
                  <a:gd name="T63" fmla="*/ 542 h 733"/>
                  <a:gd name="T64" fmla="*/ 564 w 827"/>
                  <a:gd name="T65" fmla="*/ 566 h 733"/>
                  <a:gd name="T66" fmla="*/ 529 w 827"/>
                  <a:gd name="T67" fmla="*/ 567 h 733"/>
                  <a:gd name="T68" fmla="*/ 526 w 827"/>
                  <a:gd name="T69" fmla="*/ 606 h 733"/>
                  <a:gd name="T70" fmla="*/ 530 w 827"/>
                  <a:gd name="T71" fmla="*/ 643 h 733"/>
                  <a:gd name="T72" fmla="*/ 514 w 827"/>
                  <a:gd name="T73" fmla="*/ 704 h 733"/>
                  <a:gd name="T74" fmla="*/ 445 w 827"/>
                  <a:gd name="T75" fmla="*/ 700 h 733"/>
                  <a:gd name="T76" fmla="*/ 359 w 827"/>
                  <a:gd name="T77" fmla="*/ 697 h 733"/>
                  <a:gd name="T78" fmla="*/ 286 w 827"/>
                  <a:gd name="T79" fmla="*/ 733 h 733"/>
                  <a:gd name="T80" fmla="*/ 212 w 827"/>
                  <a:gd name="T81" fmla="*/ 704 h 733"/>
                  <a:gd name="T82" fmla="*/ 155 w 827"/>
                  <a:gd name="T83" fmla="*/ 647 h 733"/>
                  <a:gd name="T84" fmla="*/ 84 w 827"/>
                  <a:gd name="T85" fmla="*/ 636 h 733"/>
                  <a:gd name="T86" fmla="*/ 13 w 827"/>
                  <a:gd name="T87" fmla="*/ 63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7" h="733">
                    <a:moveTo>
                      <a:pt x="3" y="602"/>
                    </a:moveTo>
                    <a:lnTo>
                      <a:pt x="0" y="586"/>
                    </a:lnTo>
                    <a:lnTo>
                      <a:pt x="10" y="576"/>
                    </a:lnTo>
                    <a:lnTo>
                      <a:pt x="10" y="558"/>
                    </a:lnTo>
                    <a:lnTo>
                      <a:pt x="22" y="547"/>
                    </a:lnTo>
                    <a:lnTo>
                      <a:pt x="46" y="522"/>
                    </a:lnTo>
                    <a:lnTo>
                      <a:pt x="54" y="515"/>
                    </a:lnTo>
                    <a:lnTo>
                      <a:pt x="62" y="506"/>
                    </a:lnTo>
                    <a:lnTo>
                      <a:pt x="75" y="515"/>
                    </a:lnTo>
                    <a:lnTo>
                      <a:pt x="72" y="528"/>
                    </a:lnTo>
                    <a:lnTo>
                      <a:pt x="91" y="537"/>
                    </a:lnTo>
                    <a:lnTo>
                      <a:pt x="102" y="547"/>
                    </a:lnTo>
                    <a:lnTo>
                      <a:pt x="126" y="554"/>
                    </a:lnTo>
                    <a:lnTo>
                      <a:pt x="136" y="564"/>
                    </a:lnTo>
                    <a:lnTo>
                      <a:pt x="149" y="571"/>
                    </a:lnTo>
                    <a:lnTo>
                      <a:pt x="163" y="585"/>
                    </a:lnTo>
                    <a:lnTo>
                      <a:pt x="195" y="579"/>
                    </a:lnTo>
                    <a:lnTo>
                      <a:pt x="206" y="590"/>
                    </a:lnTo>
                    <a:lnTo>
                      <a:pt x="221" y="604"/>
                    </a:lnTo>
                    <a:lnTo>
                      <a:pt x="235" y="604"/>
                    </a:lnTo>
                    <a:lnTo>
                      <a:pt x="235" y="617"/>
                    </a:lnTo>
                    <a:lnTo>
                      <a:pt x="247" y="634"/>
                    </a:lnTo>
                    <a:lnTo>
                      <a:pt x="263" y="634"/>
                    </a:lnTo>
                    <a:lnTo>
                      <a:pt x="274" y="634"/>
                    </a:lnTo>
                    <a:lnTo>
                      <a:pt x="279" y="652"/>
                    </a:lnTo>
                    <a:lnTo>
                      <a:pt x="301" y="640"/>
                    </a:lnTo>
                    <a:lnTo>
                      <a:pt x="317" y="640"/>
                    </a:lnTo>
                    <a:lnTo>
                      <a:pt x="317" y="611"/>
                    </a:lnTo>
                    <a:lnTo>
                      <a:pt x="340" y="589"/>
                    </a:lnTo>
                    <a:lnTo>
                      <a:pt x="366" y="557"/>
                    </a:lnTo>
                    <a:lnTo>
                      <a:pt x="379" y="523"/>
                    </a:lnTo>
                    <a:lnTo>
                      <a:pt x="413" y="490"/>
                    </a:lnTo>
                    <a:lnTo>
                      <a:pt x="452" y="442"/>
                    </a:lnTo>
                    <a:lnTo>
                      <a:pt x="458" y="374"/>
                    </a:lnTo>
                    <a:lnTo>
                      <a:pt x="472" y="327"/>
                    </a:lnTo>
                    <a:lnTo>
                      <a:pt x="450" y="321"/>
                    </a:lnTo>
                    <a:lnTo>
                      <a:pt x="440" y="269"/>
                    </a:lnTo>
                    <a:lnTo>
                      <a:pt x="430" y="225"/>
                    </a:lnTo>
                    <a:lnTo>
                      <a:pt x="437" y="212"/>
                    </a:lnTo>
                    <a:lnTo>
                      <a:pt x="447" y="202"/>
                    </a:lnTo>
                    <a:lnTo>
                      <a:pt x="431" y="190"/>
                    </a:lnTo>
                    <a:lnTo>
                      <a:pt x="415" y="184"/>
                    </a:lnTo>
                    <a:lnTo>
                      <a:pt x="410" y="158"/>
                    </a:lnTo>
                    <a:lnTo>
                      <a:pt x="440" y="136"/>
                    </a:lnTo>
                    <a:lnTo>
                      <a:pt x="455" y="136"/>
                    </a:lnTo>
                    <a:lnTo>
                      <a:pt x="455" y="116"/>
                    </a:lnTo>
                    <a:lnTo>
                      <a:pt x="469" y="110"/>
                    </a:lnTo>
                    <a:lnTo>
                      <a:pt x="491" y="118"/>
                    </a:lnTo>
                    <a:lnTo>
                      <a:pt x="513" y="109"/>
                    </a:lnTo>
                    <a:lnTo>
                      <a:pt x="513" y="90"/>
                    </a:lnTo>
                    <a:lnTo>
                      <a:pt x="527" y="80"/>
                    </a:lnTo>
                    <a:lnTo>
                      <a:pt x="536" y="88"/>
                    </a:lnTo>
                    <a:lnTo>
                      <a:pt x="561" y="88"/>
                    </a:lnTo>
                    <a:lnTo>
                      <a:pt x="575" y="78"/>
                    </a:lnTo>
                    <a:lnTo>
                      <a:pt x="584" y="87"/>
                    </a:lnTo>
                    <a:lnTo>
                      <a:pt x="615" y="93"/>
                    </a:lnTo>
                    <a:lnTo>
                      <a:pt x="626" y="81"/>
                    </a:lnTo>
                    <a:lnTo>
                      <a:pt x="639" y="88"/>
                    </a:lnTo>
                    <a:lnTo>
                      <a:pt x="658" y="69"/>
                    </a:lnTo>
                    <a:lnTo>
                      <a:pt x="674" y="69"/>
                    </a:lnTo>
                    <a:lnTo>
                      <a:pt x="674" y="30"/>
                    </a:lnTo>
                    <a:lnTo>
                      <a:pt x="692" y="21"/>
                    </a:lnTo>
                    <a:lnTo>
                      <a:pt x="702" y="0"/>
                    </a:lnTo>
                    <a:lnTo>
                      <a:pt x="721" y="4"/>
                    </a:lnTo>
                    <a:lnTo>
                      <a:pt x="729" y="13"/>
                    </a:lnTo>
                    <a:lnTo>
                      <a:pt x="708" y="32"/>
                    </a:lnTo>
                    <a:lnTo>
                      <a:pt x="708" y="58"/>
                    </a:lnTo>
                    <a:lnTo>
                      <a:pt x="727" y="68"/>
                    </a:lnTo>
                    <a:lnTo>
                      <a:pt x="734" y="91"/>
                    </a:lnTo>
                    <a:lnTo>
                      <a:pt x="745" y="104"/>
                    </a:lnTo>
                    <a:lnTo>
                      <a:pt x="753" y="129"/>
                    </a:lnTo>
                    <a:lnTo>
                      <a:pt x="769" y="148"/>
                    </a:lnTo>
                    <a:lnTo>
                      <a:pt x="785" y="142"/>
                    </a:lnTo>
                    <a:lnTo>
                      <a:pt x="805" y="152"/>
                    </a:lnTo>
                    <a:lnTo>
                      <a:pt x="821" y="167"/>
                    </a:lnTo>
                    <a:lnTo>
                      <a:pt x="827" y="183"/>
                    </a:lnTo>
                    <a:lnTo>
                      <a:pt x="818" y="212"/>
                    </a:lnTo>
                    <a:lnTo>
                      <a:pt x="796" y="219"/>
                    </a:lnTo>
                    <a:lnTo>
                      <a:pt x="777" y="237"/>
                    </a:lnTo>
                    <a:lnTo>
                      <a:pt x="764" y="260"/>
                    </a:lnTo>
                    <a:lnTo>
                      <a:pt x="754" y="282"/>
                    </a:lnTo>
                    <a:lnTo>
                      <a:pt x="738" y="298"/>
                    </a:lnTo>
                    <a:lnTo>
                      <a:pt x="725" y="323"/>
                    </a:lnTo>
                    <a:lnTo>
                      <a:pt x="732" y="346"/>
                    </a:lnTo>
                    <a:lnTo>
                      <a:pt x="748" y="350"/>
                    </a:lnTo>
                    <a:lnTo>
                      <a:pt x="748" y="362"/>
                    </a:lnTo>
                    <a:lnTo>
                      <a:pt x="760" y="374"/>
                    </a:lnTo>
                    <a:lnTo>
                      <a:pt x="753" y="398"/>
                    </a:lnTo>
                    <a:lnTo>
                      <a:pt x="716" y="435"/>
                    </a:lnTo>
                    <a:lnTo>
                      <a:pt x="695" y="445"/>
                    </a:lnTo>
                    <a:lnTo>
                      <a:pt x="681" y="457"/>
                    </a:lnTo>
                    <a:lnTo>
                      <a:pt x="665" y="464"/>
                    </a:lnTo>
                    <a:lnTo>
                      <a:pt x="661" y="491"/>
                    </a:lnTo>
                    <a:lnTo>
                      <a:pt x="648" y="505"/>
                    </a:lnTo>
                    <a:lnTo>
                      <a:pt x="634" y="510"/>
                    </a:lnTo>
                    <a:lnTo>
                      <a:pt x="623" y="542"/>
                    </a:lnTo>
                    <a:lnTo>
                      <a:pt x="609" y="542"/>
                    </a:lnTo>
                    <a:lnTo>
                      <a:pt x="590" y="539"/>
                    </a:lnTo>
                    <a:lnTo>
                      <a:pt x="564" y="566"/>
                    </a:lnTo>
                    <a:lnTo>
                      <a:pt x="551" y="571"/>
                    </a:lnTo>
                    <a:lnTo>
                      <a:pt x="540" y="567"/>
                    </a:lnTo>
                    <a:lnTo>
                      <a:pt x="529" y="567"/>
                    </a:lnTo>
                    <a:lnTo>
                      <a:pt x="519" y="579"/>
                    </a:lnTo>
                    <a:lnTo>
                      <a:pt x="519" y="596"/>
                    </a:lnTo>
                    <a:lnTo>
                      <a:pt x="526" y="606"/>
                    </a:lnTo>
                    <a:lnTo>
                      <a:pt x="514" y="611"/>
                    </a:lnTo>
                    <a:lnTo>
                      <a:pt x="514" y="646"/>
                    </a:lnTo>
                    <a:lnTo>
                      <a:pt x="530" y="643"/>
                    </a:lnTo>
                    <a:lnTo>
                      <a:pt x="542" y="654"/>
                    </a:lnTo>
                    <a:lnTo>
                      <a:pt x="511" y="686"/>
                    </a:lnTo>
                    <a:lnTo>
                      <a:pt x="514" y="704"/>
                    </a:lnTo>
                    <a:lnTo>
                      <a:pt x="478" y="704"/>
                    </a:lnTo>
                    <a:lnTo>
                      <a:pt x="478" y="704"/>
                    </a:lnTo>
                    <a:lnTo>
                      <a:pt x="445" y="700"/>
                    </a:lnTo>
                    <a:lnTo>
                      <a:pt x="430" y="691"/>
                    </a:lnTo>
                    <a:lnTo>
                      <a:pt x="386" y="697"/>
                    </a:lnTo>
                    <a:lnTo>
                      <a:pt x="359" y="697"/>
                    </a:lnTo>
                    <a:lnTo>
                      <a:pt x="336" y="720"/>
                    </a:lnTo>
                    <a:lnTo>
                      <a:pt x="311" y="726"/>
                    </a:lnTo>
                    <a:lnTo>
                      <a:pt x="286" y="733"/>
                    </a:lnTo>
                    <a:lnTo>
                      <a:pt x="251" y="730"/>
                    </a:lnTo>
                    <a:lnTo>
                      <a:pt x="228" y="720"/>
                    </a:lnTo>
                    <a:lnTo>
                      <a:pt x="212" y="704"/>
                    </a:lnTo>
                    <a:lnTo>
                      <a:pt x="199" y="675"/>
                    </a:lnTo>
                    <a:lnTo>
                      <a:pt x="180" y="657"/>
                    </a:lnTo>
                    <a:lnTo>
                      <a:pt x="155" y="647"/>
                    </a:lnTo>
                    <a:lnTo>
                      <a:pt x="131" y="647"/>
                    </a:lnTo>
                    <a:lnTo>
                      <a:pt x="103" y="654"/>
                    </a:lnTo>
                    <a:lnTo>
                      <a:pt x="84" y="636"/>
                    </a:lnTo>
                    <a:lnTo>
                      <a:pt x="46" y="636"/>
                    </a:lnTo>
                    <a:lnTo>
                      <a:pt x="24" y="620"/>
                    </a:lnTo>
                    <a:lnTo>
                      <a:pt x="13" y="630"/>
                    </a:lnTo>
                    <a:lnTo>
                      <a:pt x="13" y="612"/>
                    </a:lnTo>
                    <a:lnTo>
                      <a:pt x="3" y="602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52" name="Группа 5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FDAF65-9D9A-45E0-9A1A-0515A59D0918}"/>
                  </a:ext>
                </a:extLst>
              </p:cNvPr>
              <p:cNvGrpSpPr/>
              <p:nvPr/>
            </p:nvGrpSpPr>
            <p:grpSpPr>
              <a:xfrm>
                <a:off x="4231902" y="3567413"/>
                <a:ext cx="949325" cy="647701"/>
                <a:chOff x="4231902" y="3567413"/>
                <a:chExt cx="949325" cy="647701"/>
              </a:xfrm>
              <a:grpFill/>
            </p:grpSpPr>
            <p:sp>
              <p:nvSpPr>
                <p:cNvPr id="66" name="Freeform 13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DD8702F-F8A3-43F1-B6CF-BB395D56F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764" y="4097638"/>
                  <a:ext cx="17463" cy="15875"/>
                </a:xfrm>
                <a:custGeom>
                  <a:avLst/>
                  <a:gdLst>
                    <a:gd name="T0" fmla="*/ 0 w 11"/>
                    <a:gd name="T1" fmla="*/ 5 h 10"/>
                    <a:gd name="T2" fmla="*/ 9 w 11"/>
                    <a:gd name="T3" fmla="*/ 10 h 10"/>
                    <a:gd name="T4" fmla="*/ 11 w 11"/>
                    <a:gd name="T5" fmla="*/ 4 h 10"/>
                    <a:gd name="T6" fmla="*/ 4 w 11"/>
                    <a:gd name="T7" fmla="*/ 0 h 10"/>
                    <a:gd name="T8" fmla="*/ 4 w 11"/>
                    <a:gd name="T9" fmla="*/ 0 h 10"/>
                    <a:gd name="T10" fmla="*/ 0 w 11"/>
                    <a:gd name="T1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0">
                      <a:moveTo>
                        <a:pt x="0" y="5"/>
                      </a:moveTo>
                      <a:lnTo>
                        <a:pt x="9" y="10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7" name="Freeform 13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7374526-4C57-4E57-B245-5C0216D583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7089" y="3972226"/>
                  <a:ext cx="47625" cy="26988"/>
                </a:xfrm>
                <a:custGeom>
                  <a:avLst/>
                  <a:gdLst>
                    <a:gd name="T0" fmla="*/ 27 w 30"/>
                    <a:gd name="T1" fmla="*/ 4 h 17"/>
                    <a:gd name="T2" fmla="*/ 17 w 30"/>
                    <a:gd name="T3" fmla="*/ 6 h 17"/>
                    <a:gd name="T4" fmla="*/ 8 w 30"/>
                    <a:gd name="T5" fmla="*/ 0 h 17"/>
                    <a:gd name="T6" fmla="*/ 8 w 30"/>
                    <a:gd name="T7" fmla="*/ 0 h 17"/>
                    <a:gd name="T8" fmla="*/ 0 w 30"/>
                    <a:gd name="T9" fmla="*/ 6 h 17"/>
                    <a:gd name="T10" fmla="*/ 11 w 30"/>
                    <a:gd name="T11" fmla="*/ 12 h 17"/>
                    <a:gd name="T12" fmla="*/ 20 w 30"/>
                    <a:gd name="T13" fmla="*/ 17 h 17"/>
                    <a:gd name="T14" fmla="*/ 30 w 30"/>
                    <a:gd name="T15" fmla="*/ 15 h 17"/>
                    <a:gd name="T16" fmla="*/ 27 w 30"/>
                    <a:gd name="T1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17">
                      <a:moveTo>
                        <a:pt x="27" y="4"/>
                      </a:moveTo>
                      <a:lnTo>
                        <a:pt x="17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11" y="12"/>
                      </a:lnTo>
                      <a:lnTo>
                        <a:pt x="20" y="17"/>
                      </a:lnTo>
                      <a:lnTo>
                        <a:pt x="30" y="15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8" name="Freeform 13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ADD0885-32D4-4706-B018-C5195F5798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8652" y="3829351"/>
                  <a:ext cx="169863" cy="223838"/>
                </a:xfrm>
                <a:custGeom>
                  <a:avLst/>
                  <a:gdLst>
                    <a:gd name="T0" fmla="*/ 91 w 107"/>
                    <a:gd name="T1" fmla="*/ 41 h 141"/>
                    <a:gd name="T2" fmla="*/ 81 w 107"/>
                    <a:gd name="T3" fmla="*/ 45 h 141"/>
                    <a:gd name="T4" fmla="*/ 71 w 107"/>
                    <a:gd name="T5" fmla="*/ 27 h 141"/>
                    <a:gd name="T6" fmla="*/ 62 w 107"/>
                    <a:gd name="T7" fmla="*/ 19 h 141"/>
                    <a:gd name="T8" fmla="*/ 53 w 107"/>
                    <a:gd name="T9" fmla="*/ 30 h 141"/>
                    <a:gd name="T10" fmla="*/ 46 w 107"/>
                    <a:gd name="T11" fmla="*/ 48 h 141"/>
                    <a:gd name="T12" fmla="*/ 46 w 107"/>
                    <a:gd name="T13" fmla="*/ 48 h 141"/>
                    <a:gd name="T14" fmla="*/ 46 w 107"/>
                    <a:gd name="T15" fmla="*/ 35 h 141"/>
                    <a:gd name="T16" fmla="*/ 48 w 107"/>
                    <a:gd name="T17" fmla="*/ 13 h 141"/>
                    <a:gd name="T18" fmla="*/ 42 w 107"/>
                    <a:gd name="T19" fmla="*/ 0 h 141"/>
                    <a:gd name="T20" fmla="*/ 33 w 107"/>
                    <a:gd name="T21" fmla="*/ 1 h 141"/>
                    <a:gd name="T22" fmla="*/ 20 w 107"/>
                    <a:gd name="T23" fmla="*/ 16 h 141"/>
                    <a:gd name="T24" fmla="*/ 21 w 107"/>
                    <a:gd name="T25" fmla="*/ 29 h 141"/>
                    <a:gd name="T26" fmla="*/ 16 w 107"/>
                    <a:gd name="T27" fmla="*/ 38 h 141"/>
                    <a:gd name="T28" fmla="*/ 20 w 107"/>
                    <a:gd name="T29" fmla="*/ 62 h 141"/>
                    <a:gd name="T30" fmla="*/ 8 w 107"/>
                    <a:gd name="T31" fmla="*/ 73 h 141"/>
                    <a:gd name="T32" fmla="*/ 10 w 107"/>
                    <a:gd name="T33" fmla="*/ 96 h 141"/>
                    <a:gd name="T34" fmla="*/ 4 w 107"/>
                    <a:gd name="T35" fmla="*/ 116 h 141"/>
                    <a:gd name="T36" fmla="*/ 0 w 107"/>
                    <a:gd name="T37" fmla="*/ 137 h 141"/>
                    <a:gd name="T38" fmla="*/ 8 w 107"/>
                    <a:gd name="T39" fmla="*/ 141 h 141"/>
                    <a:gd name="T40" fmla="*/ 24 w 107"/>
                    <a:gd name="T41" fmla="*/ 128 h 141"/>
                    <a:gd name="T42" fmla="*/ 35 w 107"/>
                    <a:gd name="T43" fmla="*/ 122 h 141"/>
                    <a:gd name="T44" fmla="*/ 56 w 107"/>
                    <a:gd name="T45" fmla="*/ 110 h 141"/>
                    <a:gd name="T46" fmla="*/ 74 w 107"/>
                    <a:gd name="T47" fmla="*/ 109 h 141"/>
                    <a:gd name="T48" fmla="*/ 96 w 107"/>
                    <a:gd name="T49" fmla="*/ 91 h 141"/>
                    <a:gd name="T50" fmla="*/ 107 w 107"/>
                    <a:gd name="T51" fmla="*/ 71 h 141"/>
                    <a:gd name="T52" fmla="*/ 100 w 107"/>
                    <a:gd name="T53" fmla="*/ 54 h 141"/>
                    <a:gd name="T54" fmla="*/ 91 w 107"/>
                    <a:gd name="T55" fmla="*/ 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7" h="141">
                      <a:moveTo>
                        <a:pt x="91" y="41"/>
                      </a:moveTo>
                      <a:lnTo>
                        <a:pt x="81" y="45"/>
                      </a:lnTo>
                      <a:lnTo>
                        <a:pt x="71" y="27"/>
                      </a:lnTo>
                      <a:lnTo>
                        <a:pt x="62" y="19"/>
                      </a:lnTo>
                      <a:lnTo>
                        <a:pt x="53" y="30"/>
                      </a:lnTo>
                      <a:lnTo>
                        <a:pt x="46" y="48"/>
                      </a:lnTo>
                      <a:lnTo>
                        <a:pt x="46" y="48"/>
                      </a:lnTo>
                      <a:lnTo>
                        <a:pt x="46" y="35"/>
                      </a:lnTo>
                      <a:lnTo>
                        <a:pt x="48" y="13"/>
                      </a:lnTo>
                      <a:lnTo>
                        <a:pt x="42" y="0"/>
                      </a:lnTo>
                      <a:lnTo>
                        <a:pt x="33" y="1"/>
                      </a:lnTo>
                      <a:lnTo>
                        <a:pt x="20" y="16"/>
                      </a:lnTo>
                      <a:lnTo>
                        <a:pt x="21" y="29"/>
                      </a:lnTo>
                      <a:lnTo>
                        <a:pt x="16" y="38"/>
                      </a:lnTo>
                      <a:lnTo>
                        <a:pt x="20" y="62"/>
                      </a:lnTo>
                      <a:lnTo>
                        <a:pt x="8" y="73"/>
                      </a:lnTo>
                      <a:lnTo>
                        <a:pt x="10" y="96"/>
                      </a:lnTo>
                      <a:lnTo>
                        <a:pt x="4" y="116"/>
                      </a:lnTo>
                      <a:lnTo>
                        <a:pt x="0" y="137"/>
                      </a:lnTo>
                      <a:lnTo>
                        <a:pt x="8" y="141"/>
                      </a:lnTo>
                      <a:lnTo>
                        <a:pt x="24" y="128"/>
                      </a:lnTo>
                      <a:lnTo>
                        <a:pt x="35" y="122"/>
                      </a:lnTo>
                      <a:lnTo>
                        <a:pt x="56" y="110"/>
                      </a:lnTo>
                      <a:lnTo>
                        <a:pt x="74" y="109"/>
                      </a:lnTo>
                      <a:lnTo>
                        <a:pt x="96" y="91"/>
                      </a:lnTo>
                      <a:lnTo>
                        <a:pt x="107" y="71"/>
                      </a:lnTo>
                      <a:lnTo>
                        <a:pt x="100" y="54"/>
                      </a:lnTo>
                      <a:lnTo>
                        <a:pt x="91" y="41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9" name="Freeform 13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5EF3EBD-D5E6-41EA-8137-9BEE230D72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5452" y="3732513"/>
                  <a:ext cx="198438" cy="207963"/>
                </a:xfrm>
                <a:custGeom>
                  <a:avLst/>
                  <a:gdLst>
                    <a:gd name="T0" fmla="*/ 66 w 86"/>
                    <a:gd name="T1" fmla="*/ 10 h 90"/>
                    <a:gd name="T2" fmla="*/ 60 w 86"/>
                    <a:gd name="T3" fmla="*/ 16 h 90"/>
                    <a:gd name="T4" fmla="*/ 56 w 86"/>
                    <a:gd name="T5" fmla="*/ 26 h 90"/>
                    <a:gd name="T6" fmla="*/ 51 w 86"/>
                    <a:gd name="T7" fmla="*/ 24 h 90"/>
                    <a:gd name="T8" fmla="*/ 54 w 86"/>
                    <a:gd name="T9" fmla="*/ 12 h 90"/>
                    <a:gd name="T10" fmla="*/ 54 w 86"/>
                    <a:gd name="T11" fmla="*/ 0 h 90"/>
                    <a:gd name="T12" fmla="*/ 41 w 86"/>
                    <a:gd name="T13" fmla="*/ 4 h 90"/>
                    <a:gd name="T14" fmla="*/ 31 w 86"/>
                    <a:gd name="T15" fmla="*/ 7 h 90"/>
                    <a:gd name="T16" fmla="*/ 21 w 86"/>
                    <a:gd name="T17" fmla="*/ 10 h 90"/>
                    <a:gd name="T18" fmla="*/ 16 w 86"/>
                    <a:gd name="T19" fmla="*/ 19 h 90"/>
                    <a:gd name="T20" fmla="*/ 14 w 86"/>
                    <a:gd name="T21" fmla="*/ 27 h 90"/>
                    <a:gd name="T22" fmla="*/ 8 w 86"/>
                    <a:gd name="T23" fmla="*/ 34 h 90"/>
                    <a:gd name="T24" fmla="*/ 10 w 86"/>
                    <a:gd name="T25" fmla="*/ 42 h 90"/>
                    <a:gd name="T26" fmla="*/ 0 w 86"/>
                    <a:gd name="T27" fmla="*/ 50 h 90"/>
                    <a:gd name="T28" fmla="*/ 5 w 86"/>
                    <a:gd name="T29" fmla="*/ 54 h 90"/>
                    <a:gd name="T30" fmla="*/ 12 w 86"/>
                    <a:gd name="T31" fmla="*/ 52 h 90"/>
                    <a:gd name="T32" fmla="*/ 18 w 86"/>
                    <a:gd name="T33" fmla="*/ 60 h 90"/>
                    <a:gd name="T34" fmla="*/ 19 w 86"/>
                    <a:gd name="T35" fmla="*/ 68 h 90"/>
                    <a:gd name="T36" fmla="*/ 24 w 86"/>
                    <a:gd name="T37" fmla="*/ 75 h 90"/>
                    <a:gd name="T38" fmla="*/ 38 w 86"/>
                    <a:gd name="T39" fmla="*/ 76 h 90"/>
                    <a:gd name="T40" fmla="*/ 40 w 86"/>
                    <a:gd name="T41" fmla="*/ 84 h 90"/>
                    <a:gd name="T42" fmla="*/ 50 w 86"/>
                    <a:gd name="T43" fmla="*/ 78 h 90"/>
                    <a:gd name="T44" fmla="*/ 54 w 86"/>
                    <a:gd name="T45" fmla="*/ 85 h 90"/>
                    <a:gd name="T46" fmla="*/ 68 w 86"/>
                    <a:gd name="T47" fmla="*/ 90 h 90"/>
                    <a:gd name="T48" fmla="*/ 80 w 86"/>
                    <a:gd name="T49" fmla="*/ 84 h 90"/>
                    <a:gd name="T50" fmla="*/ 86 w 86"/>
                    <a:gd name="T51" fmla="*/ 76 h 90"/>
                    <a:gd name="T52" fmla="*/ 82 w 86"/>
                    <a:gd name="T53" fmla="*/ 66 h 90"/>
                    <a:gd name="T54" fmla="*/ 74 w 86"/>
                    <a:gd name="T55" fmla="*/ 55 h 90"/>
                    <a:gd name="T56" fmla="*/ 80 w 86"/>
                    <a:gd name="T57" fmla="*/ 51 h 90"/>
                    <a:gd name="T58" fmla="*/ 82 w 86"/>
                    <a:gd name="T59" fmla="*/ 41 h 90"/>
                    <a:gd name="T60" fmla="*/ 79 w 86"/>
                    <a:gd name="T61" fmla="*/ 29 h 90"/>
                    <a:gd name="T62" fmla="*/ 80 w 86"/>
                    <a:gd name="T63" fmla="*/ 18 h 90"/>
                    <a:gd name="T64" fmla="*/ 66 w 86"/>
                    <a:gd name="T65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6" h="90">
                      <a:moveTo>
                        <a:pt x="66" y="10"/>
                      </a:moveTo>
                      <a:cubicBezTo>
                        <a:pt x="60" y="16"/>
                        <a:pt x="60" y="16"/>
                        <a:pt x="60" y="1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4"/>
                        <a:pt x="33" y="6"/>
                        <a:pt x="31" y="7"/>
                      </a:cubicBezTo>
                      <a:cubicBezTo>
                        <a:pt x="30" y="7"/>
                        <a:pt x="21" y="10"/>
                        <a:pt x="21" y="10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38" y="76"/>
                        <a:pt x="38" y="76"/>
                        <a:pt x="38" y="76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4" y="85"/>
                        <a:pt x="54" y="85"/>
                        <a:pt x="54" y="85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80" y="51"/>
                        <a:pt x="80" y="51"/>
                        <a:pt x="80" y="51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0" name="Freeform 13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124752F-1F96-43B1-BE82-13A7EAC62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9114" y="4181776"/>
                  <a:ext cx="34925" cy="33338"/>
                </a:xfrm>
                <a:custGeom>
                  <a:avLst/>
                  <a:gdLst>
                    <a:gd name="T0" fmla="*/ 11 w 22"/>
                    <a:gd name="T1" fmla="*/ 21 h 21"/>
                    <a:gd name="T2" fmla="*/ 22 w 22"/>
                    <a:gd name="T3" fmla="*/ 11 h 21"/>
                    <a:gd name="T4" fmla="*/ 21 w 22"/>
                    <a:gd name="T5" fmla="*/ 0 h 21"/>
                    <a:gd name="T6" fmla="*/ 21 w 22"/>
                    <a:gd name="T7" fmla="*/ 0 h 21"/>
                    <a:gd name="T8" fmla="*/ 12 w 22"/>
                    <a:gd name="T9" fmla="*/ 11 h 21"/>
                    <a:gd name="T10" fmla="*/ 0 w 22"/>
                    <a:gd name="T11" fmla="*/ 14 h 21"/>
                    <a:gd name="T12" fmla="*/ 11 w 22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1" y="21"/>
                      </a:moveTo>
                      <a:lnTo>
                        <a:pt x="22" y="1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Freeform 13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ABE6492-60EA-460A-852C-C254DD9BF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739" y="4175426"/>
                  <a:ext cx="22225" cy="20638"/>
                </a:xfrm>
                <a:custGeom>
                  <a:avLst/>
                  <a:gdLst>
                    <a:gd name="T0" fmla="*/ 0 w 14"/>
                    <a:gd name="T1" fmla="*/ 7 h 13"/>
                    <a:gd name="T2" fmla="*/ 5 w 14"/>
                    <a:gd name="T3" fmla="*/ 13 h 13"/>
                    <a:gd name="T4" fmla="*/ 14 w 14"/>
                    <a:gd name="T5" fmla="*/ 2 h 13"/>
                    <a:gd name="T6" fmla="*/ 4 w 14"/>
                    <a:gd name="T7" fmla="*/ 0 h 13"/>
                    <a:gd name="T8" fmla="*/ 4 w 14"/>
                    <a:gd name="T9" fmla="*/ 0 h 13"/>
                    <a:gd name="T10" fmla="*/ 0 w 14"/>
                    <a:gd name="T11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7"/>
                      </a:moveTo>
                      <a:lnTo>
                        <a:pt x="5" y="13"/>
                      </a:lnTo>
                      <a:lnTo>
                        <a:pt x="1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Freeform 14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EAFCBB4-374D-4CB6-997F-3FC654DC1F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1902" y="3788076"/>
                  <a:ext cx="26988" cy="25400"/>
                </a:xfrm>
                <a:custGeom>
                  <a:avLst/>
                  <a:gdLst>
                    <a:gd name="T0" fmla="*/ 14 w 17"/>
                    <a:gd name="T1" fmla="*/ 16 h 16"/>
                    <a:gd name="T2" fmla="*/ 17 w 17"/>
                    <a:gd name="T3" fmla="*/ 7 h 16"/>
                    <a:gd name="T4" fmla="*/ 4 w 17"/>
                    <a:gd name="T5" fmla="*/ 0 h 16"/>
                    <a:gd name="T6" fmla="*/ 4 w 17"/>
                    <a:gd name="T7" fmla="*/ 0 h 16"/>
                    <a:gd name="T8" fmla="*/ 0 w 17"/>
                    <a:gd name="T9" fmla="*/ 5 h 16"/>
                    <a:gd name="T10" fmla="*/ 5 w 17"/>
                    <a:gd name="T11" fmla="*/ 8 h 16"/>
                    <a:gd name="T12" fmla="*/ 14 w 17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6">
                      <a:moveTo>
                        <a:pt x="14" y="16"/>
                      </a:moveTo>
                      <a:lnTo>
                        <a:pt x="17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5" y="8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3" name="Freeform 14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BE2C091-92E3-41CE-919C-9E191DB357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6677" y="3607101"/>
                  <a:ext cx="38100" cy="20638"/>
                </a:xfrm>
                <a:custGeom>
                  <a:avLst/>
                  <a:gdLst>
                    <a:gd name="T0" fmla="*/ 12 w 24"/>
                    <a:gd name="T1" fmla="*/ 0 h 13"/>
                    <a:gd name="T2" fmla="*/ 5 w 24"/>
                    <a:gd name="T3" fmla="*/ 2 h 13"/>
                    <a:gd name="T4" fmla="*/ 0 w 24"/>
                    <a:gd name="T5" fmla="*/ 6 h 13"/>
                    <a:gd name="T6" fmla="*/ 8 w 24"/>
                    <a:gd name="T7" fmla="*/ 13 h 13"/>
                    <a:gd name="T8" fmla="*/ 18 w 24"/>
                    <a:gd name="T9" fmla="*/ 10 h 13"/>
                    <a:gd name="T10" fmla="*/ 24 w 24"/>
                    <a:gd name="T11" fmla="*/ 4 h 13"/>
                    <a:gd name="T12" fmla="*/ 12 w 2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3">
                      <a:moveTo>
                        <a:pt x="12" y="0"/>
                      </a:moveTo>
                      <a:lnTo>
                        <a:pt x="5" y="2"/>
                      </a:lnTo>
                      <a:lnTo>
                        <a:pt x="0" y="6"/>
                      </a:lnTo>
                      <a:lnTo>
                        <a:pt x="8" y="13"/>
                      </a:lnTo>
                      <a:lnTo>
                        <a:pt x="18" y="10"/>
                      </a:lnTo>
                      <a:lnTo>
                        <a:pt x="2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Freeform 14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4CCB152-0B37-477B-9E0E-01191ECB8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9727" y="3581701"/>
                  <a:ext cx="34925" cy="30163"/>
                </a:xfrm>
                <a:custGeom>
                  <a:avLst/>
                  <a:gdLst>
                    <a:gd name="T0" fmla="*/ 7 w 22"/>
                    <a:gd name="T1" fmla="*/ 2 h 19"/>
                    <a:gd name="T2" fmla="*/ 0 w 22"/>
                    <a:gd name="T3" fmla="*/ 7 h 19"/>
                    <a:gd name="T4" fmla="*/ 6 w 22"/>
                    <a:gd name="T5" fmla="*/ 13 h 19"/>
                    <a:gd name="T6" fmla="*/ 10 w 22"/>
                    <a:gd name="T7" fmla="*/ 19 h 19"/>
                    <a:gd name="T8" fmla="*/ 22 w 22"/>
                    <a:gd name="T9" fmla="*/ 7 h 19"/>
                    <a:gd name="T10" fmla="*/ 22 w 22"/>
                    <a:gd name="T11" fmla="*/ 0 h 19"/>
                    <a:gd name="T12" fmla="*/ 7 w 22"/>
                    <a:gd name="T13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9">
                      <a:moveTo>
                        <a:pt x="7" y="2"/>
                      </a:move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10" y="19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5" name="Freeform 14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EA54AEC-911E-49A3-AD7B-673C9531EA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60527" y="3567413"/>
                  <a:ext cx="149225" cy="200025"/>
                </a:xfrm>
                <a:custGeom>
                  <a:avLst/>
                  <a:gdLst>
                    <a:gd name="T0" fmla="*/ 45 w 94"/>
                    <a:gd name="T1" fmla="*/ 0 h 126"/>
                    <a:gd name="T2" fmla="*/ 45 w 94"/>
                    <a:gd name="T3" fmla="*/ 0 h 126"/>
                    <a:gd name="T4" fmla="*/ 42 w 94"/>
                    <a:gd name="T5" fmla="*/ 15 h 126"/>
                    <a:gd name="T6" fmla="*/ 29 w 94"/>
                    <a:gd name="T7" fmla="*/ 21 h 126"/>
                    <a:gd name="T8" fmla="*/ 10 w 94"/>
                    <a:gd name="T9" fmla="*/ 34 h 126"/>
                    <a:gd name="T10" fmla="*/ 10 w 94"/>
                    <a:gd name="T11" fmla="*/ 53 h 126"/>
                    <a:gd name="T12" fmla="*/ 17 w 94"/>
                    <a:gd name="T13" fmla="*/ 60 h 126"/>
                    <a:gd name="T14" fmla="*/ 7 w 94"/>
                    <a:gd name="T15" fmla="*/ 72 h 126"/>
                    <a:gd name="T16" fmla="*/ 0 w 94"/>
                    <a:gd name="T17" fmla="*/ 85 h 126"/>
                    <a:gd name="T18" fmla="*/ 10 w 94"/>
                    <a:gd name="T19" fmla="*/ 98 h 126"/>
                    <a:gd name="T20" fmla="*/ 13 w 94"/>
                    <a:gd name="T21" fmla="*/ 111 h 126"/>
                    <a:gd name="T22" fmla="*/ 30 w 94"/>
                    <a:gd name="T23" fmla="*/ 126 h 126"/>
                    <a:gd name="T24" fmla="*/ 45 w 94"/>
                    <a:gd name="T25" fmla="*/ 111 h 126"/>
                    <a:gd name="T26" fmla="*/ 55 w 94"/>
                    <a:gd name="T27" fmla="*/ 111 h 126"/>
                    <a:gd name="T28" fmla="*/ 71 w 94"/>
                    <a:gd name="T29" fmla="*/ 102 h 126"/>
                    <a:gd name="T30" fmla="*/ 89 w 94"/>
                    <a:gd name="T31" fmla="*/ 96 h 126"/>
                    <a:gd name="T32" fmla="*/ 84 w 94"/>
                    <a:gd name="T33" fmla="*/ 79 h 126"/>
                    <a:gd name="T34" fmla="*/ 84 w 94"/>
                    <a:gd name="T35" fmla="*/ 57 h 126"/>
                    <a:gd name="T36" fmla="*/ 94 w 94"/>
                    <a:gd name="T37" fmla="*/ 47 h 126"/>
                    <a:gd name="T38" fmla="*/ 86 w 94"/>
                    <a:gd name="T39" fmla="*/ 38 h 126"/>
                    <a:gd name="T40" fmla="*/ 67 w 94"/>
                    <a:gd name="T41" fmla="*/ 19 h 126"/>
                    <a:gd name="T42" fmla="*/ 61 w 94"/>
                    <a:gd name="T43" fmla="*/ 5 h 126"/>
                    <a:gd name="T44" fmla="*/ 45 w 94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4" h="12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2" y="15"/>
                      </a:lnTo>
                      <a:lnTo>
                        <a:pt x="29" y="21"/>
                      </a:lnTo>
                      <a:lnTo>
                        <a:pt x="10" y="34"/>
                      </a:lnTo>
                      <a:lnTo>
                        <a:pt x="10" y="53"/>
                      </a:lnTo>
                      <a:lnTo>
                        <a:pt x="17" y="60"/>
                      </a:lnTo>
                      <a:lnTo>
                        <a:pt x="7" y="72"/>
                      </a:lnTo>
                      <a:lnTo>
                        <a:pt x="0" y="85"/>
                      </a:lnTo>
                      <a:lnTo>
                        <a:pt x="10" y="98"/>
                      </a:lnTo>
                      <a:lnTo>
                        <a:pt x="13" y="111"/>
                      </a:lnTo>
                      <a:lnTo>
                        <a:pt x="30" y="126"/>
                      </a:lnTo>
                      <a:lnTo>
                        <a:pt x="45" y="111"/>
                      </a:lnTo>
                      <a:lnTo>
                        <a:pt x="55" y="111"/>
                      </a:lnTo>
                      <a:lnTo>
                        <a:pt x="71" y="102"/>
                      </a:lnTo>
                      <a:lnTo>
                        <a:pt x="89" y="96"/>
                      </a:lnTo>
                      <a:lnTo>
                        <a:pt x="84" y="79"/>
                      </a:lnTo>
                      <a:lnTo>
                        <a:pt x="84" y="57"/>
                      </a:lnTo>
                      <a:lnTo>
                        <a:pt x="94" y="47"/>
                      </a:lnTo>
                      <a:lnTo>
                        <a:pt x="86" y="38"/>
                      </a:lnTo>
                      <a:lnTo>
                        <a:pt x="67" y="19"/>
                      </a:lnTo>
                      <a:lnTo>
                        <a:pt x="61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6" name="Freeform 14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80FF559-20A1-4214-A3AA-30FD76C7B1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4652" y="3757913"/>
                  <a:ext cx="61913" cy="60325"/>
                </a:xfrm>
                <a:custGeom>
                  <a:avLst/>
                  <a:gdLst>
                    <a:gd name="T0" fmla="*/ 0 w 39"/>
                    <a:gd name="T1" fmla="*/ 0 h 38"/>
                    <a:gd name="T2" fmla="*/ 1 w 39"/>
                    <a:gd name="T3" fmla="*/ 16 h 38"/>
                    <a:gd name="T4" fmla="*/ 1 w 39"/>
                    <a:gd name="T5" fmla="*/ 26 h 38"/>
                    <a:gd name="T6" fmla="*/ 17 w 39"/>
                    <a:gd name="T7" fmla="*/ 30 h 38"/>
                    <a:gd name="T8" fmla="*/ 25 w 39"/>
                    <a:gd name="T9" fmla="*/ 38 h 38"/>
                    <a:gd name="T10" fmla="*/ 33 w 39"/>
                    <a:gd name="T11" fmla="*/ 27 h 38"/>
                    <a:gd name="T12" fmla="*/ 39 w 39"/>
                    <a:gd name="T13" fmla="*/ 13 h 38"/>
                    <a:gd name="T14" fmla="*/ 30 w 39"/>
                    <a:gd name="T15" fmla="*/ 6 h 38"/>
                    <a:gd name="T16" fmla="*/ 11 w 39"/>
                    <a:gd name="T17" fmla="*/ 1 h 38"/>
                    <a:gd name="T18" fmla="*/ 11 w 39"/>
                    <a:gd name="T19" fmla="*/ 1 h 38"/>
                    <a:gd name="T20" fmla="*/ 0 w 39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38">
                      <a:moveTo>
                        <a:pt x="0" y="0"/>
                      </a:moveTo>
                      <a:lnTo>
                        <a:pt x="1" y="16"/>
                      </a:lnTo>
                      <a:lnTo>
                        <a:pt x="1" y="26"/>
                      </a:lnTo>
                      <a:lnTo>
                        <a:pt x="17" y="30"/>
                      </a:lnTo>
                      <a:lnTo>
                        <a:pt x="25" y="38"/>
                      </a:lnTo>
                      <a:lnTo>
                        <a:pt x="33" y="27"/>
                      </a:lnTo>
                      <a:lnTo>
                        <a:pt x="39" y="13"/>
                      </a:lnTo>
                      <a:lnTo>
                        <a:pt x="30" y="6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53" name="Группа 5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A638E02-A0FB-4A6A-B603-380DD44BA1E7}"/>
                  </a:ext>
                </a:extLst>
              </p:cNvPr>
              <p:cNvGrpSpPr/>
              <p:nvPr/>
            </p:nvGrpSpPr>
            <p:grpSpPr>
              <a:xfrm>
                <a:off x="4143002" y="4351638"/>
                <a:ext cx="304800" cy="452438"/>
                <a:chOff x="4143002" y="4351638"/>
                <a:chExt cx="304800" cy="452438"/>
              </a:xfrm>
              <a:grpFill/>
            </p:grpSpPr>
            <p:sp>
              <p:nvSpPr>
                <p:cNvPr id="61" name="Freeform 13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AA7FAE4-E68E-4752-9177-A071EFEF8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7164" y="4559601"/>
                  <a:ext cx="20638" cy="30163"/>
                </a:xfrm>
                <a:custGeom>
                  <a:avLst/>
                  <a:gdLst>
                    <a:gd name="T0" fmla="*/ 8 w 9"/>
                    <a:gd name="T1" fmla="*/ 0 h 13"/>
                    <a:gd name="T2" fmla="*/ 0 w 9"/>
                    <a:gd name="T3" fmla="*/ 4 h 13"/>
                    <a:gd name="T4" fmla="*/ 3 w 9"/>
                    <a:gd name="T5" fmla="*/ 12 h 13"/>
                    <a:gd name="T6" fmla="*/ 9 w 9"/>
                    <a:gd name="T7" fmla="*/ 9 h 13"/>
                    <a:gd name="T8" fmla="*/ 8 w 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8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3" y="13"/>
                        <a:pt x="3" y="12"/>
                      </a:cubicBezTo>
                      <a:cubicBezTo>
                        <a:pt x="3" y="11"/>
                        <a:pt x="9" y="9"/>
                        <a:pt x="9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2" name="Freeform 13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EBBE311-6978-470C-8106-D251373F85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9689" y="4434188"/>
                  <a:ext cx="23813" cy="30163"/>
                </a:xfrm>
                <a:custGeom>
                  <a:avLst/>
                  <a:gdLst>
                    <a:gd name="T0" fmla="*/ 0 w 15"/>
                    <a:gd name="T1" fmla="*/ 7 h 19"/>
                    <a:gd name="T2" fmla="*/ 6 w 15"/>
                    <a:gd name="T3" fmla="*/ 19 h 19"/>
                    <a:gd name="T4" fmla="*/ 15 w 15"/>
                    <a:gd name="T5" fmla="*/ 16 h 19"/>
                    <a:gd name="T6" fmla="*/ 10 w 15"/>
                    <a:gd name="T7" fmla="*/ 0 h 19"/>
                    <a:gd name="T8" fmla="*/ 10 w 15"/>
                    <a:gd name="T9" fmla="*/ 0 h 19"/>
                    <a:gd name="T10" fmla="*/ 0 w 15"/>
                    <a:gd name="T1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9">
                      <a:moveTo>
                        <a:pt x="0" y="7"/>
                      </a:moveTo>
                      <a:lnTo>
                        <a:pt x="6" y="19"/>
                      </a:lnTo>
                      <a:lnTo>
                        <a:pt x="15" y="1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3" name="Freeform 14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6DD4A4F-9A03-4298-97C1-02B1619A7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6039" y="4616751"/>
                  <a:ext cx="38100" cy="26988"/>
                </a:xfrm>
                <a:custGeom>
                  <a:avLst/>
                  <a:gdLst>
                    <a:gd name="T0" fmla="*/ 2 w 24"/>
                    <a:gd name="T1" fmla="*/ 0 h 17"/>
                    <a:gd name="T2" fmla="*/ 0 w 24"/>
                    <a:gd name="T3" fmla="*/ 10 h 17"/>
                    <a:gd name="T4" fmla="*/ 15 w 24"/>
                    <a:gd name="T5" fmla="*/ 10 h 17"/>
                    <a:gd name="T6" fmla="*/ 24 w 24"/>
                    <a:gd name="T7" fmla="*/ 17 h 17"/>
                    <a:gd name="T8" fmla="*/ 24 w 24"/>
                    <a:gd name="T9" fmla="*/ 4 h 17"/>
                    <a:gd name="T10" fmla="*/ 15 w 24"/>
                    <a:gd name="T11" fmla="*/ 3 h 17"/>
                    <a:gd name="T12" fmla="*/ 2 w 24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7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15" y="10"/>
                      </a:lnTo>
                      <a:lnTo>
                        <a:pt x="24" y="17"/>
                      </a:lnTo>
                      <a:lnTo>
                        <a:pt x="24" y="4"/>
                      </a:lnTo>
                      <a:lnTo>
                        <a:pt x="15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4" name="Freeform 14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93A64D1-1452-4616-8464-24CC106123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3002" y="4758038"/>
                  <a:ext cx="34925" cy="46038"/>
                </a:xfrm>
                <a:custGeom>
                  <a:avLst/>
                  <a:gdLst>
                    <a:gd name="T0" fmla="*/ 22 w 22"/>
                    <a:gd name="T1" fmla="*/ 8 h 29"/>
                    <a:gd name="T2" fmla="*/ 15 w 22"/>
                    <a:gd name="T3" fmla="*/ 0 h 29"/>
                    <a:gd name="T4" fmla="*/ 6 w 22"/>
                    <a:gd name="T5" fmla="*/ 3 h 29"/>
                    <a:gd name="T6" fmla="*/ 6 w 22"/>
                    <a:gd name="T7" fmla="*/ 3 h 29"/>
                    <a:gd name="T8" fmla="*/ 0 w 22"/>
                    <a:gd name="T9" fmla="*/ 10 h 29"/>
                    <a:gd name="T10" fmla="*/ 3 w 22"/>
                    <a:gd name="T11" fmla="*/ 22 h 29"/>
                    <a:gd name="T12" fmla="*/ 11 w 22"/>
                    <a:gd name="T13" fmla="*/ 29 h 29"/>
                    <a:gd name="T14" fmla="*/ 19 w 22"/>
                    <a:gd name="T15" fmla="*/ 19 h 29"/>
                    <a:gd name="T16" fmla="*/ 22 w 22"/>
                    <a:gd name="T17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9">
                      <a:moveTo>
                        <a:pt x="22" y="8"/>
                      </a:moveTo>
                      <a:lnTo>
                        <a:pt x="15" y="0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0" y="10"/>
                      </a:lnTo>
                      <a:lnTo>
                        <a:pt x="3" y="22"/>
                      </a:lnTo>
                      <a:lnTo>
                        <a:pt x="11" y="29"/>
                      </a:lnTo>
                      <a:lnTo>
                        <a:pt x="19" y="19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5" name="Freeform 14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68CFE19-3AB6-41F9-84B5-E55C1D3FAC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202" y="4351638"/>
                  <a:ext cx="28575" cy="15875"/>
                </a:xfrm>
                <a:custGeom>
                  <a:avLst/>
                  <a:gdLst>
                    <a:gd name="T0" fmla="*/ 0 w 18"/>
                    <a:gd name="T1" fmla="*/ 5 h 10"/>
                    <a:gd name="T2" fmla="*/ 8 w 18"/>
                    <a:gd name="T3" fmla="*/ 10 h 10"/>
                    <a:gd name="T4" fmla="*/ 18 w 18"/>
                    <a:gd name="T5" fmla="*/ 7 h 10"/>
                    <a:gd name="T6" fmla="*/ 6 w 18"/>
                    <a:gd name="T7" fmla="*/ 0 h 10"/>
                    <a:gd name="T8" fmla="*/ 6 w 18"/>
                    <a:gd name="T9" fmla="*/ 0 h 10"/>
                    <a:gd name="T10" fmla="*/ 0 w 18"/>
                    <a:gd name="T1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0">
                      <a:moveTo>
                        <a:pt x="0" y="5"/>
                      </a:moveTo>
                      <a:lnTo>
                        <a:pt x="8" y="10"/>
                      </a:lnTo>
                      <a:lnTo>
                        <a:pt x="18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54" name="Freeform 14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F66BD08-BD7F-40D4-94C9-F9F2384F7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852" y="4064301"/>
                <a:ext cx="1601788" cy="3597275"/>
              </a:xfrm>
              <a:custGeom>
                <a:avLst/>
                <a:gdLst>
                  <a:gd name="T0" fmla="*/ 603 w 694"/>
                  <a:gd name="T1" fmla="*/ 588 h 1557"/>
                  <a:gd name="T2" fmla="*/ 604 w 694"/>
                  <a:gd name="T3" fmla="*/ 657 h 1557"/>
                  <a:gd name="T4" fmla="*/ 621 w 694"/>
                  <a:gd name="T5" fmla="*/ 741 h 1557"/>
                  <a:gd name="T6" fmla="*/ 649 w 694"/>
                  <a:gd name="T7" fmla="*/ 775 h 1557"/>
                  <a:gd name="T8" fmla="*/ 685 w 694"/>
                  <a:gd name="T9" fmla="*/ 796 h 1557"/>
                  <a:gd name="T10" fmla="*/ 655 w 694"/>
                  <a:gd name="T11" fmla="*/ 864 h 1557"/>
                  <a:gd name="T12" fmla="*/ 660 w 694"/>
                  <a:gd name="T13" fmla="*/ 939 h 1557"/>
                  <a:gd name="T14" fmla="*/ 644 w 694"/>
                  <a:gd name="T15" fmla="*/ 1012 h 1557"/>
                  <a:gd name="T16" fmla="*/ 658 w 694"/>
                  <a:gd name="T17" fmla="*/ 1060 h 1557"/>
                  <a:gd name="T18" fmla="*/ 664 w 694"/>
                  <a:gd name="T19" fmla="*/ 1119 h 1557"/>
                  <a:gd name="T20" fmla="*/ 597 w 694"/>
                  <a:gd name="T21" fmla="*/ 1097 h 1557"/>
                  <a:gd name="T22" fmla="*/ 567 w 694"/>
                  <a:gd name="T23" fmla="*/ 1202 h 1557"/>
                  <a:gd name="T24" fmla="*/ 483 w 694"/>
                  <a:gd name="T25" fmla="*/ 1197 h 1557"/>
                  <a:gd name="T26" fmla="*/ 467 w 694"/>
                  <a:gd name="T27" fmla="*/ 1285 h 1557"/>
                  <a:gd name="T28" fmla="*/ 447 w 694"/>
                  <a:gd name="T29" fmla="*/ 1361 h 1557"/>
                  <a:gd name="T30" fmla="*/ 429 w 694"/>
                  <a:gd name="T31" fmla="*/ 1413 h 1557"/>
                  <a:gd name="T32" fmla="*/ 395 w 694"/>
                  <a:gd name="T33" fmla="*/ 1458 h 1557"/>
                  <a:gd name="T34" fmla="*/ 325 w 694"/>
                  <a:gd name="T35" fmla="*/ 1551 h 1557"/>
                  <a:gd name="T36" fmla="*/ 256 w 694"/>
                  <a:gd name="T37" fmla="*/ 1512 h 1557"/>
                  <a:gd name="T38" fmla="*/ 275 w 694"/>
                  <a:gd name="T39" fmla="*/ 1420 h 1557"/>
                  <a:gd name="T40" fmla="*/ 206 w 694"/>
                  <a:gd name="T41" fmla="*/ 1370 h 1557"/>
                  <a:gd name="T42" fmla="*/ 183 w 694"/>
                  <a:gd name="T43" fmla="*/ 1287 h 1557"/>
                  <a:gd name="T44" fmla="*/ 177 w 694"/>
                  <a:gd name="T45" fmla="*/ 1199 h 1557"/>
                  <a:gd name="T46" fmla="*/ 149 w 694"/>
                  <a:gd name="T47" fmla="*/ 1099 h 1557"/>
                  <a:gd name="T48" fmla="*/ 66 w 694"/>
                  <a:gd name="T49" fmla="*/ 1030 h 1557"/>
                  <a:gd name="T50" fmla="*/ 100 w 694"/>
                  <a:gd name="T51" fmla="*/ 927 h 1557"/>
                  <a:gd name="T52" fmla="*/ 121 w 694"/>
                  <a:gd name="T53" fmla="*/ 827 h 1557"/>
                  <a:gd name="T54" fmla="*/ 93 w 694"/>
                  <a:gd name="T55" fmla="*/ 758 h 1557"/>
                  <a:gd name="T56" fmla="*/ 65 w 694"/>
                  <a:gd name="T57" fmla="*/ 693 h 1557"/>
                  <a:gd name="T58" fmla="*/ 44 w 694"/>
                  <a:gd name="T59" fmla="*/ 621 h 1557"/>
                  <a:gd name="T60" fmla="*/ 71 w 694"/>
                  <a:gd name="T61" fmla="*/ 564 h 1557"/>
                  <a:gd name="T62" fmla="*/ 31 w 694"/>
                  <a:gd name="T63" fmla="*/ 530 h 1557"/>
                  <a:gd name="T64" fmla="*/ 22 w 694"/>
                  <a:gd name="T65" fmla="*/ 467 h 1557"/>
                  <a:gd name="T66" fmla="*/ 16 w 694"/>
                  <a:gd name="T67" fmla="*/ 398 h 1557"/>
                  <a:gd name="T68" fmla="*/ 17 w 694"/>
                  <a:gd name="T69" fmla="*/ 353 h 1557"/>
                  <a:gd name="T70" fmla="*/ 53 w 694"/>
                  <a:gd name="T71" fmla="*/ 370 h 1557"/>
                  <a:gd name="T72" fmla="*/ 61 w 694"/>
                  <a:gd name="T73" fmla="*/ 336 h 1557"/>
                  <a:gd name="T74" fmla="*/ 118 w 694"/>
                  <a:gd name="T75" fmla="*/ 273 h 1557"/>
                  <a:gd name="T76" fmla="*/ 159 w 694"/>
                  <a:gd name="T77" fmla="*/ 236 h 1557"/>
                  <a:gd name="T78" fmla="*/ 189 w 694"/>
                  <a:gd name="T79" fmla="*/ 195 h 1557"/>
                  <a:gd name="T80" fmla="*/ 261 w 694"/>
                  <a:gd name="T81" fmla="*/ 145 h 1557"/>
                  <a:gd name="T82" fmla="*/ 325 w 694"/>
                  <a:gd name="T83" fmla="*/ 109 h 1557"/>
                  <a:gd name="T84" fmla="*/ 371 w 694"/>
                  <a:gd name="T85" fmla="*/ 105 h 1557"/>
                  <a:gd name="T86" fmla="*/ 387 w 694"/>
                  <a:gd name="T87" fmla="*/ 55 h 1557"/>
                  <a:gd name="T88" fmla="*/ 439 w 694"/>
                  <a:gd name="T89" fmla="*/ 31 h 1557"/>
                  <a:gd name="T90" fmla="*/ 487 w 694"/>
                  <a:gd name="T91" fmla="*/ 71 h 1557"/>
                  <a:gd name="T92" fmla="*/ 552 w 694"/>
                  <a:gd name="T93" fmla="*/ 46 h 1557"/>
                  <a:gd name="T94" fmla="*/ 578 w 694"/>
                  <a:gd name="T95" fmla="*/ 93 h 1557"/>
                  <a:gd name="T96" fmla="*/ 558 w 694"/>
                  <a:gd name="T97" fmla="*/ 182 h 1557"/>
                  <a:gd name="T98" fmla="*/ 505 w 694"/>
                  <a:gd name="T99" fmla="*/ 285 h 1557"/>
                  <a:gd name="T100" fmla="*/ 570 w 694"/>
                  <a:gd name="T101" fmla="*/ 243 h 1557"/>
                  <a:gd name="T102" fmla="*/ 583 w 694"/>
                  <a:gd name="T103" fmla="*/ 220 h 1557"/>
                  <a:gd name="T104" fmla="*/ 600 w 694"/>
                  <a:gd name="T105" fmla="*/ 281 h 1557"/>
                  <a:gd name="T106" fmla="*/ 661 w 694"/>
                  <a:gd name="T107" fmla="*/ 362 h 1557"/>
                  <a:gd name="T108" fmla="*/ 616 w 694"/>
                  <a:gd name="T109" fmla="*/ 432 h 1557"/>
                  <a:gd name="T110" fmla="*/ 567 w 694"/>
                  <a:gd name="T111" fmla="*/ 490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4" h="1557">
                    <a:moveTo>
                      <a:pt x="567" y="490"/>
                    </a:moveTo>
                    <a:cubicBezTo>
                      <a:pt x="571" y="499"/>
                      <a:pt x="571" y="499"/>
                      <a:pt x="571" y="499"/>
                    </a:cubicBezTo>
                    <a:cubicBezTo>
                      <a:pt x="576" y="511"/>
                      <a:pt x="576" y="511"/>
                      <a:pt x="576" y="511"/>
                    </a:cubicBezTo>
                    <a:cubicBezTo>
                      <a:pt x="587" y="519"/>
                      <a:pt x="587" y="519"/>
                      <a:pt x="587" y="519"/>
                    </a:cubicBezTo>
                    <a:cubicBezTo>
                      <a:pt x="589" y="541"/>
                      <a:pt x="589" y="541"/>
                      <a:pt x="589" y="541"/>
                    </a:cubicBezTo>
                    <a:cubicBezTo>
                      <a:pt x="600" y="562"/>
                      <a:pt x="600" y="562"/>
                      <a:pt x="600" y="562"/>
                    </a:cubicBezTo>
                    <a:cubicBezTo>
                      <a:pt x="600" y="571"/>
                      <a:pt x="600" y="571"/>
                      <a:pt x="600" y="571"/>
                    </a:cubicBezTo>
                    <a:cubicBezTo>
                      <a:pt x="603" y="588"/>
                      <a:pt x="603" y="588"/>
                      <a:pt x="603" y="588"/>
                    </a:cubicBezTo>
                    <a:cubicBezTo>
                      <a:pt x="607" y="614"/>
                      <a:pt x="607" y="614"/>
                      <a:pt x="607" y="614"/>
                    </a:cubicBezTo>
                    <a:cubicBezTo>
                      <a:pt x="597" y="616"/>
                      <a:pt x="597" y="616"/>
                      <a:pt x="597" y="616"/>
                    </a:cubicBezTo>
                    <a:cubicBezTo>
                      <a:pt x="590" y="627"/>
                      <a:pt x="590" y="627"/>
                      <a:pt x="590" y="627"/>
                    </a:cubicBezTo>
                    <a:cubicBezTo>
                      <a:pt x="584" y="634"/>
                      <a:pt x="584" y="634"/>
                      <a:pt x="584" y="634"/>
                    </a:cubicBezTo>
                    <a:cubicBezTo>
                      <a:pt x="588" y="645"/>
                      <a:pt x="588" y="645"/>
                      <a:pt x="588" y="645"/>
                    </a:cubicBezTo>
                    <a:cubicBezTo>
                      <a:pt x="591" y="641"/>
                      <a:pt x="591" y="641"/>
                      <a:pt x="591" y="641"/>
                    </a:cubicBezTo>
                    <a:cubicBezTo>
                      <a:pt x="604" y="646"/>
                      <a:pt x="604" y="646"/>
                      <a:pt x="604" y="646"/>
                    </a:cubicBezTo>
                    <a:cubicBezTo>
                      <a:pt x="604" y="657"/>
                      <a:pt x="604" y="657"/>
                      <a:pt x="604" y="657"/>
                    </a:cubicBezTo>
                    <a:cubicBezTo>
                      <a:pt x="609" y="661"/>
                      <a:pt x="609" y="661"/>
                      <a:pt x="609" y="661"/>
                    </a:cubicBezTo>
                    <a:cubicBezTo>
                      <a:pt x="604" y="666"/>
                      <a:pt x="604" y="666"/>
                      <a:pt x="604" y="666"/>
                    </a:cubicBezTo>
                    <a:cubicBezTo>
                      <a:pt x="604" y="677"/>
                      <a:pt x="604" y="677"/>
                      <a:pt x="604" y="677"/>
                    </a:cubicBezTo>
                    <a:cubicBezTo>
                      <a:pt x="616" y="684"/>
                      <a:pt x="616" y="684"/>
                      <a:pt x="616" y="684"/>
                    </a:cubicBezTo>
                    <a:cubicBezTo>
                      <a:pt x="619" y="702"/>
                      <a:pt x="619" y="702"/>
                      <a:pt x="619" y="702"/>
                    </a:cubicBezTo>
                    <a:cubicBezTo>
                      <a:pt x="633" y="716"/>
                      <a:pt x="633" y="716"/>
                      <a:pt x="633" y="716"/>
                    </a:cubicBezTo>
                    <a:cubicBezTo>
                      <a:pt x="628" y="728"/>
                      <a:pt x="628" y="728"/>
                      <a:pt x="628" y="728"/>
                    </a:cubicBezTo>
                    <a:cubicBezTo>
                      <a:pt x="621" y="741"/>
                      <a:pt x="621" y="741"/>
                      <a:pt x="621" y="741"/>
                    </a:cubicBezTo>
                    <a:cubicBezTo>
                      <a:pt x="624" y="751"/>
                      <a:pt x="624" y="751"/>
                      <a:pt x="624" y="751"/>
                    </a:cubicBezTo>
                    <a:cubicBezTo>
                      <a:pt x="624" y="760"/>
                      <a:pt x="624" y="760"/>
                      <a:pt x="624" y="760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777"/>
                      <a:pt x="620" y="777"/>
                      <a:pt x="620" y="777"/>
                    </a:cubicBezTo>
                    <a:cubicBezTo>
                      <a:pt x="627" y="781"/>
                      <a:pt x="627" y="781"/>
                      <a:pt x="627" y="781"/>
                    </a:cubicBezTo>
                    <a:cubicBezTo>
                      <a:pt x="638" y="781"/>
                      <a:pt x="638" y="781"/>
                      <a:pt x="638" y="781"/>
                    </a:cubicBezTo>
                    <a:cubicBezTo>
                      <a:pt x="643" y="775"/>
                      <a:pt x="643" y="775"/>
                      <a:pt x="643" y="775"/>
                    </a:cubicBezTo>
                    <a:cubicBezTo>
                      <a:pt x="649" y="775"/>
                      <a:pt x="649" y="775"/>
                      <a:pt x="649" y="775"/>
                    </a:cubicBezTo>
                    <a:cubicBezTo>
                      <a:pt x="655" y="782"/>
                      <a:pt x="655" y="782"/>
                      <a:pt x="655" y="782"/>
                    </a:cubicBezTo>
                    <a:cubicBezTo>
                      <a:pt x="667" y="778"/>
                      <a:pt x="667" y="778"/>
                      <a:pt x="667" y="778"/>
                    </a:cubicBezTo>
                    <a:cubicBezTo>
                      <a:pt x="676" y="782"/>
                      <a:pt x="676" y="782"/>
                      <a:pt x="676" y="782"/>
                    </a:cubicBezTo>
                    <a:cubicBezTo>
                      <a:pt x="684" y="774"/>
                      <a:pt x="684" y="774"/>
                      <a:pt x="684" y="774"/>
                    </a:cubicBezTo>
                    <a:cubicBezTo>
                      <a:pt x="693" y="775"/>
                      <a:pt x="693" y="775"/>
                      <a:pt x="693" y="775"/>
                    </a:cubicBezTo>
                    <a:cubicBezTo>
                      <a:pt x="694" y="783"/>
                      <a:pt x="694" y="783"/>
                      <a:pt x="694" y="783"/>
                    </a:cubicBezTo>
                    <a:cubicBezTo>
                      <a:pt x="690" y="790"/>
                      <a:pt x="690" y="790"/>
                      <a:pt x="690" y="790"/>
                    </a:cubicBezTo>
                    <a:cubicBezTo>
                      <a:pt x="685" y="796"/>
                      <a:pt x="685" y="796"/>
                      <a:pt x="685" y="796"/>
                    </a:cubicBezTo>
                    <a:cubicBezTo>
                      <a:pt x="677" y="794"/>
                      <a:pt x="677" y="794"/>
                      <a:pt x="677" y="794"/>
                    </a:cubicBezTo>
                    <a:cubicBezTo>
                      <a:pt x="668" y="803"/>
                      <a:pt x="668" y="803"/>
                      <a:pt x="668" y="803"/>
                    </a:cubicBezTo>
                    <a:cubicBezTo>
                      <a:pt x="659" y="806"/>
                      <a:pt x="659" y="806"/>
                      <a:pt x="659" y="806"/>
                    </a:cubicBezTo>
                    <a:cubicBezTo>
                      <a:pt x="654" y="818"/>
                      <a:pt x="654" y="818"/>
                      <a:pt x="654" y="818"/>
                    </a:cubicBezTo>
                    <a:cubicBezTo>
                      <a:pt x="654" y="831"/>
                      <a:pt x="654" y="831"/>
                      <a:pt x="654" y="831"/>
                    </a:cubicBezTo>
                    <a:cubicBezTo>
                      <a:pt x="658" y="844"/>
                      <a:pt x="658" y="844"/>
                      <a:pt x="658" y="844"/>
                    </a:cubicBezTo>
                    <a:cubicBezTo>
                      <a:pt x="655" y="855"/>
                      <a:pt x="655" y="855"/>
                      <a:pt x="655" y="855"/>
                    </a:cubicBezTo>
                    <a:cubicBezTo>
                      <a:pt x="655" y="864"/>
                      <a:pt x="655" y="864"/>
                      <a:pt x="655" y="864"/>
                    </a:cubicBezTo>
                    <a:cubicBezTo>
                      <a:pt x="666" y="876"/>
                      <a:pt x="666" y="876"/>
                      <a:pt x="666" y="876"/>
                    </a:cubicBezTo>
                    <a:cubicBezTo>
                      <a:pt x="673" y="883"/>
                      <a:pt x="673" y="883"/>
                      <a:pt x="673" y="883"/>
                    </a:cubicBezTo>
                    <a:cubicBezTo>
                      <a:pt x="670" y="893"/>
                      <a:pt x="670" y="893"/>
                      <a:pt x="670" y="893"/>
                    </a:cubicBezTo>
                    <a:cubicBezTo>
                      <a:pt x="665" y="901"/>
                      <a:pt x="665" y="901"/>
                      <a:pt x="665" y="901"/>
                    </a:cubicBezTo>
                    <a:cubicBezTo>
                      <a:pt x="674" y="909"/>
                      <a:pt x="674" y="909"/>
                      <a:pt x="674" y="909"/>
                    </a:cubicBezTo>
                    <a:cubicBezTo>
                      <a:pt x="666" y="917"/>
                      <a:pt x="666" y="917"/>
                      <a:pt x="666" y="917"/>
                    </a:cubicBezTo>
                    <a:cubicBezTo>
                      <a:pt x="660" y="922"/>
                      <a:pt x="660" y="922"/>
                      <a:pt x="660" y="922"/>
                    </a:cubicBezTo>
                    <a:cubicBezTo>
                      <a:pt x="660" y="939"/>
                      <a:pt x="660" y="939"/>
                      <a:pt x="660" y="939"/>
                    </a:cubicBezTo>
                    <a:cubicBezTo>
                      <a:pt x="653" y="944"/>
                      <a:pt x="653" y="944"/>
                      <a:pt x="653" y="944"/>
                    </a:cubicBezTo>
                    <a:cubicBezTo>
                      <a:pt x="650" y="956"/>
                      <a:pt x="650" y="956"/>
                      <a:pt x="650" y="956"/>
                    </a:cubicBezTo>
                    <a:cubicBezTo>
                      <a:pt x="638" y="960"/>
                      <a:pt x="638" y="960"/>
                      <a:pt x="638" y="960"/>
                    </a:cubicBezTo>
                    <a:cubicBezTo>
                      <a:pt x="641" y="976"/>
                      <a:pt x="641" y="976"/>
                      <a:pt x="641" y="976"/>
                    </a:cubicBezTo>
                    <a:cubicBezTo>
                      <a:pt x="636" y="981"/>
                      <a:pt x="636" y="981"/>
                      <a:pt x="636" y="981"/>
                    </a:cubicBezTo>
                    <a:cubicBezTo>
                      <a:pt x="634" y="996"/>
                      <a:pt x="634" y="996"/>
                      <a:pt x="634" y="996"/>
                    </a:cubicBezTo>
                    <a:cubicBezTo>
                      <a:pt x="637" y="1009"/>
                      <a:pt x="637" y="1009"/>
                      <a:pt x="637" y="1009"/>
                    </a:cubicBezTo>
                    <a:cubicBezTo>
                      <a:pt x="644" y="1012"/>
                      <a:pt x="644" y="1012"/>
                      <a:pt x="644" y="1012"/>
                    </a:cubicBezTo>
                    <a:cubicBezTo>
                      <a:pt x="655" y="1024"/>
                      <a:pt x="655" y="1024"/>
                      <a:pt x="655" y="1024"/>
                    </a:cubicBezTo>
                    <a:cubicBezTo>
                      <a:pt x="660" y="1019"/>
                      <a:pt x="660" y="1019"/>
                      <a:pt x="660" y="1019"/>
                    </a:cubicBezTo>
                    <a:cubicBezTo>
                      <a:pt x="670" y="1023"/>
                      <a:pt x="670" y="1023"/>
                      <a:pt x="670" y="1023"/>
                    </a:cubicBezTo>
                    <a:cubicBezTo>
                      <a:pt x="670" y="1035"/>
                      <a:pt x="670" y="1035"/>
                      <a:pt x="670" y="1035"/>
                    </a:cubicBezTo>
                    <a:cubicBezTo>
                      <a:pt x="674" y="1045"/>
                      <a:pt x="674" y="1045"/>
                      <a:pt x="674" y="1045"/>
                    </a:cubicBezTo>
                    <a:cubicBezTo>
                      <a:pt x="667" y="1044"/>
                      <a:pt x="667" y="1044"/>
                      <a:pt x="667" y="1044"/>
                    </a:cubicBezTo>
                    <a:cubicBezTo>
                      <a:pt x="662" y="1053"/>
                      <a:pt x="662" y="1053"/>
                      <a:pt x="662" y="1053"/>
                    </a:cubicBezTo>
                    <a:cubicBezTo>
                      <a:pt x="658" y="1060"/>
                      <a:pt x="658" y="1060"/>
                      <a:pt x="658" y="1060"/>
                    </a:cubicBezTo>
                    <a:cubicBezTo>
                      <a:pt x="660" y="1067"/>
                      <a:pt x="660" y="1067"/>
                      <a:pt x="660" y="1067"/>
                    </a:cubicBezTo>
                    <a:cubicBezTo>
                      <a:pt x="671" y="1067"/>
                      <a:pt x="671" y="1067"/>
                      <a:pt x="671" y="1067"/>
                    </a:cubicBezTo>
                    <a:cubicBezTo>
                      <a:pt x="676" y="1077"/>
                      <a:pt x="676" y="1077"/>
                      <a:pt x="676" y="1077"/>
                    </a:cubicBezTo>
                    <a:cubicBezTo>
                      <a:pt x="679" y="1087"/>
                      <a:pt x="679" y="1087"/>
                      <a:pt x="679" y="1087"/>
                    </a:cubicBezTo>
                    <a:cubicBezTo>
                      <a:pt x="673" y="1093"/>
                      <a:pt x="673" y="1093"/>
                      <a:pt x="673" y="1093"/>
                    </a:cubicBezTo>
                    <a:cubicBezTo>
                      <a:pt x="667" y="1103"/>
                      <a:pt x="667" y="1103"/>
                      <a:pt x="667" y="1103"/>
                    </a:cubicBezTo>
                    <a:cubicBezTo>
                      <a:pt x="667" y="1112"/>
                      <a:pt x="667" y="1112"/>
                      <a:pt x="667" y="1112"/>
                    </a:cubicBezTo>
                    <a:cubicBezTo>
                      <a:pt x="664" y="1119"/>
                      <a:pt x="664" y="1119"/>
                      <a:pt x="664" y="1119"/>
                    </a:cubicBezTo>
                    <a:cubicBezTo>
                      <a:pt x="654" y="1119"/>
                      <a:pt x="654" y="1119"/>
                      <a:pt x="654" y="1119"/>
                    </a:cubicBezTo>
                    <a:cubicBezTo>
                      <a:pt x="646" y="1111"/>
                      <a:pt x="646" y="1111"/>
                      <a:pt x="646" y="1111"/>
                    </a:cubicBezTo>
                    <a:cubicBezTo>
                      <a:pt x="634" y="1111"/>
                      <a:pt x="634" y="1111"/>
                      <a:pt x="634" y="1111"/>
                    </a:cubicBezTo>
                    <a:cubicBezTo>
                      <a:pt x="630" y="1103"/>
                      <a:pt x="630" y="1103"/>
                      <a:pt x="630" y="1103"/>
                    </a:cubicBezTo>
                    <a:cubicBezTo>
                      <a:pt x="620" y="1099"/>
                      <a:pt x="620" y="1099"/>
                      <a:pt x="620" y="1099"/>
                    </a:cubicBezTo>
                    <a:cubicBezTo>
                      <a:pt x="617" y="1092"/>
                      <a:pt x="617" y="1092"/>
                      <a:pt x="617" y="1092"/>
                    </a:cubicBezTo>
                    <a:cubicBezTo>
                      <a:pt x="609" y="1090"/>
                      <a:pt x="609" y="1090"/>
                      <a:pt x="609" y="1090"/>
                    </a:cubicBezTo>
                    <a:cubicBezTo>
                      <a:pt x="597" y="1097"/>
                      <a:pt x="597" y="1097"/>
                      <a:pt x="597" y="1097"/>
                    </a:cubicBezTo>
                    <a:cubicBezTo>
                      <a:pt x="594" y="1110"/>
                      <a:pt x="594" y="1110"/>
                      <a:pt x="594" y="1110"/>
                    </a:cubicBezTo>
                    <a:cubicBezTo>
                      <a:pt x="600" y="1124"/>
                      <a:pt x="600" y="1124"/>
                      <a:pt x="600" y="1124"/>
                    </a:cubicBezTo>
                    <a:cubicBezTo>
                      <a:pt x="591" y="1137"/>
                      <a:pt x="591" y="1137"/>
                      <a:pt x="591" y="1137"/>
                    </a:cubicBezTo>
                    <a:cubicBezTo>
                      <a:pt x="577" y="1152"/>
                      <a:pt x="577" y="1152"/>
                      <a:pt x="577" y="1152"/>
                    </a:cubicBezTo>
                    <a:cubicBezTo>
                      <a:pt x="567" y="1166"/>
                      <a:pt x="567" y="1166"/>
                      <a:pt x="567" y="1166"/>
                    </a:cubicBezTo>
                    <a:cubicBezTo>
                      <a:pt x="563" y="1180"/>
                      <a:pt x="563" y="1180"/>
                      <a:pt x="563" y="1180"/>
                    </a:cubicBezTo>
                    <a:cubicBezTo>
                      <a:pt x="558" y="1193"/>
                      <a:pt x="558" y="1193"/>
                      <a:pt x="558" y="1193"/>
                    </a:cubicBezTo>
                    <a:cubicBezTo>
                      <a:pt x="567" y="1202"/>
                      <a:pt x="567" y="1202"/>
                      <a:pt x="567" y="1202"/>
                    </a:cubicBezTo>
                    <a:cubicBezTo>
                      <a:pt x="558" y="1208"/>
                      <a:pt x="558" y="1208"/>
                      <a:pt x="558" y="1208"/>
                    </a:cubicBezTo>
                    <a:cubicBezTo>
                      <a:pt x="545" y="1200"/>
                      <a:pt x="545" y="1200"/>
                      <a:pt x="545" y="1200"/>
                    </a:cubicBezTo>
                    <a:cubicBezTo>
                      <a:pt x="539" y="1184"/>
                      <a:pt x="539" y="1184"/>
                      <a:pt x="539" y="1184"/>
                    </a:cubicBezTo>
                    <a:cubicBezTo>
                      <a:pt x="528" y="1173"/>
                      <a:pt x="528" y="1173"/>
                      <a:pt x="528" y="1173"/>
                    </a:cubicBezTo>
                    <a:cubicBezTo>
                      <a:pt x="518" y="1179"/>
                      <a:pt x="518" y="1179"/>
                      <a:pt x="518" y="1179"/>
                    </a:cubicBezTo>
                    <a:cubicBezTo>
                      <a:pt x="513" y="1193"/>
                      <a:pt x="513" y="1193"/>
                      <a:pt x="513" y="1193"/>
                    </a:cubicBezTo>
                    <a:cubicBezTo>
                      <a:pt x="497" y="1199"/>
                      <a:pt x="497" y="1199"/>
                      <a:pt x="497" y="1199"/>
                    </a:cubicBezTo>
                    <a:cubicBezTo>
                      <a:pt x="483" y="1197"/>
                      <a:pt x="483" y="1197"/>
                      <a:pt x="483" y="1197"/>
                    </a:cubicBezTo>
                    <a:cubicBezTo>
                      <a:pt x="469" y="1200"/>
                      <a:pt x="469" y="1200"/>
                      <a:pt x="469" y="1200"/>
                    </a:cubicBezTo>
                    <a:cubicBezTo>
                      <a:pt x="469" y="1220"/>
                      <a:pt x="469" y="1220"/>
                      <a:pt x="469" y="1220"/>
                    </a:cubicBezTo>
                    <a:cubicBezTo>
                      <a:pt x="461" y="1228"/>
                      <a:pt x="461" y="1228"/>
                      <a:pt x="461" y="1228"/>
                    </a:cubicBezTo>
                    <a:cubicBezTo>
                      <a:pt x="461" y="1247"/>
                      <a:pt x="461" y="1247"/>
                      <a:pt x="461" y="1247"/>
                    </a:cubicBezTo>
                    <a:cubicBezTo>
                      <a:pt x="470" y="1256"/>
                      <a:pt x="470" y="1256"/>
                      <a:pt x="470" y="1256"/>
                    </a:cubicBezTo>
                    <a:cubicBezTo>
                      <a:pt x="477" y="1271"/>
                      <a:pt x="477" y="1271"/>
                      <a:pt x="477" y="1271"/>
                    </a:cubicBezTo>
                    <a:cubicBezTo>
                      <a:pt x="477" y="1280"/>
                      <a:pt x="477" y="1280"/>
                      <a:pt x="477" y="1280"/>
                    </a:cubicBezTo>
                    <a:cubicBezTo>
                      <a:pt x="467" y="1285"/>
                      <a:pt x="467" y="1285"/>
                      <a:pt x="467" y="1285"/>
                    </a:cubicBezTo>
                    <a:cubicBezTo>
                      <a:pt x="462" y="1297"/>
                      <a:pt x="462" y="1297"/>
                      <a:pt x="462" y="1297"/>
                    </a:cubicBezTo>
                    <a:cubicBezTo>
                      <a:pt x="452" y="1297"/>
                      <a:pt x="452" y="1297"/>
                      <a:pt x="452" y="1297"/>
                    </a:cubicBezTo>
                    <a:cubicBezTo>
                      <a:pt x="449" y="1310"/>
                      <a:pt x="449" y="1310"/>
                      <a:pt x="449" y="1310"/>
                    </a:cubicBezTo>
                    <a:cubicBezTo>
                      <a:pt x="445" y="1321"/>
                      <a:pt x="445" y="1321"/>
                      <a:pt x="445" y="1321"/>
                    </a:cubicBezTo>
                    <a:cubicBezTo>
                      <a:pt x="452" y="1331"/>
                      <a:pt x="452" y="1331"/>
                      <a:pt x="452" y="1331"/>
                    </a:cubicBezTo>
                    <a:cubicBezTo>
                      <a:pt x="452" y="1342"/>
                      <a:pt x="452" y="1342"/>
                      <a:pt x="452" y="1342"/>
                    </a:cubicBezTo>
                    <a:cubicBezTo>
                      <a:pt x="447" y="1346"/>
                      <a:pt x="447" y="1346"/>
                      <a:pt x="447" y="1346"/>
                    </a:cubicBezTo>
                    <a:cubicBezTo>
                      <a:pt x="447" y="1361"/>
                      <a:pt x="447" y="1361"/>
                      <a:pt x="447" y="1361"/>
                    </a:cubicBezTo>
                    <a:cubicBezTo>
                      <a:pt x="450" y="1370"/>
                      <a:pt x="450" y="1370"/>
                      <a:pt x="450" y="1370"/>
                    </a:cubicBezTo>
                    <a:cubicBezTo>
                      <a:pt x="445" y="1378"/>
                      <a:pt x="445" y="1378"/>
                      <a:pt x="445" y="1378"/>
                    </a:cubicBezTo>
                    <a:cubicBezTo>
                      <a:pt x="447" y="1389"/>
                      <a:pt x="447" y="1389"/>
                      <a:pt x="447" y="1389"/>
                    </a:cubicBezTo>
                    <a:cubicBezTo>
                      <a:pt x="427" y="1390"/>
                      <a:pt x="427" y="1390"/>
                      <a:pt x="427" y="1390"/>
                    </a:cubicBezTo>
                    <a:cubicBezTo>
                      <a:pt x="427" y="1398"/>
                      <a:pt x="427" y="1398"/>
                      <a:pt x="427" y="1398"/>
                    </a:cubicBezTo>
                    <a:cubicBezTo>
                      <a:pt x="419" y="1397"/>
                      <a:pt x="419" y="1397"/>
                      <a:pt x="419" y="1397"/>
                    </a:cubicBezTo>
                    <a:cubicBezTo>
                      <a:pt x="416" y="1405"/>
                      <a:pt x="416" y="1405"/>
                      <a:pt x="416" y="1405"/>
                    </a:cubicBezTo>
                    <a:cubicBezTo>
                      <a:pt x="429" y="1413"/>
                      <a:pt x="429" y="1413"/>
                      <a:pt x="429" y="1413"/>
                    </a:cubicBezTo>
                    <a:cubicBezTo>
                      <a:pt x="448" y="1432"/>
                      <a:pt x="448" y="1432"/>
                      <a:pt x="448" y="1432"/>
                    </a:cubicBezTo>
                    <a:cubicBezTo>
                      <a:pt x="457" y="1437"/>
                      <a:pt x="457" y="1437"/>
                      <a:pt x="457" y="1437"/>
                    </a:cubicBezTo>
                    <a:cubicBezTo>
                      <a:pt x="453" y="1446"/>
                      <a:pt x="453" y="1446"/>
                      <a:pt x="453" y="1446"/>
                    </a:cubicBezTo>
                    <a:cubicBezTo>
                      <a:pt x="446" y="1443"/>
                      <a:pt x="446" y="1443"/>
                      <a:pt x="446" y="1443"/>
                    </a:cubicBezTo>
                    <a:cubicBezTo>
                      <a:pt x="440" y="1449"/>
                      <a:pt x="440" y="1449"/>
                      <a:pt x="440" y="1449"/>
                    </a:cubicBezTo>
                    <a:cubicBezTo>
                      <a:pt x="425" y="1448"/>
                      <a:pt x="425" y="1448"/>
                      <a:pt x="425" y="1448"/>
                    </a:cubicBezTo>
                    <a:cubicBezTo>
                      <a:pt x="412" y="1461"/>
                      <a:pt x="412" y="1461"/>
                      <a:pt x="412" y="1461"/>
                    </a:cubicBezTo>
                    <a:cubicBezTo>
                      <a:pt x="395" y="1458"/>
                      <a:pt x="395" y="1458"/>
                      <a:pt x="395" y="1458"/>
                    </a:cubicBezTo>
                    <a:cubicBezTo>
                      <a:pt x="388" y="1464"/>
                      <a:pt x="388" y="1464"/>
                      <a:pt x="388" y="1464"/>
                    </a:cubicBezTo>
                    <a:cubicBezTo>
                      <a:pt x="384" y="1488"/>
                      <a:pt x="384" y="1488"/>
                      <a:pt x="384" y="1488"/>
                    </a:cubicBezTo>
                    <a:cubicBezTo>
                      <a:pt x="369" y="1492"/>
                      <a:pt x="369" y="1492"/>
                      <a:pt x="369" y="1492"/>
                    </a:cubicBezTo>
                    <a:cubicBezTo>
                      <a:pt x="369" y="1503"/>
                      <a:pt x="369" y="1503"/>
                      <a:pt x="369" y="1503"/>
                    </a:cubicBezTo>
                    <a:cubicBezTo>
                      <a:pt x="359" y="1513"/>
                      <a:pt x="359" y="1513"/>
                      <a:pt x="359" y="1513"/>
                    </a:cubicBezTo>
                    <a:cubicBezTo>
                      <a:pt x="359" y="1530"/>
                      <a:pt x="359" y="1530"/>
                      <a:pt x="359" y="1530"/>
                    </a:cubicBezTo>
                    <a:cubicBezTo>
                      <a:pt x="345" y="1534"/>
                      <a:pt x="345" y="1534"/>
                      <a:pt x="345" y="1534"/>
                    </a:cubicBezTo>
                    <a:cubicBezTo>
                      <a:pt x="325" y="1551"/>
                      <a:pt x="325" y="1551"/>
                      <a:pt x="325" y="1551"/>
                    </a:cubicBezTo>
                    <a:cubicBezTo>
                      <a:pt x="311" y="1557"/>
                      <a:pt x="311" y="1557"/>
                      <a:pt x="311" y="1557"/>
                    </a:cubicBezTo>
                    <a:cubicBezTo>
                      <a:pt x="301" y="1557"/>
                      <a:pt x="301" y="1557"/>
                      <a:pt x="301" y="1557"/>
                    </a:cubicBezTo>
                    <a:cubicBezTo>
                      <a:pt x="287" y="1550"/>
                      <a:pt x="287" y="1550"/>
                      <a:pt x="287" y="1550"/>
                    </a:cubicBezTo>
                    <a:cubicBezTo>
                      <a:pt x="272" y="1550"/>
                      <a:pt x="272" y="1550"/>
                      <a:pt x="272" y="1550"/>
                    </a:cubicBezTo>
                    <a:cubicBezTo>
                      <a:pt x="257" y="1545"/>
                      <a:pt x="257" y="1545"/>
                      <a:pt x="257" y="1545"/>
                    </a:cubicBezTo>
                    <a:cubicBezTo>
                      <a:pt x="245" y="1533"/>
                      <a:pt x="245" y="1533"/>
                      <a:pt x="245" y="1533"/>
                    </a:cubicBezTo>
                    <a:cubicBezTo>
                      <a:pt x="250" y="1527"/>
                      <a:pt x="250" y="1527"/>
                      <a:pt x="250" y="1527"/>
                    </a:cubicBezTo>
                    <a:cubicBezTo>
                      <a:pt x="256" y="1512"/>
                      <a:pt x="256" y="1512"/>
                      <a:pt x="256" y="1512"/>
                    </a:cubicBezTo>
                    <a:cubicBezTo>
                      <a:pt x="268" y="1506"/>
                      <a:pt x="268" y="1506"/>
                      <a:pt x="268" y="1506"/>
                    </a:cubicBezTo>
                    <a:cubicBezTo>
                      <a:pt x="279" y="1495"/>
                      <a:pt x="279" y="1495"/>
                      <a:pt x="279" y="1495"/>
                    </a:cubicBezTo>
                    <a:cubicBezTo>
                      <a:pt x="278" y="1482"/>
                      <a:pt x="278" y="1482"/>
                      <a:pt x="278" y="1482"/>
                    </a:cubicBezTo>
                    <a:cubicBezTo>
                      <a:pt x="289" y="1471"/>
                      <a:pt x="289" y="1471"/>
                      <a:pt x="289" y="1471"/>
                    </a:cubicBezTo>
                    <a:cubicBezTo>
                      <a:pt x="293" y="1457"/>
                      <a:pt x="293" y="1457"/>
                      <a:pt x="293" y="1457"/>
                    </a:cubicBezTo>
                    <a:cubicBezTo>
                      <a:pt x="289" y="1446"/>
                      <a:pt x="289" y="1446"/>
                      <a:pt x="289" y="1446"/>
                    </a:cubicBezTo>
                    <a:cubicBezTo>
                      <a:pt x="289" y="1434"/>
                      <a:pt x="289" y="1434"/>
                      <a:pt x="289" y="1434"/>
                    </a:cubicBezTo>
                    <a:cubicBezTo>
                      <a:pt x="275" y="1420"/>
                      <a:pt x="275" y="1420"/>
                      <a:pt x="275" y="1420"/>
                    </a:cubicBezTo>
                    <a:cubicBezTo>
                      <a:pt x="271" y="1404"/>
                      <a:pt x="271" y="1404"/>
                      <a:pt x="271" y="1404"/>
                    </a:cubicBezTo>
                    <a:cubicBezTo>
                      <a:pt x="257" y="1390"/>
                      <a:pt x="257" y="1390"/>
                      <a:pt x="257" y="1390"/>
                    </a:cubicBezTo>
                    <a:cubicBezTo>
                      <a:pt x="262" y="1372"/>
                      <a:pt x="262" y="1372"/>
                      <a:pt x="262" y="1372"/>
                    </a:cubicBezTo>
                    <a:cubicBezTo>
                      <a:pt x="257" y="1364"/>
                      <a:pt x="257" y="1364"/>
                      <a:pt x="257" y="1364"/>
                    </a:cubicBezTo>
                    <a:cubicBezTo>
                      <a:pt x="245" y="1369"/>
                      <a:pt x="245" y="1369"/>
                      <a:pt x="245" y="1369"/>
                    </a:cubicBezTo>
                    <a:cubicBezTo>
                      <a:pt x="225" y="1367"/>
                      <a:pt x="225" y="1367"/>
                      <a:pt x="225" y="1367"/>
                    </a:cubicBezTo>
                    <a:cubicBezTo>
                      <a:pt x="219" y="1373"/>
                      <a:pt x="219" y="1373"/>
                      <a:pt x="219" y="1373"/>
                    </a:cubicBezTo>
                    <a:cubicBezTo>
                      <a:pt x="206" y="1370"/>
                      <a:pt x="206" y="1370"/>
                      <a:pt x="206" y="1370"/>
                    </a:cubicBezTo>
                    <a:cubicBezTo>
                      <a:pt x="193" y="1356"/>
                      <a:pt x="193" y="1356"/>
                      <a:pt x="193" y="1356"/>
                    </a:cubicBezTo>
                    <a:cubicBezTo>
                      <a:pt x="186" y="1343"/>
                      <a:pt x="186" y="1343"/>
                      <a:pt x="186" y="1343"/>
                    </a:cubicBezTo>
                    <a:cubicBezTo>
                      <a:pt x="198" y="1331"/>
                      <a:pt x="198" y="1331"/>
                      <a:pt x="198" y="1331"/>
                    </a:cubicBezTo>
                    <a:cubicBezTo>
                      <a:pt x="206" y="1328"/>
                      <a:pt x="206" y="1328"/>
                      <a:pt x="206" y="1328"/>
                    </a:cubicBezTo>
                    <a:cubicBezTo>
                      <a:pt x="205" y="1309"/>
                      <a:pt x="205" y="1309"/>
                      <a:pt x="205" y="1309"/>
                    </a:cubicBezTo>
                    <a:cubicBezTo>
                      <a:pt x="198" y="1295"/>
                      <a:pt x="198" y="1295"/>
                      <a:pt x="198" y="1295"/>
                    </a:cubicBezTo>
                    <a:cubicBezTo>
                      <a:pt x="189" y="1292"/>
                      <a:pt x="189" y="1292"/>
                      <a:pt x="189" y="1292"/>
                    </a:cubicBezTo>
                    <a:cubicBezTo>
                      <a:pt x="183" y="1287"/>
                      <a:pt x="183" y="1287"/>
                      <a:pt x="183" y="1287"/>
                    </a:cubicBezTo>
                    <a:cubicBezTo>
                      <a:pt x="181" y="1277"/>
                      <a:pt x="181" y="1277"/>
                      <a:pt x="181" y="1277"/>
                    </a:cubicBezTo>
                    <a:cubicBezTo>
                      <a:pt x="185" y="1263"/>
                      <a:pt x="185" y="1263"/>
                      <a:pt x="185" y="1263"/>
                    </a:cubicBezTo>
                    <a:cubicBezTo>
                      <a:pt x="185" y="1243"/>
                      <a:pt x="185" y="1243"/>
                      <a:pt x="185" y="1243"/>
                    </a:cubicBezTo>
                    <a:cubicBezTo>
                      <a:pt x="193" y="1227"/>
                      <a:pt x="193" y="1227"/>
                      <a:pt x="193" y="1227"/>
                    </a:cubicBezTo>
                    <a:cubicBezTo>
                      <a:pt x="208" y="1220"/>
                      <a:pt x="208" y="1220"/>
                      <a:pt x="208" y="1220"/>
                    </a:cubicBezTo>
                    <a:cubicBezTo>
                      <a:pt x="206" y="1205"/>
                      <a:pt x="206" y="1205"/>
                      <a:pt x="206" y="1205"/>
                    </a:cubicBezTo>
                    <a:cubicBezTo>
                      <a:pt x="188" y="1199"/>
                      <a:pt x="188" y="1199"/>
                      <a:pt x="188" y="1199"/>
                    </a:cubicBezTo>
                    <a:cubicBezTo>
                      <a:pt x="177" y="1199"/>
                      <a:pt x="177" y="1199"/>
                      <a:pt x="177" y="1199"/>
                    </a:cubicBezTo>
                    <a:cubicBezTo>
                      <a:pt x="173" y="1188"/>
                      <a:pt x="173" y="1188"/>
                      <a:pt x="173" y="1188"/>
                    </a:cubicBezTo>
                    <a:cubicBezTo>
                      <a:pt x="163" y="1172"/>
                      <a:pt x="163" y="1172"/>
                      <a:pt x="163" y="1172"/>
                    </a:cubicBezTo>
                    <a:cubicBezTo>
                      <a:pt x="170" y="1155"/>
                      <a:pt x="170" y="1155"/>
                      <a:pt x="170" y="1155"/>
                    </a:cubicBezTo>
                    <a:cubicBezTo>
                      <a:pt x="191" y="1132"/>
                      <a:pt x="191" y="1132"/>
                      <a:pt x="191" y="1132"/>
                    </a:cubicBezTo>
                    <a:cubicBezTo>
                      <a:pt x="185" y="1125"/>
                      <a:pt x="185" y="1125"/>
                      <a:pt x="185" y="1125"/>
                    </a:cubicBezTo>
                    <a:cubicBezTo>
                      <a:pt x="165" y="1127"/>
                      <a:pt x="165" y="1127"/>
                      <a:pt x="165" y="1127"/>
                    </a:cubicBezTo>
                    <a:cubicBezTo>
                      <a:pt x="161" y="1111"/>
                      <a:pt x="161" y="1111"/>
                      <a:pt x="161" y="1111"/>
                    </a:cubicBezTo>
                    <a:cubicBezTo>
                      <a:pt x="149" y="1099"/>
                      <a:pt x="149" y="1099"/>
                      <a:pt x="149" y="1099"/>
                    </a:cubicBezTo>
                    <a:cubicBezTo>
                      <a:pt x="141" y="1087"/>
                      <a:pt x="141" y="1087"/>
                      <a:pt x="141" y="1087"/>
                    </a:cubicBezTo>
                    <a:cubicBezTo>
                      <a:pt x="125" y="1083"/>
                      <a:pt x="125" y="1083"/>
                      <a:pt x="125" y="1083"/>
                    </a:cubicBezTo>
                    <a:cubicBezTo>
                      <a:pt x="103" y="1083"/>
                      <a:pt x="103" y="1083"/>
                      <a:pt x="103" y="1083"/>
                    </a:cubicBezTo>
                    <a:cubicBezTo>
                      <a:pt x="85" y="1087"/>
                      <a:pt x="85" y="1087"/>
                      <a:pt x="85" y="1087"/>
                    </a:cubicBezTo>
                    <a:cubicBezTo>
                      <a:pt x="71" y="1083"/>
                      <a:pt x="71" y="1083"/>
                      <a:pt x="71" y="1083"/>
                    </a:cubicBezTo>
                    <a:cubicBezTo>
                      <a:pt x="67" y="1069"/>
                      <a:pt x="67" y="1069"/>
                      <a:pt x="67" y="1069"/>
                    </a:cubicBezTo>
                    <a:cubicBezTo>
                      <a:pt x="79" y="1057"/>
                      <a:pt x="79" y="1057"/>
                      <a:pt x="79" y="1057"/>
                    </a:cubicBezTo>
                    <a:cubicBezTo>
                      <a:pt x="66" y="1030"/>
                      <a:pt x="66" y="1030"/>
                      <a:pt x="66" y="1030"/>
                    </a:cubicBezTo>
                    <a:cubicBezTo>
                      <a:pt x="81" y="1015"/>
                      <a:pt x="81" y="1015"/>
                      <a:pt x="81" y="1015"/>
                    </a:cubicBezTo>
                    <a:cubicBezTo>
                      <a:pt x="105" y="1005"/>
                      <a:pt x="105" y="1005"/>
                      <a:pt x="105" y="1005"/>
                    </a:cubicBezTo>
                    <a:cubicBezTo>
                      <a:pt x="115" y="989"/>
                      <a:pt x="115" y="989"/>
                      <a:pt x="115" y="989"/>
                    </a:cubicBezTo>
                    <a:cubicBezTo>
                      <a:pt x="96" y="980"/>
                      <a:pt x="96" y="980"/>
                      <a:pt x="96" y="980"/>
                    </a:cubicBezTo>
                    <a:cubicBezTo>
                      <a:pt x="79" y="969"/>
                      <a:pt x="79" y="969"/>
                      <a:pt x="79" y="969"/>
                    </a:cubicBezTo>
                    <a:cubicBezTo>
                      <a:pt x="79" y="949"/>
                      <a:pt x="79" y="949"/>
                      <a:pt x="79" y="949"/>
                    </a:cubicBezTo>
                    <a:cubicBezTo>
                      <a:pt x="94" y="933"/>
                      <a:pt x="94" y="933"/>
                      <a:pt x="94" y="933"/>
                    </a:cubicBezTo>
                    <a:cubicBezTo>
                      <a:pt x="100" y="927"/>
                      <a:pt x="100" y="927"/>
                      <a:pt x="100" y="927"/>
                    </a:cubicBezTo>
                    <a:cubicBezTo>
                      <a:pt x="101" y="912"/>
                      <a:pt x="101" y="912"/>
                      <a:pt x="101" y="912"/>
                    </a:cubicBezTo>
                    <a:cubicBezTo>
                      <a:pt x="111" y="903"/>
                      <a:pt x="111" y="903"/>
                      <a:pt x="111" y="903"/>
                    </a:cubicBezTo>
                    <a:cubicBezTo>
                      <a:pt x="111" y="886"/>
                      <a:pt x="111" y="886"/>
                      <a:pt x="111" y="886"/>
                    </a:cubicBezTo>
                    <a:cubicBezTo>
                      <a:pt x="101" y="872"/>
                      <a:pt x="101" y="872"/>
                      <a:pt x="101" y="872"/>
                    </a:cubicBezTo>
                    <a:cubicBezTo>
                      <a:pt x="107" y="859"/>
                      <a:pt x="107" y="859"/>
                      <a:pt x="107" y="859"/>
                    </a:cubicBezTo>
                    <a:cubicBezTo>
                      <a:pt x="117" y="847"/>
                      <a:pt x="117" y="847"/>
                      <a:pt x="117" y="847"/>
                    </a:cubicBezTo>
                    <a:cubicBezTo>
                      <a:pt x="126" y="838"/>
                      <a:pt x="126" y="838"/>
                      <a:pt x="126" y="838"/>
                    </a:cubicBezTo>
                    <a:cubicBezTo>
                      <a:pt x="121" y="827"/>
                      <a:pt x="121" y="827"/>
                      <a:pt x="121" y="827"/>
                    </a:cubicBezTo>
                    <a:cubicBezTo>
                      <a:pt x="124" y="813"/>
                      <a:pt x="124" y="813"/>
                      <a:pt x="124" y="813"/>
                    </a:cubicBezTo>
                    <a:cubicBezTo>
                      <a:pt x="121" y="797"/>
                      <a:pt x="121" y="797"/>
                      <a:pt x="121" y="797"/>
                    </a:cubicBezTo>
                    <a:cubicBezTo>
                      <a:pt x="114" y="805"/>
                      <a:pt x="114" y="805"/>
                      <a:pt x="114" y="805"/>
                    </a:cubicBezTo>
                    <a:cubicBezTo>
                      <a:pt x="106" y="797"/>
                      <a:pt x="106" y="797"/>
                      <a:pt x="106" y="797"/>
                    </a:cubicBezTo>
                    <a:cubicBezTo>
                      <a:pt x="91" y="794"/>
                      <a:pt x="91" y="794"/>
                      <a:pt x="91" y="794"/>
                    </a:cubicBezTo>
                    <a:cubicBezTo>
                      <a:pt x="87" y="780"/>
                      <a:pt x="87" y="780"/>
                      <a:pt x="87" y="780"/>
                    </a:cubicBezTo>
                    <a:cubicBezTo>
                      <a:pt x="94" y="773"/>
                      <a:pt x="94" y="773"/>
                      <a:pt x="94" y="773"/>
                    </a:cubicBezTo>
                    <a:cubicBezTo>
                      <a:pt x="93" y="758"/>
                      <a:pt x="93" y="758"/>
                      <a:pt x="93" y="758"/>
                    </a:cubicBezTo>
                    <a:cubicBezTo>
                      <a:pt x="87" y="746"/>
                      <a:pt x="87" y="746"/>
                      <a:pt x="87" y="746"/>
                    </a:cubicBezTo>
                    <a:cubicBezTo>
                      <a:pt x="79" y="738"/>
                      <a:pt x="79" y="738"/>
                      <a:pt x="79" y="738"/>
                    </a:cubicBezTo>
                    <a:cubicBezTo>
                      <a:pt x="71" y="738"/>
                      <a:pt x="71" y="738"/>
                      <a:pt x="71" y="738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9" y="720"/>
                      <a:pt x="69" y="720"/>
                      <a:pt x="69" y="720"/>
                    </a:cubicBezTo>
                    <a:cubicBezTo>
                      <a:pt x="69" y="708"/>
                      <a:pt x="69" y="708"/>
                      <a:pt x="69" y="708"/>
                    </a:cubicBezTo>
                    <a:cubicBezTo>
                      <a:pt x="65" y="700"/>
                      <a:pt x="65" y="700"/>
                      <a:pt x="65" y="700"/>
                    </a:cubicBezTo>
                    <a:cubicBezTo>
                      <a:pt x="65" y="693"/>
                      <a:pt x="65" y="693"/>
                      <a:pt x="65" y="693"/>
                    </a:cubicBezTo>
                    <a:cubicBezTo>
                      <a:pt x="74" y="685"/>
                      <a:pt x="74" y="685"/>
                      <a:pt x="74" y="685"/>
                    </a:cubicBezTo>
                    <a:cubicBezTo>
                      <a:pt x="68" y="673"/>
                      <a:pt x="68" y="673"/>
                      <a:pt x="68" y="673"/>
                    </a:cubicBezTo>
                    <a:cubicBezTo>
                      <a:pt x="53" y="665"/>
                      <a:pt x="53" y="665"/>
                      <a:pt x="53" y="665"/>
                    </a:cubicBezTo>
                    <a:cubicBezTo>
                      <a:pt x="53" y="655"/>
                      <a:pt x="53" y="655"/>
                      <a:pt x="53" y="655"/>
                    </a:cubicBezTo>
                    <a:cubicBezTo>
                      <a:pt x="47" y="649"/>
                      <a:pt x="47" y="649"/>
                      <a:pt x="47" y="649"/>
                    </a:cubicBezTo>
                    <a:cubicBezTo>
                      <a:pt x="53" y="639"/>
                      <a:pt x="53" y="639"/>
                      <a:pt x="53" y="639"/>
                    </a:cubicBezTo>
                    <a:cubicBezTo>
                      <a:pt x="51" y="627"/>
                      <a:pt x="51" y="627"/>
                      <a:pt x="51" y="627"/>
                    </a:cubicBezTo>
                    <a:cubicBezTo>
                      <a:pt x="44" y="621"/>
                      <a:pt x="44" y="621"/>
                      <a:pt x="44" y="621"/>
                    </a:cubicBezTo>
                    <a:cubicBezTo>
                      <a:pt x="45" y="610"/>
                      <a:pt x="45" y="610"/>
                      <a:pt x="45" y="610"/>
                    </a:cubicBezTo>
                    <a:cubicBezTo>
                      <a:pt x="54" y="612"/>
                      <a:pt x="54" y="612"/>
                      <a:pt x="54" y="612"/>
                    </a:cubicBezTo>
                    <a:cubicBezTo>
                      <a:pt x="57" y="604"/>
                      <a:pt x="57" y="604"/>
                      <a:pt x="57" y="604"/>
                    </a:cubicBezTo>
                    <a:cubicBezTo>
                      <a:pt x="64" y="597"/>
                      <a:pt x="64" y="597"/>
                      <a:pt x="64" y="597"/>
                    </a:cubicBezTo>
                    <a:cubicBezTo>
                      <a:pt x="68" y="584"/>
                      <a:pt x="68" y="584"/>
                      <a:pt x="68" y="584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68" y="574"/>
                      <a:pt x="68" y="574"/>
                      <a:pt x="68" y="574"/>
                    </a:cubicBezTo>
                    <a:cubicBezTo>
                      <a:pt x="71" y="564"/>
                      <a:pt x="71" y="564"/>
                      <a:pt x="71" y="564"/>
                    </a:cubicBezTo>
                    <a:cubicBezTo>
                      <a:pt x="65" y="549"/>
                      <a:pt x="65" y="549"/>
                      <a:pt x="65" y="549"/>
                    </a:cubicBezTo>
                    <a:cubicBezTo>
                      <a:pt x="65" y="539"/>
                      <a:pt x="65" y="539"/>
                      <a:pt x="65" y="539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5" y="524"/>
                      <a:pt x="55" y="524"/>
                      <a:pt x="55" y="524"/>
                    </a:cubicBezTo>
                    <a:cubicBezTo>
                      <a:pt x="55" y="524"/>
                      <a:pt x="48" y="530"/>
                      <a:pt x="47" y="531"/>
                    </a:cubicBezTo>
                    <a:cubicBezTo>
                      <a:pt x="46" y="533"/>
                      <a:pt x="43" y="527"/>
                      <a:pt x="43" y="527"/>
                    </a:cubicBezTo>
                    <a:cubicBezTo>
                      <a:pt x="35" y="534"/>
                      <a:pt x="35" y="534"/>
                      <a:pt x="35" y="534"/>
                    </a:cubicBezTo>
                    <a:cubicBezTo>
                      <a:pt x="31" y="530"/>
                      <a:pt x="31" y="530"/>
                      <a:pt x="31" y="530"/>
                    </a:cubicBezTo>
                    <a:cubicBezTo>
                      <a:pt x="29" y="521"/>
                      <a:pt x="29" y="521"/>
                      <a:pt x="29" y="521"/>
                    </a:cubicBezTo>
                    <a:cubicBezTo>
                      <a:pt x="16" y="519"/>
                      <a:pt x="16" y="519"/>
                      <a:pt x="16" y="519"/>
                    </a:cubicBezTo>
                    <a:cubicBezTo>
                      <a:pt x="8" y="511"/>
                      <a:pt x="8" y="511"/>
                      <a:pt x="8" y="511"/>
                    </a:cubicBezTo>
                    <a:cubicBezTo>
                      <a:pt x="6" y="504"/>
                      <a:pt x="6" y="504"/>
                      <a:pt x="6" y="504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2" y="477"/>
                      <a:pt x="12" y="477"/>
                      <a:pt x="12" y="477"/>
                    </a:cubicBezTo>
                    <a:cubicBezTo>
                      <a:pt x="22" y="467"/>
                      <a:pt x="22" y="467"/>
                      <a:pt x="22" y="467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40" y="459"/>
                      <a:pt x="40" y="459"/>
                      <a:pt x="40" y="459"/>
                    </a:cubicBezTo>
                    <a:cubicBezTo>
                      <a:pt x="40" y="436"/>
                      <a:pt x="40" y="436"/>
                      <a:pt x="40" y="436"/>
                    </a:cubicBezTo>
                    <a:cubicBezTo>
                      <a:pt x="41" y="420"/>
                      <a:pt x="41" y="420"/>
                      <a:pt x="41" y="420"/>
                    </a:cubicBezTo>
                    <a:cubicBezTo>
                      <a:pt x="27" y="412"/>
                      <a:pt x="27" y="412"/>
                      <a:pt x="27" y="412"/>
                    </a:cubicBezTo>
                    <a:cubicBezTo>
                      <a:pt x="23" y="403"/>
                      <a:pt x="23" y="403"/>
                      <a:pt x="23" y="403"/>
                    </a:cubicBezTo>
                    <a:cubicBezTo>
                      <a:pt x="20" y="407"/>
                      <a:pt x="20" y="407"/>
                      <a:pt x="20" y="407"/>
                    </a:cubicBezTo>
                    <a:cubicBezTo>
                      <a:pt x="16" y="398"/>
                      <a:pt x="16" y="398"/>
                      <a:pt x="16" y="398"/>
                    </a:cubicBezTo>
                    <a:cubicBezTo>
                      <a:pt x="25" y="389"/>
                      <a:pt x="25" y="389"/>
                      <a:pt x="25" y="389"/>
                    </a:cubicBezTo>
                    <a:cubicBezTo>
                      <a:pt x="38" y="387"/>
                      <a:pt x="38" y="387"/>
                      <a:pt x="38" y="387"/>
                    </a:cubicBezTo>
                    <a:cubicBezTo>
                      <a:pt x="36" y="380"/>
                      <a:pt x="36" y="380"/>
                      <a:pt x="36" y="380"/>
                    </a:cubicBezTo>
                    <a:cubicBezTo>
                      <a:pt x="43" y="374"/>
                      <a:pt x="43" y="374"/>
                      <a:pt x="43" y="374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4" y="345"/>
                      <a:pt x="14" y="345"/>
                      <a:pt x="14" y="345"/>
                    </a:cubicBezTo>
                    <a:cubicBezTo>
                      <a:pt x="8" y="345"/>
                      <a:pt x="8" y="345"/>
                      <a:pt x="8" y="345"/>
                    </a:cubicBezTo>
                    <a:cubicBezTo>
                      <a:pt x="7" y="337"/>
                      <a:pt x="7" y="337"/>
                      <a:pt x="7" y="337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32" y="338"/>
                      <a:pt x="32" y="338"/>
                      <a:pt x="32" y="338"/>
                    </a:cubicBezTo>
                    <a:cubicBezTo>
                      <a:pt x="41" y="347"/>
                      <a:pt x="41" y="347"/>
                      <a:pt x="41" y="34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3" y="370"/>
                      <a:pt x="53" y="370"/>
                      <a:pt x="53" y="370"/>
                    </a:cubicBezTo>
                    <a:cubicBezTo>
                      <a:pt x="58" y="374"/>
                      <a:pt x="58" y="374"/>
                      <a:pt x="58" y="374"/>
                    </a:cubicBezTo>
                    <a:cubicBezTo>
                      <a:pt x="69" y="386"/>
                      <a:pt x="69" y="386"/>
                      <a:pt x="69" y="386"/>
                    </a:cubicBezTo>
                    <a:cubicBezTo>
                      <a:pt x="87" y="386"/>
                      <a:pt x="87" y="386"/>
                      <a:pt x="87" y="386"/>
                    </a:cubicBezTo>
                    <a:cubicBezTo>
                      <a:pt x="90" y="375"/>
                      <a:pt x="90" y="375"/>
                      <a:pt x="90" y="375"/>
                    </a:cubicBezTo>
                    <a:cubicBezTo>
                      <a:pt x="83" y="365"/>
                      <a:pt x="83" y="365"/>
                      <a:pt x="83" y="365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6" y="331"/>
                      <a:pt x="56" y="331"/>
                      <a:pt x="56" y="331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66" y="301"/>
                      <a:pt x="66" y="301"/>
                      <a:pt x="66" y="301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57" y="279"/>
                      <a:pt x="57" y="279"/>
                      <a:pt x="57" y="279"/>
                    </a:cubicBezTo>
                    <a:cubicBezTo>
                      <a:pt x="71" y="267"/>
                      <a:pt x="71" y="267"/>
                      <a:pt x="71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18" y="273"/>
                      <a:pt x="118" y="273"/>
                      <a:pt x="118" y="273"/>
                    </a:cubicBezTo>
                    <a:cubicBezTo>
                      <a:pt x="118" y="269"/>
                      <a:pt x="118" y="269"/>
                      <a:pt x="118" y="269"/>
                    </a:cubicBezTo>
                    <a:cubicBezTo>
                      <a:pt x="144" y="269"/>
                      <a:pt x="144" y="269"/>
                      <a:pt x="144" y="269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74" y="262"/>
                      <a:pt x="174" y="262"/>
                      <a:pt x="174" y="262"/>
                    </a:cubicBezTo>
                    <a:cubicBezTo>
                      <a:pt x="181" y="255"/>
                      <a:pt x="181" y="255"/>
                      <a:pt x="181" y="255"/>
                    </a:cubicBezTo>
                    <a:cubicBezTo>
                      <a:pt x="174" y="245"/>
                      <a:pt x="174" y="245"/>
                      <a:pt x="174" y="245"/>
                    </a:cubicBezTo>
                    <a:cubicBezTo>
                      <a:pt x="166" y="243"/>
                      <a:pt x="166" y="243"/>
                      <a:pt x="166" y="243"/>
                    </a:cubicBezTo>
                    <a:cubicBezTo>
                      <a:pt x="159" y="236"/>
                      <a:pt x="159" y="236"/>
                      <a:pt x="159" y="236"/>
                    </a:cubicBezTo>
                    <a:cubicBezTo>
                      <a:pt x="159" y="236"/>
                      <a:pt x="162" y="233"/>
                      <a:pt x="167" y="228"/>
                    </a:cubicBezTo>
                    <a:cubicBezTo>
                      <a:pt x="172" y="223"/>
                      <a:pt x="172" y="233"/>
                      <a:pt x="172" y="233"/>
                    </a:cubicBezTo>
                    <a:cubicBezTo>
                      <a:pt x="180" y="231"/>
                      <a:pt x="180" y="231"/>
                      <a:pt x="180" y="231"/>
                    </a:cubicBezTo>
                    <a:cubicBezTo>
                      <a:pt x="175" y="225"/>
                      <a:pt x="175" y="225"/>
                      <a:pt x="175" y="225"/>
                    </a:cubicBezTo>
                    <a:cubicBezTo>
                      <a:pt x="178" y="217"/>
                      <a:pt x="178" y="217"/>
                      <a:pt x="178" y="217"/>
                    </a:cubicBezTo>
                    <a:cubicBezTo>
                      <a:pt x="173" y="211"/>
                      <a:pt x="173" y="211"/>
                      <a:pt x="173" y="21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79" y="194"/>
                      <a:pt x="179" y="194"/>
                      <a:pt x="179" y="194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97" y="185"/>
                      <a:pt x="197" y="185"/>
                      <a:pt x="197" y="185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61" y="145"/>
                      <a:pt x="261" y="145"/>
                      <a:pt x="261" y="145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71" y="131"/>
                      <a:pt x="271" y="131"/>
                      <a:pt x="271" y="131"/>
                    </a:cubicBezTo>
                    <a:cubicBezTo>
                      <a:pt x="278" y="125"/>
                      <a:pt x="278" y="125"/>
                      <a:pt x="278" y="125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310" y="119"/>
                      <a:pt x="310" y="119"/>
                      <a:pt x="310" y="119"/>
                    </a:cubicBezTo>
                    <a:cubicBezTo>
                      <a:pt x="313" y="111"/>
                      <a:pt x="313" y="111"/>
                      <a:pt x="313" y="111"/>
                    </a:cubicBezTo>
                    <a:cubicBezTo>
                      <a:pt x="325" y="109"/>
                      <a:pt x="325" y="109"/>
                      <a:pt x="325" y="109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19" y="131"/>
                      <a:pt x="319" y="131"/>
                      <a:pt x="319" y="131"/>
                    </a:cubicBezTo>
                    <a:cubicBezTo>
                      <a:pt x="327" y="123"/>
                      <a:pt x="327" y="123"/>
                      <a:pt x="327" y="123"/>
                    </a:cubicBezTo>
                    <a:cubicBezTo>
                      <a:pt x="348" y="123"/>
                      <a:pt x="348" y="123"/>
                      <a:pt x="348" y="123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63" y="110"/>
                      <a:pt x="363" y="110"/>
                      <a:pt x="363" y="110"/>
                    </a:cubicBezTo>
                    <a:cubicBezTo>
                      <a:pt x="377" y="113"/>
                      <a:pt x="377" y="113"/>
                      <a:pt x="377" y="113"/>
                    </a:cubicBezTo>
                    <a:cubicBezTo>
                      <a:pt x="371" y="105"/>
                      <a:pt x="371" y="105"/>
                      <a:pt x="371" y="105"/>
                    </a:cubicBezTo>
                    <a:cubicBezTo>
                      <a:pt x="363" y="99"/>
                      <a:pt x="363" y="99"/>
                      <a:pt x="363" y="99"/>
                    </a:cubicBezTo>
                    <a:cubicBezTo>
                      <a:pt x="359" y="91"/>
                      <a:pt x="359" y="91"/>
                      <a:pt x="359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89" y="87"/>
                      <a:pt x="389" y="87"/>
                      <a:pt x="389" y="87"/>
                    </a:cubicBezTo>
                    <a:cubicBezTo>
                      <a:pt x="393" y="87"/>
                      <a:pt x="393" y="87"/>
                      <a:pt x="393" y="87"/>
                    </a:cubicBezTo>
                    <a:cubicBezTo>
                      <a:pt x="392" y="75"/>
                      <a:pt x="392" y="75"/>
                      <a:pt x="392" y="75"/>
                    </a:cubicBezTo>
                    <a:cubicBezTo>
                      <a:pt x="387" y="71"/>
                      <a:pt x="387" y="71"/>
                      <a:pt x="387" y="71"/>
                    </a:cubicBezTo>
                    <a:cubicBezTo>
                      <a:pt x="387" y="55"/>
                      <a:pt x="387" y="55"/>
                      <a:pt x="387" y="55"/>
                    </a:cubicBezTo>
                    <a:cubicBezTo>
                      <a:pt x="390" y="45"/>
                      <a:pt x="390" y="45"/>
                      <a:pt x="390" y="45"/>
                    </a:cubicBezTo>
                    <a:cubicBezTo>
                      <a:pt x="400" y="20"/>
                      <a:pt x="400" y="20"/>
                      <a:pt x="400" y="20"/>
                    </a:cubicBezTo>
                    <a:cubicBezTo>
                      <a:pt x="412" y="11"/>
                      <a:pt x="412" y="11"/>
                      <a:pt x="412" y="11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36" y="8"/>
                      <a:pt x="436" y="8"/>
                      <a:pt x="436" y="8"/>
                    </a:cubicBezTo>
                    <a:cubicBezTo>
                      <a:pt x="446" y="7"/>
                      <a:pt x="446" y="7"/>
                      <a:pt x="446" y="7"/>
                    </a:cubicBezTo>
                    <a:cubicBezTo>
                      <a:pt x="449" y="20"/>
                      <a:pt x="449" y="20"/>
                      <a:pt x="449" y="20"/>
                    </a:cubicBezTo>
                    <a:cubicBezTo>
                      <a:pt x="439" y="31"/>
                      <a:pt x="439" y="31"/>
                      <a:pt x="439" y="31"/>
                    </a:cubicBezTo>
                    <a:cubicBezTo>
                      <a:pt x="430" y="42"/>
                      <a:pt x="430" y="42"/>
                      <a:pt x="430" y="42"/>
                    </a:cubicBezTo>
                    <a:cubicBezTo>
                      <a:pt x="451" y="43"/>
                      <a:pt x="451" y="43"/>
                      <a:pt x="451" y="43"/>
                    </a:cubicBezTo>
                    <a:cubicBezTo>
                      <a:pt x="455" y="39"/>
                      <a:pt x="455" y="39"/>
                      <a:pt x="455" y="39"/>
                    </a:cubicBezTo>
                    <a:cubicBezTo>
                      <a:pt x="468" y="39"/>
                      <a:pt x="468" y="39"/>
                      <a:pt x="468" y="39"/>
                    </a:cubicBezTo>
                    <a:cubicBezTo>
                      <a:pt x="478" y="49"/>
                      <a:pt x="478" y="49"/>
                      <a:pt x="478" y="49"/>
                    </a:cubicBezTo>
                    <a:cubicBezTo>
                      <a:pt x="469" y="57"/>
                      <a:pt x="469" y="57"/>
                      <a:pt x="469" y="57"/>
                    </a:cubicBezTo>
                    <a:cubicBezTo>
                      <a:pt x="469" y="57"/>
                      <a:pt x="469" y="66"/>
                      <a:pt x="473" y="66"/>
                    </a:cubicBezTo>
                    <a:cubicBezTo>
                      <a:pt x="477" y="66"/>
                      <a:pt x="487" y="71"/>
                      <a:pt x="487" y="71"/>
                    </a:cubicBezTo>
                    <a:cubicBezTo>
                      <a:pt x="491" y="59"/>
                      <a:pt x="491" y="59"/>
                      <a:pt x="491" y="59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99" y="45"/>
                      <a:pt x="499" y="45"/>
                      <a:pt x="499" y="45"/>
                    </a:cubicBezTo>
                    <a:cubicBezTo>
                      <a:pt x="513" y="45"/>
                      <a:pt x="513" y="45"/>
                      <a:pt x="513" y="45"/>
                    </a:cubicBezTo>
                    <a:cubicBezTo>
                      <a:pt x="526" y="36"/>
                      <a:pt x="526" y="36"/>
                      <a:pt x="526" y="36"/>
                    </a:cubicBezTo>
                    <a:cubicBezTo>
                      <a:pt x="534" y="43"/>
                      <a:pt x="534" y="43"/>
                      <a:pt x="534" y="43"/>
                    </a:cubicBezTo>
                    <a:cubicBezTo>
                      <a:pt x="544" y="38"/>
                      <a:pt x="544" y="38"/>
                      <a:pt x="544" y="38"/>
                    </a:cubicBezTo>
                    <a:cubicBezTo>
                      <a:pt x="552" y="46"/>
                      <a:pt x="552" y="46"/>
                      <a:pt x="552" y="46"/>
                    </a:cubicBezTo>
                    <a:cubicBezTo>
                      <a:pt x="559" y="59"/>
                      <a:pt x="559" y="59"/>
                      <a:pt x="559" y="59"/>
                    </a:cubicBezTo>
                    <a:cubicBezTo>
                      <a:pt x="567" y="66"/>
                      <a:pt x="567" y="66"/>
                      <a:pt x="567" y="66"/>
                    </a:cubicBezTo>
                    <a:cubicBezTo>
                      <a:pt x="571" y="61"/>
                      <a:pt x="571" y="61"/>
                      <a:pt x="571" y="61"/>
                    </a:cubicBezTo>
                    <a:cubicBezTo>
                      <a:pt x="578" y="68"/>
                      <a:pt x="578" y="68"/>
                      <a:pt x="578" y="68"/>
                    </a:cubicBezTo>
                    <a:cubicBezTo>
                      <a:pt x="587" y="77"/>
                      <a:pt x="587" y="77"/>
                      <a:pt x="587" y="77"/>
                    </a:cubicBezTo>
                    <a:cubicBezTo>
                      <a:pt x="586" y="91"/>
                      <a:pt x="586" y="91"/>
                      <a:pt x="586" y="91"/>
                    </a:cubicBezTo>
                    <a:cubicBezTo>
                      <a:pt x="573" y="88"/>
                      <a:pt x="573" y="88"/>
                      <a:pt x="573" y="88"/>
                    </a:cubicBezTo>
                    <a:cubicBezTo>
                      <a:pt x="578" y="93"/>
                      <a:pt x="578" y="93"/>
                      <a:pt x="578" y="93"/>
                    </a:cubicBezTo>
                    <a:cubicBezTo>
                      <a:pt x="591" y="101"/>
                      <a:pt x="591" y="101"/>
                      <a:pt x="591" y="101"/>
                    </a:cubicBezTo>
                    <a:cubicBezTo>
                      <a:pt x="600" y="115"/>
                      <a:pt x="600" y="115"/>
                      <a:pt x="600" y="115"/>
                    </a:cubicBezTo>
                    <a:cubicBezTo>
                      <a:pt x="592" y="123"/>
                      <a:pt x="592" y="123"/>
                      <a:pt x="592" y="123"/>
                    </a:cubicBezTo>
                    <a:cubicBezTo>
                      <a:pt x="592" y="136"/>
                      <a:pt x="592" y="136"/>
                      <a:pt x="592" y="136"/>
                    </a:cubicBezTo>
                    <a:cubicBezTo>
                      <a:pt x="585" y="145"/>
                      <a:pt x="585" y="145"/>
                      <a:pt x="585" y="145"/>
                    </a:cubicBezTo>
                    <a:cubicBezTo>
                      <a:pt x="579" y="158"/>
                      <a:pt x="579" y="158"/>
                      <a:pt x="579" y="158"/>
                    </a:cubicBezTo>
                    <a:cubicBezTo>
                      <a:pt x="571" y="166"/>
                      <a:pt x="571" y="166"/>
                      <a:pt x="571" y="166"/>
                    </a:cubicBezTo>
                    <a:cubicBezTo>
                      <a:pt x="558" y="182"/>
                      <a:pt x="558" y="182"/>
                      <a:pt x="558" y="182"/>
                    </a:cubicBezTo>
                    <a:cubicBezTo>
                      <a:pt x="558" y="189"/>
                      <a:pt x="558" y="189"/>
                      <a:pt x="558" y="189"/>
                    </a:cubicBezTo>
                    <a:cubicBezTo>
                      <a:pt x="554" y="207"/>
                      <a:pt x="554" y="207"/>
                      <a:pt x="554" y="207"/>
                    </a:cubicBezTo>
                    <a:cubicBezTo>
                      <a:pt x="544" y="217"/>
                      <a:pt x="544" y="217"/>
                      <a:pt x="544" y="217"/>
                    </a:cubicBezTo>
                    <a:cubicBezTo>
                      <a:pt x="540" y="238"/>
                      <a:pt x="540" y="238"/>
                      <a:pt x="540" y="238"/>
                    </a:cubicBezTo>
                    <a:cubicBezTo>
                      <a:pt x="524" y="242"/>
                      <a:pt x="524" y="242"/>
                      <a:pt x="524" y="242"/>
                    </a:cubicBezTo>
                    <a:cubicBezTo>
                      <a:pt x="519" y="257"/>
                      <a:pt x="519" y="257"/>
                      <a:pt x="519" y="257"/>
                    </a:cubicBezTo>
                    <a:cubicBezTo>
                      <a:pt x="508" y="268"/>
                      <a:pt x="508" y="268"/>
                      <a:pt x="508" y="268"/>
                    </a:cubicBezTo>
                    <a:cubicBezTo>
                      <a:pt x="505" y="285"/>
                      <a:pt x="505" y="285"/>
                      <a:pt x="505" y="285"/>
                    </a:cubicBezTo>
                    <a:cubicBezTo>
                      <a:pt x="502" y="297"/>
                      <a:pt x="502" y="297"/>
                      <a:pt x="502" y="297"/>
                    </a:cubicBezTo>
                    <a:cubicBezTo>
                      <a:pt x="514" y="292"/>
                      <a:pt x="514" y="292"/>
                      <a:pt x="514" y="292"/>
                    </a:cubicBezTo>
                    <a:cubicBezTo>
                      <a:pt x="511" y="279"/>
                      <a:pt x="511" y="279"/>
                      <a:pt x="511" y="279"/>
                    </a:cubicBezTo>
                    <a:cubicBezTo>
                      <a:pt x="523" y="271"/>
                      <a:pt x="523" y="271"/>
                      <a:pt x="523" y="271"/>
                    </a:cubicBezTo>
                    <a:cubicBezTo>
                      <a:pt x="523" y="271"/>
                      <a:pt x="534" y="268"/>
                      <a:pt x="540" y="268"/>
                    </a:cubicBezTo>
                    <a:cubicBezTo>
                      <a:pt x="546" y="268"/>
                      <a:pt x="548" y="256"/>
                      <a:pt x="548" y="256"/>
                    </a:cubicBezTo>
                    <a:cubicBezTo>
                      <a:pt x="559" y="247"/>
                      <a:pt x="559" y="247"/>
                      <a:pt x="559" y="247"/>
                    </a:cubicBezTo>
                    <a:cubicBezTo>
                      <a:pt x="570" y="243"/>
                      <a:pt x="570" y="243"/>
                      <a:pt x="570" y="243"/>
                    </a:cubicBezTo>
                    <a:cubicBezTo>
                      <a:pt x="576" y="230"/>
                      <a:pt x="576" y="230"/>
                      <a:pt x="576" y="230"/>
                    </a:cubicBezTo>
                    <a:cubicBezTo>
                      <a:pt x="571" y="225"/>
                      <a:pt x="571" y="225"/>
                      <a:pt x="571" y="225"/>
                    </a:cubicBezTo>
                    <a:cubicBezTo>
                      <a:pt x="563" y="225"/>
                      <a:pt x="563" y="225"/>
                      <a:pt x="563" y="225"/>
                    </a:cubicBezTo>
                    <a:cubicBezTo>
                      <a:pt x="564" y="219"/>
                      <a:pt x="564" y="219"/>
                      <a:pt x="564" y="219"/>
                    </a:cubicBezTo>
                    <a:cubicBezTo>
                      <a:pt x="563" y="209"/>
                      <a:pt x="563" y="209"/>
                      <a:pt x="563" y="209"/>
                    </a:cubicBezTo>
                    <a:cubicBezTo>
                      <a:pt x="573" y="208"/>
                      <a:pt x="573" y="208"/>
                      <a:pt x="573" y="208"/>
                    </a:cubicBezTo>
                    <a:cubicBezTo>
                      <a:pt x="581" y="208"/>
                      <a:pt x="581" y="208"/>
                      <a:pt x="581" y="208"/>
                    </a:cubicBezTo>
                    <a:cubicBezTo>
                      <a:pt x="583" y="220"/>
                      <a:pt x="583" y="220"/>
                      <a:pt x="583" y="220"/>
                    </a:cubicBezTo>
                    <a:cubicBezTo>
                      <a:pt x="588" y="224"/>
                      <a:pt x="588" y="224"/>
                      <a:pt x="588" y="224"/>
                    </a:cubicBezTo>
                    <a:cubicBezTo>
                      <a:pt x="587" y="230"/>
                      <a:pt x="587" y="230"/>
                      <a:pt x="587" y="230"/>
                    </a:cubicBezTo>
                    <a:cubicBezTo>
                      <a:pt x="582" y="235"/>
                      <a:pt x="582" y="235"/>
                      <a:pt x="582" y="235"/>
                    </a:cubicBezTo>
                    <a:cubicBezTo>
                      <a:pt x="585" y="243"/>
                      <a:pt x="585" y="243"/>
                      <a:pt x="585" y="243"/>
                    </a:cubicBezTo>
                    <a:cubicBezTo>
                      <a:pt x="591" y="252"/>
                      <a:pt x="591" y="252"/>
                      <a:pt x="591" y="252"/>
                    </a:cubicBezTo>
                    <a:cubicBezTo>
                      <a:pt x="597" y="258"/>
                      <a:pt x="597" y="258"/>
                      <a:pt x="597" y="258"/>
                    </a:cubicBezTo>
                    <a:cubicBezTo>
                      <a:pt x="595" y="271"/>
                      <a:pt x="595" y="271"/>
                      <a:pt x="595" y="271"/>
                    </a:cubicBezTo>
                    <a:cubicBezTo>
                      <a:pt x="600" y="281"/>
                      <a:pt x="600" y="281"/>
                      <a:pt x="600" y="281"/>
                    </a:cubicBezTo>
                    <a:cubicBezTo>
                      <a:pt x="613" y="286"/>
                      <a:pt x="613" y="286"/>
                      <a:pt x="613" y="286"/>
                    </a:cubicBezTo>
                    <a:cubicBezTo>
                      <a:pt x="613" y="293"/>
                      <a:pt x="613" y="293"/>
                      <a:pt x="613" y="293"/>
                    </a:cubicBezTo>
                    <a:cubicBezTo>
                      <a:pt x="631" y="306"/>
                      <a:pt x="631" y="306"/>
                      <a:pt x="631" y="306"/>
                    </a:cubicBezTo>
                    <a:cubicBezTo>
                      <a:pt x="640" y="314"/>
                      <a:pt x="640" y="314"/>
                      <a:pt x="640" y="314"/>
                    </a:cubicBezTo>
                    <a:cubicBezTo>
                      <a:pt x="640" y="331"/>
                      <a:pt x="640" y="331"/>
                      <a:pt x="640" y="331"/>
                    </a:cubicBezTo>
                    <a:cubicBezTo>
                      <a:pt x="649" y="349"/>
                      <a:pt x="649" y="349"/>
                      <a:pt x="649" y="349"/>
                    </a:cubicBezTo>
                    <a:cubicBezTo>
                      <a:pt x="660" y="349"/>
                      <a:pt x="660" y="349"/>
                      <a:pt x="660" y="349"/>
                    </a:cubicBezTo>
                    <a:cubicBezTo>
                      <a:pt x="661" y="362"/>
                      <a:pt x="661" y="362"/>
                      <a:pt x="661" y="362"/>
                    </a:cubicBezTo>
                    <a:cubicBezTo>
                      <a:pt x="655" y="362"/>
                      <a:pt x="655" y="362"/>
                      <a:pt x="655" y="362"/>
                    </a:cubicBezTo>
                    <a:cubicBezTo>
                      <a:pt x="652" y="372"/>
                      <a:pt x="652" y="372"/>
                      <a:pt x="652" y="372"/>
                    </a:cubicBezTo>
                    <a:cubicBezTo>
                      <a:pt x="640" y="384"/>
                      <a:pt x="640" y="384"/>
                      <a:pt x="640" y="384"/>
                    </a:cubicBezTo>
                    <a:cubicBezTo>
                      <a:pt x="629" y="392"/>
                      <a:pt x="629" y="392"/>
                      <a:pt x="629" y="392"/>
                    </a:cubicBezTo>
                    <a:cubicBezTo>
                      <a:pt x="629" y="405"/>
                      <a:pt x="629" y="405"/>
                      <a:pt x="629" y="405"/>
                    </a:cubicBezTo>
                    <a:cubicBezTo>
                      <a:pt x="629" y="416"/>
                      <a:pt x="629" y="416"/>
                      <a:pt x="629" y="416"/>
                    </a:cubicBezTo>
                    <a:cubicBezTo>
                      <a:pt x="619" y="419"/>
                      <a:pt x="619" y="419"/>
                      <a:pt x="619" y="419"/>
                    </a:cubicBezTo>
                    <a:cubicBezTo>
                      <a:pt x="616" y="432"/>
                      <a:pt x="616" y="432"/>
                      <a:pt x="616" y="432"/>
                    </a:cubicBezTo>
                    <a:cubicBezTo>
                      <a:pt x="623" y="440"/>
                      <a:pt x="623" y="440"/>
                      <a:pt x="623" y="440"/>
                    </a:cubicBezTo>
                    <a:cubicBezTo>
                      <a:pt x="623" y="451"/>
                      <a:pt x="623" y="451"/>
                      <a:pt x="623" y="451"/>
                    </a:cubicBezTo>
                    <a:cubicBezTo>
                      <a:pt x="619" y="460"/>
                      <a:pt x="619" y="460"/>
                      <a:pt x="619" y="460"/>
                    </a:cubicBezTo>
                    <a:cubicBezTo>
                      <a:pt x="606" y="456"/>
                      <a:pt x="606" y="456"/>
                      <a:pt x="606" y="456"/>
                    </a:cubicBezTo>
                    <a:cubicBezTo>
                      <a:pt x="596" y="459"/>
                      <a:pt x="596" y="459"/>
                      <a:pt x="596" y="459"/>
                    </a:cubicBezTo>
                    <a:cubicBezTo>
                      <a:pt x="581" y="479"/>
                      <a:pt x="581" y="479"/>
                      <a:pt x="581" y="479"/>
                    </a:cubicBezTo>
                    <a:cubicBezTo>
                      <a:pt x="567" y="485"/>
                      <a:pt x="567" y="485"/>
                      <a:pt x="567" y="485"/>
                    </a:cubicBezTo>
                    <a:cubicBezTo>
                      <a:pt x="567" y="490"/>
                      <a:pt x="567" y="490"/>
                      <a:pt x="567" y="490"/>
                    </a:cubicBezTo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Freeform 15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7EC9C2B-D20E-422C-9D91-7E6F2C224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264" y="6391576"/>
                <a:ext cx="989013" cy="727075"/>
              </a:xfrm>
              <a:custGeom>
                <a:avLst/>
                <a:gdLst>
                  <a:gd name="T0" fmla="*/ 602 w 623"/>
                  <a:gd name="T1" fmla="*/ 320 h 458"/>
                  <a:gd name="T2" fmla="*/ 590 w 623"/>
                  <a:gd name="T3" fmla="*/ 372 h 458"/>
                  <a:gd name="T4" fmla="*/ 551 w 623"/>
                  <a:gd name="T5" fmla="*/ 400 h 458"/>
                  <a:gd name="T6" fmla="*/ 519 w 623"/>
                  <a:gd name="T7" fmla="*/ 401 h 458"/>
                  <a:gd name="T8" fmla="*/ 481 w 623"/>
                  <a:gd name="T9" fmla="*/ 392 h 458"/>
                  <a:gd name="T10" fmla="*/ 414 w 623"/>
                  <a:gd name="T11" fmla="*/ 421 h 458"/>
                  <a:gd name="T12" fmla="*/ 370 w 623"/>
                  <a:gd name="T13" fmla="*/ 430 h 458"/>
                  <a:gd name="T14" fmla="*/ 334 w 623"/>
                  <a:gd name="T15" fmla="*/ 446 h 458"/>
                  <a:gd name="T16" fmla="*/ 336 w 623"/>
                  <a:gd name="T17" fmla="*/ 430 h 458"/>
                  <a:gd name="T18" fmla="*/ 333 w 623"/>
                  <a:gd name="T19" fmla="*/ 387 h 458"/>
                  <a:gd name="T20" fmla="*/ 307 w 623"/>
                  <a:gd name="T21" fmla="*/ 395 h 458"/>
                  <a:gd name="T22" fmla="*/ 263 w 623"/>
                  <a:gd name="T23" fmla="*/ 401 h 458"/>
                  <a:gd name="T24" fmla="*/ 205 w 623"/>
                  <a:gd name="T25" fmla="*/ 378 h 458"/>
                  <a:gd name="T26" fmla="*/ 171 w 623"/>
                  <a:gd name="T27" fmla="*/ 339 h 458"/>
                  <a:gd name="T28" fmla="*/ 129 w 623"/>
                  <a:gd name="T29" fmla="*/ 311 h 458"/>
                  <a:gd name="T30" fmla="*/ 81 w 623"/>
                  <a:gd name="T31" fmla="*/ 295 h 458"/>
                  <a:gd name="T32" fmla="*/ 46 w 623"/>
                  <a:gd name="T33" fmla="*/ 283 h 458"/>
                  <a:gd name="T34" fmla="*/ 19 w 623"/>
                  <a:gd name="T35" fmla="*/ 261 h 458"/>
                  <a:gd name="T36" fmla="*/ 11 w 623"/>
                  <a:gd name="T37" fmla="*/ 216 h 458"/>
                  <a:gd name="T38" fmla="*/ 0 w 623"/>
                  <a:gd name="T39" fmla="*/ 184 h 458"/>
                  <a:gd name="T40" fmla="*/ 9 w 623"/>
                  <a:gd name="T41" fmla="*/ 149 h 458"/>
                  <a:gd name="T42" fmla="*/ 38 w 623"/>
                  <a:gd name="T43" fmla="*/ 113 h 458"/>
                  <a:gd name="T44" fmla="*/ 97 w 623"/>
                  <a:gd name="T45" fmla="*/ 85 h 458"/>
                  <a:gd name="T46" fmla="*/ 118 w 623"/>
                  <a:gd name="T47" fmla="*/ 4 h 458"/>
                  <a:gd name="T48" fmla="*/ 171 w 623"/>
                  <a:gd name="T49" fmla="*/ 10 h 458"/>
                  <a:gd name="T50" fmla="*/ 213 w 623"/>
                  <a:gd name="T51" fmla="*/ 23 h 458"/>
                  <a:gd name="T52" fmla="*/ 269 w 623"/>
                  <a:gd name="T53" fmla="*/ 17 h 458"/>
                  <a:gd name="T54" fmla="*/ 309 w 623"/>
                  <a:gd name="T55" fmla="*/ 34 h 458"/>
                  <a:gd name="T56" fmla="*/ 343 w 623"/>
                  <a:gd name="T57" fmla="*/ 23 h 458"/>
                  <a:gd name="T58" fmla="*/ 417 w 623"/>
                  <a:gd name="T59" fmla="*/ 33 h 458"/>
                  <a:gd name="T60" fmla="*/ 427 w 623"/>
                  <a:gd name="T61" fmla="*/ 56 h 458"/>
                  <a:gd name="T62" fmla="*/ 418 w 623"/>
                  <a:gd name="T63" fmla="*/ 90 h 458"/>
                  <a:gd name="T64" fmla="*/ 445 w 623"/>
                  <a:gd name="T65" fmla="*/ 116 h 458"/>
                  <a:gd name="T66" fmla="*/ 503 w 623"/>
                  <a:gd name="T67" fmla="*/ 110 h 458"/>
                  <a:gd name="T68" fmla="*/ 538 w 623"/>
                  <a:gd name="T69" fmla="*/ 133 h 458"/>
                  <a:gd name="T70" fmla="*/ 561 w 623"/>
                  <a:gd name="T71" fmla="*/ 174 h 458"/>
                  <a:gd name="T72" fmla="*/ 599 w 623"/>
                  <a:gd name="T73" fmla="*/ 181 h 458"/>
                  <a:gd name="T74" fmla="*/ 568 w 623"/>
                  <a:gd name="T75" fmla="*/ 215 h 458"/>
                  <a:gd name="T76" fmla="*/ 572 w 623"/>
                  <a:gd name="T77" fmla="*/ 263 h 458"/>
                  <a:gd name="T78" fmla="*/ 594 w 623"/>
                  <a:gd name="T79" fmla="*/ 279 h 458"/>
                  <a:gd name="T80" fmla="*/ 623 w 623"/>
                  <a:gd name="T81" fmla="*/ 30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3" h="458">
                    <a:moveTo>
                      <a:pt x="623" y="309"/>
                    </a:moveTo>
                    <a:lnTo>
                      <a:pt x="602" y="320"/>
                    </a:lnTo>
                    <a:lnTo>
                      <a:pt x="590" y="343"/>
                    </a:lnTo>
                    <a:lnTo>
                      <a:pt x="590" y="372"/>
                    </a:lnTo>
                    <a:lnTo>
                      <a:pt x="571" y="379"/>
                    </a:lnTo>
                    <a:lnTo>
                      <a:pt x="551" y="400"/>
                    </a:lnTo>
                    <a:lnTo>
                      <a:pt x="541" y="389"/>
                    </a:lnTo>
                    <a:lnTo>
                      <a:pt x="519" y="401"/>
                    </a:lnTo>
                    <a:lnTo>
                      <a:pt x="501" y="392"/>
                    </a:lnTo>
                    <a:lnTo>
                      <a:pt x="481" y="392"/>
                    </a:lnTo>
                    <a:lnTo>
                      <a:pt x="447" y="421"/>
                    </a:lnTo>
                    <a:lnTo>
                      <a:pt x="414" y="421"/>
                    </a:lnTo>
                    <a:lnTo>
                      <a:pt x="395" y="432"/>
                    </a:lnTo>
                    <a:lnTo>
                      <a:pt x="370" y="430"/>
                    </a:lnTo>
                    <a:lnTo>
                      <a:pt x="344" y="458"/>
                    </a:lnTo>
                    <a:lnTo>
                      <a:pt x="334" y="446"/>
                    </a:lnTo>
                    <a:lnTo>
                      <a:pt x="343" y="437"/>
                    </a:lnTo>
                    <a:lnTo>
                      <a:pt x="336" y="430"/>
                    </a:lnTo>
                    <a:lnTo>
                      <a:pt x="336" y="411"/>
                    </a:lnTo>
                    <a:lnTo>
                      <a:pt x="333" y="387"/>
                    </a:lnTo>
                    <a:lnTo>
                      <a:pt x="320" y="381"/>
                    </a:lnTo>
                    <a:lnTo>
                      <a:pt x="307" y="395"/>
                    </a:lnTo>
                    <a:lnTo>
                      <a:pt x="283" y="401"/>
                    </a:lnTo>
                    <a:lnTo>
                      <a:pt x="263" y="401"/>
                    </a:lnTo>
                    <a:lnTo>
                      <a:pt x="247" y="378"/>
                    </a:lnTo>
                    <a:lnTo>
                      <a:pt x="205" y="378"/>
                    </a:lnTo>
                    <a:lnTo>
                      <a:pt x="184" y="352"/>
                    </a:lnTo>
                    <a:lnTo>
                      <a:pt x="171" y="339"/>
                    </a:lnTo>
                    <a:lnTo>
                      <a:pt x="155" y="321"/>
                    </a:lnTo>
                    <a:lnTo>
                      <a:pt x="129" y="311"/>
                    </a:lnTo>
                    <a:lnTo>
                      <a:pt x="107" y="299"/>
                    </a:lnTo>
                    <a:lnTo>
                      <a:pt x="81" y="295"/>
                    </a:lnTo>
                    <a:lnTo>
                      <a:pt x="58" y="295"/>
                    </a:lnTo>
                    <a:lnTo>
                      <a:pt x="46" y="283"/>
                    </a:lnTo>
                    <a:lnTo>
                      <a:pt x="25" y="279"/>
                    </a:lnTo>
                    <a:lnTo>
                      <a:pt x="19" y="261"/>
                    </a:lnTo>
                    <a:lnTo>
                      <a:pt x="9" y="240"/>
                    </a:lnTo>
                    <a:lnTo>
                      <a:pt x="11" y="216"/>
                    </a:lnTo>
                    <a:lnTo>
                      <a:pt x="0" y="205"/>
                    </a:lnTo>
                    <a:lnTo>
                      <a:pt x="0" y="184"/>
                    </a:lnTo>
                    <a:lnTo>
                      <a:pt x="11" y="160"/>
                    </a:lnTo>
                    <a:lnTo>
                      <a:pt x="9" y="149"/>
                    </a:lnTo>
                    <a:lnTo>
                      <a:pt x="35" y="133"/>
                    </a:lnTo>
                    <a:lnTo>
                      <a:pt x="38" y="113"/>
                    </a:lnTo>
                    <a:lnTo>
                      <a:pt x="65" y="94"/>
                    </a:lnTo>
                    <a:lnTo>
                      <a:pt x="97" y="85"/>
                    </a:lnTo>
                    <a:lnTo>
                      <a:pt x="94" y="55"/>
                    </a:lnTo>
                    <a:lnTo>
                      <a:pt x="118" y="4"/>
                    </a:lnTo>
                    <a:lnTo>
                      <a:pt x="148" y="0"/>
                    </a:lnTo>
                    <a:lnTo>
                      <a:pt x="171" y="10"/>
                    </a:lnTo>
                    <a:lnTo>
                      <a:pt x="205" y="10"/>
                    </a:lnTo>
                    <a:lnTo>
                      <a:pt x="213" y="23"/>
                    </a:lnTo>
                    <a:lnTo>
                      <a:pt x="245" y="26"/>
                    </a:lnTo>
                    <a:lnTo>
                      <a:pt x="269" y="17"/>
                    </a:lnTo>
                    <a:lnTo>
                      <a:pt x="292" y="39"/>
                    </a:lnTo>
                    <a:lnTo>
                      <a:pt x="309" y="34"/>
                    </a:lnTo>
                    <a:lnTo>
                      <a:pt x="336" y="48"/>
                    </a:lnTo>
                    <a:lnTo>
                      <a:pt x="343" y="23"/>
                    </a:lnTo>
                    <a:lnTo>
                      <a:pt x="381" y="7"/>
                    </a:lnTo>
                    <a:lnTo>
                      <a:pt x="417" y="33"/>
                    </a:lnTo>
                    <a:lnTo>
                      <a:pt x="417" y="33"/>
                    </a:lnTo>
                    <a:lnTo>
                      <a:pt x="427" y="56"/>
                    </a:lnTo>
                    <a:lnTo>
                      <a:pt x="436" y="72"/>
                    </a:lnTo>
                    <a:lnTo>
                      <a:pt x="418" y="90"/>
                    </a:lnTo>
                    <a:lnTo>
                      <a:pt x="424" y="110"/>
                    </a:lnTo>
                    <a:lnTo>
                      <a:pt x="445" y="116"/>
                    </a:lnTo>
                    <a:lnTo>
                      <a:pt x="471" y="110"/>
                    </a:lnTo>
                    <a:lnTo>
                      <a:pt x="503" y="110"/>
                    </a:lnTo>
                    <a:lnTo>
                      <a:pt x="526" y="116"/>
                    </a:lnTo>
                    <a:lnTo>
                      <a:pt x="538" y="133"/>
                    </a:lnTo>
                    <a:lnTo>
                      <a:pt x="555" y="151"/>
                    </a:lnTo>
                    <a:lnTo>
                      <a:pt x="561" y="174"/>
                    </a:lnTo>
                    <a:lnTo>
                      <a:pt x="590" y="171"/>
                    </a:lnTo>
                    <a:lnTo>
                      <a:pt x="599" y="181"/>
                    </a:lnTo>
                    <a:lnTo>
                      <a:pt x="583" y="200"/>
                    </a:lnTo>
                    <a:lnTo>
                      <a:pt x="568" y="215"/>
                    </a:lnTo>
                    <a:lnTo>
                      <a:pt x="558" y="240"/>
                    </a:lnTo>
                    <a:lnTo>
                      <a:pt x="572" y="263"/>
                    </a:lnTo>
                    <a:lnTo>
                      <a:pt x="578" y="279"/>
                    </a:lnTo>
                    <a:lnTo>
                      <a:pt x="594" y="279"/>
                    </a:lnTo>
                    <a:lnTo>
                      <a:pt x="620" y="288"/>
                    </a:lnTo>
                    <a:lnTo>
                      <a:pt x="623" y="309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Freeform 15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42EA922-E83A-4009-B72D-D7765D349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3327" y="6982126"/>
                <a:ext cx="357188" cy="620713"/>
              </a:xfrm>
              <a:custGeom>
                <a:avLst/>
                <a:gdLst>
                  <a:gd name="T0" fmla="*/ 109 w 225"/>
                  <a:gd name="T1" fmla="*/ 292 h 391"/>
                  <a:gd name="T2" fmla="*/ 103 w 225"/>
                  <a:gd name="T3" fmla="*/ 314 h 391"/>
                  <a:gd name="T4" fmla="*/ 111 w 225"/>
                  <a:gd name="T5" fmla="*/ 349 h 391"/>
                  <a:gd name="T6" fmla="*/ 148 w 225"/>
                  <a:gd name="T7" fmla="*/ 365 h 391"/>
                  <a:gd name="T8" fmla="*/ 175 w 225"/>
                  <a:gd name="T9" fmla="*/ 374 h 391"/>
                  <a:gd name="T10" fmla="*/ 189 w 225"/>
                  <a:gd name="T11" fmla="*/ 391 h 391"/>
                  <a:gd name="T12" fmla="*/ 202 w 225"/>
                  <a:gd name="T13" fmla="*/ 362 h 391"/>
                  <a:gd name="T14" fmla="*/ 211 w 225"/>
                  <a:gd name="T15" fmla="*/ 336 h 391"/>
                  <a:gd name="T16" fmla="*/ 207 w 225"/>
                  <a:gd name="T17" fmla="*/ 314 h 391"/>
                  <a:gd name="T18" fmla="*/ 204 w 225"/>
                  <a:gd name="T19" fmla="*/ 294 h 391"/>
                  <a:gd name="T20" fmla="*/ 212 w 225"/>
                  <a:gd name="T21" fmla="*/ 259 h 391"/>
                  <a:gd name="T22" fmla="*/ 212 w 225"/>
                  <a:gd name="T23" fmla="*/ 230 h 391"/>
                  <a:gd name="T24" fmla="*/ 218 w 225"/>
                  <a:gd name="T25" fmla="*/ 212 h 391"/>
                  <a:gd name="T26" fmla="*/ 191 w 225"/>
                  <a:gd name="T27" fmla="*/ 220 h 391"/>
                  <a:gd name="T28" fmla="*/ 193 w 225"/>
                  <a:gd name="T29" fmla="*/ 202 h 391"/>
                  <a:gd name="T30" fmla="*/ 198 w 225"/>
                  <a:gd name="T31" fmla="*/ 169 h 391"/>
                  <a:gd name="T32" fmla="*/ 182 w 225"/>
                  <a:gd name="T33" fmla="*/ 130 h 391"/>
                  <a:gd name="T34" fmla="*/ 214 w 225"/>
                  <a:gd name="T35" fmla="*/ 99 h 391"/>
                  <a:gd name="T36" fmla="*/ 225 w 225"/>
                  <a:gd name="T37" fmla="*/ 70 h 391"/>
                  <a:gd name="T38" fmla="*/ 201 w 225"/>
                  <a:gd name="T39" fmla="*/ 42 h 391"/>
                  <a:gd name="T40" fmla="*/ 192 w 225"/>
                  <a:gd name="T41" fmla="*/ 35 h 391"/>
                  <a:gd name="T42" fmla="*/ 195 w 225"/>
                  <a:gd name="T43" fmla="*/ 0 h 391"/>
                  <a:gd name="T44" fmla="*/ 156 w 225"/>
                  <a:gd name="T45" fmla="*/ 28 h 391"/>
                  <a:gd name="T46" fmla="*/ 124 w 225"/>
                  <a:gd name="T47" fmla="*/ 29 h 391"/>
                  <a:gd name="T48" fmla="*/ 86 w 225"/>
                  <a:gd name="T49" fmla="*/ 20 h 391"/>
                  <a:gd name="T50" fmla="*/ 19 w 225"/>
                  <a:gd name="T51" fmla="*/ 49 h 391"/>
                  <a:gd name="T52" fmla="*/ 3 w 225"/>
                  <a:gd name="T53" fmla="*/ 92 h 391"/>
                  <a:gd name="T54" fmla="*/ 15 w 225"/>
                  <a:gd name="T55" fmla="*/ 135 h 391"/>
                  <a:gd name="T56" fmla="*/ 23 w 225"/>
                  <a:gd name="T57" fmla="*/ 195 h 391"/>
                  <a:gd name="T58" fmla="*/ 52 w 225"/>
                  <a:gd name="T59" fmla="*/ 217 h 391"/>
                  <a:gd name="T60" fmla="*/ 76 w 225"/>
                  <a:gd name="T61" fmla="*/ 252 h 391"/>
                  <a:gd name="T62" fmla="*/ 95 w 225"/>
                  <a:gd name="T63" fmla="*/ 27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5" h="391">
                    <a:moveTo>
                      <a:pt x="109" y="279"/>
                    </a:moveTo>
                    <a:lnTo>
                      <a:pt x="109" y="292"/>
                    </a:lnTo>
                    <a:lnTo>
                      <a:pt x="95" y="300"/>
                    </a:lnTo>
                    <a:lnTo>
                      <a:pt x="103" y="314"/>
                    </a:lnTo>
                    <a:lnTo>
                      <a:pt x="105" y="333"/>
                    </a:lnTo>
                    <a:lnTo>
                      <a:pt x="111" y="349"/>
                    </a:lnTo>
                    <a:lnTo>
                      <a:pt x="130" y="365"/>
                    </a:lnTo>
                    <a:lnTo>
                      <a:pt x="148" y="365"/>
                    </a:lnTo>
                    <a:lnTo>
                      <a:pt x="166" y="374"/>
                    </a:lnTo>
                    <a:lnTo>
                      <a:pt x="175" y="374"/>
                    </a:lnTo>
                    <a:lnTo>
                      <a:pt x="176" y="391"/>
                    </a:lnTo>
                    <a:lnTo>
                      <a:pt x="189" y="391"/>
                    </a:lnTo>
                    <a:lnTo>
                      <a:pt x="189" y="375"/>
                    </a:lnTo>
                    <a:lnTo>
                      <a:pt x="202" y="362"/>
                    </a:lnTo>
                    <a:lnTo>
                      <a:pt x="220" y="345"/>
                    </a:lnTo>
                    <a:lnTo>
                      <a:pt x="211" y="336"/>
                    </a:lnTo>
                    <a:lnTo>
                      <a:pt x="204" y="324"/>
                    </a:lnTo>
                    <a:lnTo>
                      <a:pt x="207" y="314"/>
                    </a:lnTo>
                    <a:lnTo>
                      <a:pt x="214" y="307"/>
                    </a:lnTo>
                    <a:lnTo>
                      <a:pt x="204" y="294"/>
                    </a:lnTo>
                    <a:lnTo>
                      <a:pt x="195" y="285"/>
                    </a:lnTo>
                    <a:lnTo>
                      <a:pt x="212" y="259"/>
                    </a:lnTo>
                    <a:lnTo>
                      <a:pt x="212" y="239"/>
                    </a:lnTo>
                    <a:lnTo>
                      <a:pt x="212" y="230"/>
                    </a:lnTo>
                    <a:lnTo>
                      <a:pt x="218" y="224"/>
                    </a:lnTo>
                    <a:lnTo>
                      <a:pt x="218" y="212"/>
                    </a:lnTo>
                    <a:lnTo>
                      <a:pt x="201" y="210"/>
                    </a:lnTo>
                    <a:lnTo>
                      <a:pt x="191" y="220"/>
                    </a:lnTo>
                    <a:lnTo>
                      <a:pt x="176" y="207"/>
                    </a:lnTo>
                    <a:lnTo>
                      <a:pt x="193" y="202"/>
                    </a:lnTo>
                    <a:lnTo>
                      <a:pt x="193" y="183"/>
                    </a:lnTo>
                    <a:lnTo>
                      <a:pt x="198" y="169"/>
                    </a:lnTo>
                    <a:lnTo>
                      <a:pt x="189" y="148"/>
                    </a:lnTo>
                    <a:lnTo>
                      <a:pt x="182" y="130"/>
                    </a:lnTo>
                    <a:lnTo>
                      <a:pt x="196" y="116"/>
                    </a:lnTo>
                    <a:lnTo>
                      <a:pt x="214" y="99"/>
                    </a:lnTo>
                    <a:lnTo>
                      <a:pt x="225" y="95"/>
                    </a:lnTo>
                    <a:lnTo>
                      <a:pt x="225" y="70"/>
                    </a:lnTo>
                    <a:lnTo>
                      <a:pt x="214" y="47"/>
                    </a:lnTo>
                    <a:lnTo>
                      <a:pt x="201" y="42"/>
                    </a:lnTo>
                    <a:lnTo>
                      <a:pt x="192" y="35"/>
                    </a:lnTo>
                    <a:lnTo>
                      <a:pt x="192" y="35"/>
                    </a:lnTo>
                    <a:lnTo>
                      <a:pt x="189" y="20"/>
                    </a:lnTo>
                    <a:lnTo>
                      <a:pt x="195" y="0"/>
                    </a:lnTo>
                    <a:lnTo>
                      <a:pt x="176" y="7"/>
                    </a:lnTo>
                    <a:lnTo>
                      <a:pt x="156" y="28"/>
                    </a:lnTo>
                    <a:lnTo>
                      <a:pt x="146" y="17"/>
                    </a:lnTo>
                    <a:lnTo>
                      <a:pt x="124" y="29"/>
                    </a:lnTo>
                    <a:lnTo>
                      <a:pt x="106" y="20"/>
                    </a:lnTo>
                    <a:lnTo>
                      <a:pt x="86" y="20"/>
                    </a:lnTo>
                    <a:lnTo>
                      <a:pt x="52" y="49"/>
                    </a:lnTo>
                    <a:lnTo>
                      <a:pt x="19" y="49"/>
                    </a:lnTo>
                    <a:lnTo>
                      <a:pt x="0" y="60"/>
                    </a:lnTo>
                    <a:lnTo>
                      <a:pt x="3" y="92"/>
                    </a:lnTo>
                    <a:lnTo>
                      <a:pt x="9" y="106"/>
                    </a:lnTo>
                    <a:lnTo>
                      <a:pt x="15" y="135"/>
                    </a:lnTo>
                    <a:lnTo>
                      <a:pt x="10" y="176"/>
                    </a:lnTo>
                    <a:lnTo>
                      <a:pt x="23" y="195"/>
                    </a:lnTo>
                    <a:lnTo>
                      <a:pt x="35" y="217"/>
                    </a:lnTo>
                    <a:lnTo>
                      <a:pt x="52" y="217"/>
                    </a:lnTo>
                    <a:lnTo>
                      <a:pt x="64" y="242"/>
                    </a:lnTo>
                    <a:lnTo>
                      <a:pt x="76" y="252"/>
                    </a:lnTo>
                    <a:lnTo>
                      <a:pt x="79" y="271"/>
                    </a:lnTo>
                    <a:lnTo>
                      <a:pt x="95" y="279"/>
                    </a:lnTo>
                    <a:lnTo>
                      <a:pt x="109" y="279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7" name="Freeform 15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3E5AD84-F223-4D14-BA15-ADC9E19F0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927" y="7166276"/>
                <a:ext cx="330200" cy="557213"/>
              </a:xfrm>
              <a:custGeom>
                <a:avLst/>
                <a:gdLst>
                  <a:gd name="T0" fmla="*/ 118 w 208"/>
                  <a:gd name="T1" fmla="*/ 289 h 351"/>
                  <a:gd name="T2" fmla="*/ 118 w 208"/>
                  <a:gd name="T3" fmla="*/ 310 h 351"/>
                  <a:gd name="T4" fmla="*/ 100 w 208"/>
                  <a:gd name="T5" fmla="*/ 328 h 351"/>
                  <a:gd name="T6" fmla="*/ 64 w 208"/>
                  <a:gd name="T7" fmla="*/ 322 h 351"/>
                  <a:gd name="T8" fmla="*/ 55 w 208"/>
                  <a:gd name="T9" fmla="*/ 331 h 351"/>
                  <a:gd name="T10" fmla="*/ 45 w 208"/>
                  <a:gd name="T11" fmla="*/ 331 h 351"/>
                  <a:gd name="T12" fmla="*/ 36 w 208"/>
                  <a:gd name="T13" fmla="*/ 351 h 351"/>
                  <a:gd name="T14" fmla="*/ 20 w 208"/>
                  <a:gd name="T15" fmla="*/ 351 h 351"/>
                  <a:gd name="T16" fmla="*/ 0 w 208"/>
                  <a:gd name="T17" fmla="*/ 331 h 351"/>
                  <a:gd name="T18" fmla="*/ 10 w 208"/>
                  <a:gd name="T19" fmla="*/ 321 h 351"/>
                  <a:gd name="T20" fmla="*/ 6 w 208"/>
                  <a:gd name="T21" fmla="*/ 302 h 351"/>
                  <a:gd name="T22" fmla="*/ 32 w 208"/>
                  <a:gd name="T23" fmla="*/ 275 h 351"/>
                  <a:gd name="T24" fmla="*/ 45 w 208"/>
                  <a:gd name="T25" fmla="*/ 275 h 351"/>
                  <a:gd name="T26" fmla="*/ 45 w 208"/>
                  <a:gd name="T27" fmla="*/ 259 h 351"/>
                  <a:gd name="T28" fmla="*/ 76 w 208"/>
                  <a:gd name="T29" fmla="*/ 229 h 351"/>
                  <a:gd name="T30" fmla="*/ 67 w 208"/>
                  <a:gd name="T31" fmla="*/ 220 h 351"/>
                  <a:gd name="T32" fmla="*/ 60 w 208"/>
                  <a:gd name="T33" fmla="*/ 208 h 351"/>
                  <a:gd name="T34" fmla="*/ 63 w 208"/>
                  <a:gd name="T35" fmla="*/ 198 h 351"/>
                  <a:gd name="T36" fmla="*/ 70 w 208"/>
                  <a:gd name="T37" fmla="*/ 191 h 351"/>
                  <a:gd name="T38" fmla="*/ 60 w 208"/>
                  <a:gd name="T39" fmla="*/ 178 h 351"/>
                  <a:gd name="T40" fmla="*/ 51 w 208"/>
                  <a:gd name="T41" fmla="*/ 169 h 351"/>
                  <a:gd name="T42" fmla="*/ 67 w 208"/>
                  <a:gd name="T43" fmla="*/ 144 h 351"/>
                  <a:gd name="T44" fmla="*/ 68 w 208"/>
                  <a:gd name="T45" fmla="*/ 114 h 351"/>
                  <a:gd name="T46" fmla="*/ 74 w 208"/>
                  <a:gd name="T47" fmla="*/ 108 h 351"/>
                  <a:gd name="T48" fmla="*/ 74 w 208"/>
                  <a:gd name="T49" fmla="*/ 96 h 351"/>
                  <a:gd name="T50" fmla="*/ 57 w 208"/>
                  <a:gd name="T51" fmla="*/ 94 h 351"/>
                  <a:gd name="T52" fmla="*/ 47 w 208"/>
                  <a:gd name="T53" fmla="*/ 104 h 351"/>
                  <a:gd name="T54" fmla="*/ 32 w 208"/>
                  <a:gd name="T55" fmla="*/ 91 h 351"/>
                  <a:gd name="T56" fmla="*/ 49 w 208"/>
                  <a:gd name="T57" fmla="*/ 83 h 351"/>
                  <a:gd name="T58" fmla="*/ 49 w 208"/>
                  <a:gd name="T59" fmla="*/ 67 h 351"/>
                  <a:gd name="T60" fmla="*/ 54 w 208"/>
                  <a:gd name="T61" fmla="*/ 53 h 351"/>
                  <a:gd name="T62" fmla="*/ 45 w 208"/>
                  <a:gd name="T63" fmla="*/ 32 h 351"/>
                  <a:gd name="T64" fmla="*/ 38 w 208"/>
                  <a:gd name="T65" fmla="*/ 14 h 351"/>
                  <a:gd name="T66" fmla="*/ 52 w 208"/>
                  <a:gd name="T67" fmla="*/ 0 h 351"/>
                  <a:gd name="T68" fmla="*/ 52 w 208"/>
                  <a:gd name="T69" fmla="*/ 0 h 351"/>
                  <a:gd name="T70" fmla="*/ 63 w 208"/>
                  <a:gd name="T71" fmla="*/ 19 h 351"/>
                  <a:gd name="T72" fmla="*/ 81 w 208"/>
                  <a:gd name="T73" fmla="*/ 40 h 351"/>
                  <a:gd name="T74" fmla="*/ 100 w 208"/>
                  <a:gd name="T75" fmla="*/ 44 h 351"/>
                  <a:gd name="T76" fmla="*/ 109 w 208"/>
                  <a:gd name="T77" fmla="*/ 35 h 351"/>
                  <a:gd name="T78" fmla="*/ 138 w 208"/>
                  <a:gd name="T79" fmla="*/ 38 h 351"/>
                  <a:gd name="T80" fmla="*/ 156 w 208"/>
                  <a:gd name="T81" fmla="*/ 31 h 351"/>
                  <a:gd name="T82" fmla="*/ 163 w 208"/>
                  <a:gd name="T83" fmla="*/ 43 h 351"/>
                  <a:gd name="T84" fmla="*/ 156 w 208"/>
                  <a:gd name="T85" fmla="*/ 69 h 351"/>
                  <a:gd name="T86" fmla="*/ 176 w 208"/>
                  <a:gd name="T87" fmla="*/ 89 h 351"/>
                  <a:gd name="T88" fmla="*/ 182 w 208"/>
                  <a:gd name="T89" fmla="*/ 112 h 351"/>
                  <a:gd name="T90" fmla="*/ 202 w 208"/>
                  <a:gd name="T91" fmla="*/ 133 h 351"/>
                  <a:gd name="T92" fmla="*/ 202 w 208"/>
                  <a:gd name="T93" fmla="*/ 150 h 351"/>
                  <a:gd name="T94" fmla="*/ 208 w 208"/>
                  <a:gd name="T95" fmla="*/ 166 h 351"/>
                  <a:gd name="T96" fmla="*/ 202 w 208"/>
                  <a:gd name="T97" fmla="*/ 187 h 351"/>
                  <a:gd name="T98" fmla="*/ 186 w 208"/>
                  <a:gd name="T99" fmla="*/ 203 h 351"/>
                  <a:gd name="T100" fmla="*/ 188 w 208"/>
                  <a:gd name="T101" fmla="*/ 222 h 351"/>
                  <a:gd name="T102" fmla="*/ 172 w 208"/>
                  <a:gd name="T103" fmla="*/ 238 h 351"/>
                  <a:gd name="T104" fmla="*/ 154 w 208"/>
                  <a:gd name="T105" fmla="*/ 246 h 351"/>
                  <a:gd name="T106" fmla="*/ 145 w 208"/>
                  <a:gd name="T107" fmla="*/ 268 h 351"/>
                  <a:gd name="T108" fmla="*/ 140 w 208"/>
                  <a:gd name="T109" fmla="*/ 277 h 351"/>
                  <a:gd name="T110" fmla="*/ 118 w 208"/>
                  <a:gd name="T111" fmla="*/ 289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8" h="351">
                    <a:moveTo>
                      <a:pt x="118" y="289"/>
                    </a:moveTo>
                    <a:lnTo>
                      <a:pt x="118" y="310"/>
                    </a:lnTo>
                    <a:lnTo>
                      <a:pt x="100" y="328"/>
                    </a:lnTo>
                    <a:lnTo>
                      <a:pt x="64" y="322"/>
                    </a:lnTo>
                    <a:lnTo>
                      <a:pt x="55" y="331"/>
                    </a:lnTo>
                    <a:lnTo>
                      <a:pt x="45" y="331"/>
                    </a:lnTo>
                    <a:lnTo>
                      <a:pt x="36" y="351"/>
                    </a:lnTo>
                    <a:lnTo>
                      <a:pt x="20" y="351"/>
                    </a:lnTo>
                    <a:lnTo>
                      <a:pt x="0" y="331"/>
                    </a:lnTo>
                    <a:lnTo>
                      <a:pt x="10" y="321"/>
                    </a:lnTo>
                    <a:lnTo>
                      <a:pt x="6" y="302"/>
                    </a:lnTo>
                    <a:lnTo>
                      <a:pt x="32" y="275"/>
                    </a:lnTo>
                    <a:lnTo>
                      <a:pt x="45" y="275"/>
                    </a:lnTo>
                    <a:lnTo>
                      <a:pt x="45" y="259"/>
                    </a:lnTo>
                    <a:lnTo>
                      <a:pt x="76" y="229"/>
                    </a:lnTo>
                    <a:lnTo>
                      <a:pt x="67" y="220"/>
                    </a:lnTo>
                    <a:lnTo>
                      <a:pt x="60" y="208"/>
                    </a:lnTo>
                    <a:lnTo>
                      <a:pt x="63" y="198"/>
                    </a:lnTo>
                    <a:lnTo>
                      <a:pt x="70" y="191"/>
                    </a:lnTo>
                    <a:lnTo>
                      <a:pt x="60" y="178"/>
                    </a:lnTo>
                    <a:lnTo>
                      <a:pt x="51" y="169"/>
                    </a:lnTo>
                    <a:lnTo>
                      <a:pt x="67" y="144"/>
                    </a:lnTo>
                    <a:lnTo>
                      <a:pt x="68" y="114"/>
                    </a:lnTo>
                    <a:lnTo>
                      <a:pt x="74" y="108"/>
                    </a:lnTo>
                    <a:lnTo>
                      <a:pt x="74" y="96"/>
                    </a:lnTo>
                    <a:lnTo>
                      <a:pt x="57" y="94"/>
                    </a:lnTo>
                    <a:lnTo>
                      <a:pt x="47" y="104"/>
                    </a:lnTo>
                    <a:lnTo>
                      <a:pt x="32" y="91"/>
                    </a:lnTo>
                    <a:lnTo>
                      <a:pt x="49" y="83"/>
                    </a:lnTo>
                    <a:lnTo>
                      <a:pt x="49" y="67"/>
                    </a:lnTo>
                    <a:lnTo>
                      <a:pt x="54" y="53"/>
                    </a:lnTo>
                    <a:lnTo>
                      <a:pt x="45" y="32"/>
                    </a:lnTo>
                    <a:lnTo>
                      <a:pt x="38" y="1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3" y="19"/>
                    </a:lnTo>
                    <a:lnTo>
                      <a:pt x="81" y="40"/>
                    </a:lnTo>
                    <a:lnTo>
                      <a:pt x="100" y="44"/>
                    </a:lnTo>
                    <a:lnTo>
                      <a:pt x="109" y="35"/>
                    </a:lnTo>
                    <a:lnTo>
                      <a:pt x="138" y="38"/>
                    </a:lnTo>
                    <a:lnTo>
                      <a:pt x="156" y="31"/>
                    </a:lnTo>
                    <a:lnTo>
                      <a:pt x="163" y="43"/>
                    </a:lnTo>
                    <a:lnTo>
                      <a:pt x="156" y="69"/>
                    </a:lnTo>
                    <a:lnTo>
                      <a:pt x="176" y="89"/>
                    </a:lnTo>
                    <a:lnTo>
                      <a:pt x="182" y="112"/>
                    </a:lnTo>
                    <a:lnTo>
                      <a:pt x="202" y="133"/>
                    </a:lnTo>
                    <a:lnTo>
                      <a:pt x="202" y="150"/>
                    </a:lnTo>
                    <a:lnTo>
                      <a:pt x="208" y="166"/>
                    </a:lnTo>
                    <a:lnTo>
                      <a:pt x="202" y="187"/>
                    </a:lnTo>
                    <a:lnTo>
                      <a:pt x="186" y="203"/>
                    </a:lnTo>
                    <a:lnTo>
                      <a:pt x="188" y="222"/>
                    </a:lnTo>
                    <a:lnTo>
                      <a:pt x="172" y="238"/>
                    </a:lnTo>
                    <a:lnTo>
                      <a:pt x="154" y="246"/>
                    </a:lnTo>
                    <a:lnTo>
                      <a:pt x="145" y="268"/>
                    </a:lnTo>
                    <a:lnTo>
                      <a:pt x="140" y="277"/>
                    </a:lnTo>
                    <a:lnTo>
                      <a:pt x="118" y="289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8" name="Freeform 25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1A7345D-75F8-4B0D-BBA4-A596A960A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989" y="6590013"/>
                <a:ext cx="461963" cy="701675"/>
              </a:xfrm>
              <a:custGeom>
                <a:avLst/>
                <a:gdLst>
                  <a:gd name="T0" fmla="*/ 14 w 291"/>
                  <a:gd name="T1" fmla="*/ 263 h 442"/>
                  <a:gd name="T2" fmla="*/ 0 w 291"/>
                  <a:gd name="T3" fmla="*/ 244 h 442"/>
                  <a:gd name="T4" fmla="*/ 16 w 291"/>
                  <a:gd name="T5" fmla="*/ 224 h 442"/>
                  <a:gd name="T6" fmla="*/ 23 w 291"/>
                  <a:gd name="T7" fmla="*/ 209 h 442"/>
                  <a:gd name="T8" fmla="*/ 38 w 291"/>
                  <a:gd name="T9" fmla="*/ 189 h 442"/>
                  <a:gd name="T10" fmla="*/ 62 w 291"/>
                  <a:gd name="T11" fmla="*/ 147 h 442"/>
                  <a:gd name="T12" fmla="*/ 87 w 291"/>
                  <a:gd name="T13" fmla="*/ 136 h 442"/>
                  <a:gd name="T14" fmla="*/ 72 w 291"/>
                  <a:gd name="T15" fmla="*/ 116 h 442"/>
                  <a:gd name="T16" fmla="*/ 59 w 291"/>
                  <a:gd name="T17" fmla="*/ 96 h 442"/>
                  <a:gd name="T18" fmla="*/ 46 w 291"/>
                  <a:gd name="T19" fmla="*/ 78 h 442"/>
                  <a:gd name="T20" fmla="*/ 55 w 291"/>
                  <a:gd name="T21" fmla="*/ 51 h 442"/>
                  <a:gd name="T22" fmla="*/ 70 w 291"/>
                  <a:gd name="T23" fmla="*/ 21 h 442"/>
                  <a:gd name="T24" fmla="*/ 91 w 291"/>
                  <a:gd name="T25" fmla="*/ 0 h 442"/>
                  <a:gd name="T26" fmla="*/ 97 w 291"/>
                  <a:gd name="T27" fmla="*/ 24 h 442"/>
                  <a:gd name="T28" fmla="*/ 110 w 291"/>
                  <a:gd name="T29" fmla="*/ 40 h 442"/>
                  <a:gd name="T30" fmla="*/ 138 w 291"/>
                  <a:gd name="T31" fmla="*/ 51 h 442"/>
                  <a:gd name="T32" fmla="*/ 170 w 291"/>
                  <a:gd name="T33" fmla="*/ 58 h 442"/>
                  <a:gd name="T34" fmla="*/ 193 w 291"/>
                  <a:gd name="T35" fmla="*/ 58 h 442"/>
                  <a:gd name="T36" fmla="*/ 231 w 291"/>
                  <a:gd name="T37" fmla="*/ 62 h 442"/>
                  <a:gd name="T38" fmla="*/ 266 w 291"/>
                  <a:gd name="T39" fmla="*/ 37 h 442"/>
                  <a:gd name="T40" fmla="*/ 277 w 291"/>
                  <a:gd name="T41" fmla="*/ 35 h 442"/>
                  <a:gd name="T42" fmla="*/ 266 w 291"/>
                  <a:gd name="T43" fmla="*/ 59 h 442"/>
                  <a:gd name="T44" fmla="*/ 277 w 291"/>
                  <a:gd name="T45" fmla="*/ 91 h 442"/>
                  <a:gd name="T46" fmla="*/ 285 w 291"/>
                  <a:gd name="T47" fmla="*/ 136 h 442"/>
                  <a:gd name="T48" fmla="*/ 291 w 291"/>
                  <a:gd name="T49" fmla="*/ 179 h 442"/>
                  <a:gd name="T50" fmla="*/ 275 w 291"/>
                  <a:gd name="T51" fmla="*/ 216 h 442"/>
                  <a:gd name="T52" fmla="*/ 279 w 291"/>
                  <a:gd name="T53" fmla="*/ 241 h 442"/>
                  <a:gd name="T54" fmla="*/ 257 w 291"/>
                  <a:gd name="T55" fmla="*/ 243 h 442"/>
                  <a:gd name="T56" fmla="*/ 227 w 291"/>
                  <a:gd name="T57" fmla="*/ 269 h 442"/>
                  <a:gd name="T58" fmla="*/ 221 w 291"/>
                  <a:gd name="T59" fmla="*/ 330 h 442"/>
                  <a:gd name="T60" fmla="*/ 229 w 291"/>
                  <a:gd name="T61" fmla="*/ 361 h 442"/>
                  <a:gd name="T62" fmla="*/ 219 w 291"/>
                  <a:gd name="T63" fmla="*/ 382 h 442"/>
                  <a:gd name="T64" fmla="*/ 211 w 291"/>
                  <a:gd name="T65" fmla="*/ 406 h 442"/>
                  <a:gd name="T66" fmla="*/ 167 w 291"/>
                  <a:gd name="T67" fmla="*/ 429 h 442"/>
                  <a:gd name="T68" fmla="*/ 134 w 291"/>
                  <a:gd name="T69" fmla="*/ 426 h 442"/>
                  <a:gd name="T70" fmla="*/ 97 w 291"/>
                  <a:gd name="T71" fmla="*/ 436 h 442"/>
                  <a:gd name="T72" fmla="*/ 126 w 291"/>
                  <a:gd name="T73" fmla="*/ 398 h 442"/>
                  <a:gd name="T74" fmla="*/ 106 w 291"/>
                  <a:gd name="T75" fmla="*/ 385 h 442"/>
                  <a:gd name="T76" fmla="*/ 78 w 291"/>
                  <a:gd name="T77" fmla="*/ 385 h 442"/>
                  <a:gd name="T78" fmla="*/ 65 w 291"/>
                  <a:gd name="T79" fmla="*/ 356 h 442"/>
                  <a:gd name="T80" fmla="*/ 32 w 291"/>
                  <a:gd name="T81" fmla="*/ 355 h 442"/>
                  <a:gd name="T82" fmla="*/ 6 w 291"/>
                  <a:gd name="T83" fmla="*/ 331 h 442"/>
                  <a:gd name="T84" fmla="*/ 17 w 291"/>
                  <a:gd name="T85" fmla="*/ 30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1" h="442">
                    <a:moveTo>
                      <a:pt x="22" y="288"/>
                    </a:moveTo>
                    <a:lnTo>
                      <a:pt x="14" y="263"/>
                    </a:lnTo>
                    <a:lnTo>
                      <a:pt x="0" y="256"/>
                    </a:lnTo>
                    <a:lnTo>
                      <a:pt x="0" y="244"/>
                    </a:lnTo>
                    <a:lnTo>
                      <a:pt x="6" y="234"/>
                    </a:lnTo>
                    <a:lnTo>
                      <a:pt x="16" y="224"/>
                    </a:lnTo>
                    <a:lnTo>
                      <a:pt x="16" y="211"/>
                    </a:lnTo>
                    <a:lnTo>
                      <a:pt x="23" y="209"/>
                    </a:lnTo>
                    <a:lnTo>
                      <a:pt x="33" y="199"/>
                    </a:lnTo>
                    <a:lnTo>
                      <a:pt x="38" y="189"/>
                    </a:lnTo>
                    <a:lnTo>
                      <a:pt x="38" y="171"/>
                    </a:lnTo>
                    <a:lnTo>
                      <a:pt x="62" y="147"/>
                    </a:lnTo>
                    <a:lnTo>
                      <a:pt x="80" y="144"/>
                    </a:lnTo>
                    <a:lnTo>
                      <a:pt x="87" y="136"/>
                    </a:lnTo>
                    <a:lnTo>
                      <a:pt x="87" y="123"/>
                    </a:lnTo>
                    <a:lnTo>
                      <a:pt x="72" y="116"/>
                    </a:lnTo>
                    <a:lnTo>
                      <a:pt x="68" y="104"/>
                    </a:lnTo>
                    <a:lnTo>
                      <a:pt x="59" y="96"/>
                    </a:lnTo>
                    <a:lnTo>
                      <a:pt x="46" y="88"/>
                    </a:lnTo>
                    <a:lnTo>
                      <a:pt x="46" y="78"/>
                    </a:lnTo>
                    <a:lnTo>
                      <a:pt x="61" y="71"/>
                    </a:lnTo>
                    <a:lnTo>
                      <a:pt x="55" y="51"/>
                    </a:lnTo>
                    <a:lnTo>
                      <a:pt x="57" y="36"/>
                    </a:lnTo>
                    <a:lnTo>
                      <a:pt x="70" y="21"/>
                    </a:lnTo>
                    <a:lnTo>
                      <a:pt x="77" y="10"/>
                    </a:lnTo>
                    <a:lnTo>
                      <a:pt x="91" y="0"/>
                    </a:lnTo>
                    <a:lnTo>
                      <a:pt x="106" y="14"/>
                    </a:lnTo>
                    <a:lnTo>
                      <a:pt x="97" y="24"/>
                    </a:lnTo>
                    <a:lnTo>
                      <a:pt x="97" y="36"/>
                    </a:lnTo>
                    <a:lnTo>
                      <a:pt x="110" y="40"/>
                    </a:lnTo>
                    <a:lnTo>
                      <a:pt x="126" y="45"/>
                    </a:lnTo>
                    <a:lnTo>
                      <a:pt x="138" y="51"/>
                    </a:lnTo>
                    <a:lnTo>
                      <a:pt x="150" y="58"/>
                    </a:lnTo>
                    <a:lnTo>
                      <a:pt x="170" y="58"/>
                    </a:lnTo>
                    <a:lnTo>
                      <a:pt x="176" y="49"/>
                    </a:lnTo>
                    <a:lnTo>
                      <a:pt x="193" y="58"/>
                    </a:lnTo>
                    <a:lnTo>
                      <a:pt x="208" y="62"/>
                    </a:lnTo>
                    <a:lnTo>
                      <a:pt x="231" y="62"/>
                    </a:lnTo>
                    <a:lnTo>
                      <a:pt x="250" y="53"/>
                    </a:lnTo>
                    <a:lnTo>
                      <a:pt x="266" y="37"/>
                    </a:lnTo>
                    <a:lnTo>
                      <a:pt x="275" y="24"/>
                    </a:lnTo>
                    <a:lnTo>
                      <a:pt x="277" y="35"/>
                    </a:lnTo>
                    <a:lnTo>
                      <a:pt x="272" y="46"/>
                    </a:lnTo>
                    <a:lnTo>
                      <a:pt x="266" y="59"/>
                    </a:lnTo>
                    <a:lnTo>
                      <a:pt x="266" y="80"/>
                    </a:lnTo>
                    <a:lnTo>
                      <a:pt x="277" y="91"/>
                    </a:lnTo>
                    <a:lnTo>
                      <a:pt x="275" y="115"/>
                    </a:lnTo>
                    <a:lnTo>
                      <a:pt x="285" y="136"/>
                    </a:lnTo>
                    <a:lnTo>
                      <a:pt x="291" y="154"/>
                    </a:lnTo>
                    <a:lnTo>
                      <a:pt x="291" y="179"/>
                    </a:lnTo>
                    <a:lnTo>
                      <a:pt x="291" y="200"/>
                    </a:lnTo>
                    <a:lnTo>
                      <a:pt x="275" y="216"/>
                    </a:lnTo>
                    <a:lnTo>
                      <a:pt x="279" y="227"/>
                    </a:lnTo>
                    <a:lnTo>
                      <a:pt x="279" y="241"/>
                    </a:lnTo>
                    <a:lnTo>
                      <a:pt x="272" y="248"/>
                    </a:lnTo>
                    <a:lnTo>
                      <a:pt x="257" y="243"/>
                    </a:lnTo>
                    <a:lnTo>
                      <a:pt x="245" y="248"/>
                    </a:lnTo>
                    <a:lnTo>
                      <a:pt x="227" y="269"/>
                    </a:lnTo>
                    <a:lnTo>
                      <a:pt x="216" y="296"/>
                    </a:lnTo>
                    <a:lnTo>
                      <a:pt x="221" y="330"/>
                    </a:lnTo>
                    <a:lnTo>
                      <a:pt x="221" y="350"/>
                    </a:lnTo>
                    <a:lnTo>
                      <a:pt x="229" y="361"/>
                    </a:lnTo>
                    <a:lnTo>
                      <a:pt x="229" y="371"/>
                    </a:lnTo>
                    <a:lnTo>
                      <a:pt x="219" y="382"/>
                    </a:lnTo>
                    <a:lnTo>
                      <a:pt x="211" y="406"/>
                    </a:lnTo>
                    <a:lnTo>
                      <a:pt x="211" y="406"/>
                    </a:lnTo>
                    <a:lnTo>
                      <a:pt x="195" y="422"/>
                    </a:lnTo>
                    <a:lnTo>
                      <a:pt x="167" y="429"/>
                    </a:lnTo>
                    <a:lnTo>
                      <a:pt x="144" y="442"/>
                    </a:lnTo>
                    <a:lnTo>
                      <a:pt x="134" y="426"/>
                    </a:lnTo>
                    <a:lnTo>
                      <a:pt x="113" y="436"/>
                    </a:lnTo>
                    <a:lnTo>
                      <a:pt x="97" y="436"/>
                    </a:lnTo>
                    <a:lnTo>
                      <a:pt x="103" y="410"/>
                    </a:lnTo>
                    <a:lnTo>
                      <a:pt x="126" y="398"/>
                    </a:lnTo>
                    <a:lnTo>
                      <a:pt x="126" y="385"/>
                    </a:lnTo>
                    <a:lnTo>
                      <a:pt x="106" y="385"/>
                    </a:lnTo>
                    <a:lnTo>
                      <a:pt x="88" y="375"/>
                    </a:lnTo>
                    <a:lnTo>
                      <a:pt x="78" y="385"/>
                    </a:lnTo>
                    <a:lnTo>
                      <a:pt x="59" y="379"/>
                    </a:lnTo>
                    <a:lnTo>
                      <a:pt x="65" y="356"/>
                    </a:lnTo>
                    <a:lnTo>
                      <a:pt x="51" y="343"/>
                    </a:lnTo>
                    <a:lnTo>
                      <a:pt x="32" y="355"/>
                    </a:lnTo>
                    <a:lnTo>
                      <a:pt x="10" y="349"/>
                    </a:lnTo>
                    <a:lnTo>
                      <a:pt x="6" y="331"/>
                    </a:lnTo>
                    <a:lnTo>
                      <a:pt x="17" y="320"/>
                    </a:lnTo>
                    <a:lnTo>
                      <a:pt x="17" y="301"/>
                    </a:lnTo>
                    <a:lnTo>
                      <a:pt x="22" y="288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9" name="Freeform 11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272AD09-01CC-4CD2-8E52-AF14861F4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6289" y="5874051"/>
                <a:ext cx="1549400" cy="1751013"/>
              </a:xfrm>
              <a:custGeom>
                <a:avLst/>
                <a:gdLst>
                  <a:gd name="T0" fmla="*/ 689 w 976"/>
                  <a:gd name="T1" fmla="*/ 359 h 1103"/>
                  <a:gd name="T2" fmla="*/ 664 w 976"/>
                  <a:gd name="T3" fmla="*/ 334 h 1103"/>
                  <a:gd name="T4" fmla="*/ 601 w 976"/>
                  <a:gd name="T5" fmla="*/ 368 h 1103"/>
                  <a:gd name="T6" fmla="*/ 542 w 976"/>
                  <a:gd name="T7" fmla="*/ 378 h 1103"/>
                  <a:gd name="T8" fmla="*/ 546 w 976"/>
                  <a:gd name="T9" fmla="*/ 250 h 1103"/>
                  <a:gd name="T10" fmla="*/ 516 w 976"/>
                  <a:gd name="T11" fmla="*/ 203 h 1103"/>
                  <a:gd name="T12" fmla="*/ 507 w 976"/>
                  <a:gd name="T13" fmla="*/ 158 h 1103"/>
                  <a:gd name="T14" fmla="*/ 469 w 976"/>
                  <a:gd name="T15" fmla="*/ 122 h 1103"/>
                  <a:gd name="T16" fmla="*/ 463 w 976"/>
                  <a:gd name="T17" fmla="*/ 74 h 1103"/>
                  <a:gd name="T18" fmla="*/ 404 w 976"/>
                  <a:gd name="T19" fmla="*/ 48 h 1103"/>
                  <a:gd name="T20" fmla="*/ 404 w 976"/>
                  <a:gd name="T21" fmla="*/ 0 h 1103"/>
                  <a:gd name="T22" fmla="*/ 366 w 976"/>
                  <a:gd name="T23" fmla="*/ 29 h 1103"/>
                  <a:gd name="T24" fmla="*/ 351 w 976"/>
                  <a:gd name="T25" fmla="*/ 88 h 1103"/>
                  <a:gd name="T26" fmla="*/ 373 w 976"/>
                  <a:gd name="T27" fmla="*/ 145 h 1103"/>
                  <a:gd name="T28" fmla="*/ 363 w 976"/>
                  <a:gd name="T29" fmla="*/ 195 h 1103"/>
                  <a:gd name="T30" fmla="*/ 340 w 976"/>
                  <a:gd name="T31" fmla="*/ 251 h 1103"/>
                  <a:gd name="T32" fmla="*/ 317 w 976"/>
                  <a:gd name="T33" fmla="*/ 309 h 1103"/>
                  <a:gd name="T34" fmla="*/ 354 w 976"/>
                  <a:gd name="T35" fmla="*/ 343 h 1103"/>
                  <a:gd name="T36" fmla="*/ 365 w 976"/>
                  <a:gd name="T37" fmla="*/ 379 h 1103"/>
                  <a:gd name="T38" fmla="*/ 370 w 976"/>
                  <a:gd name="T39" fmla="*/ 413 h 1103"/>
                  <a:gd name="T40" fmla="*/ 365 w 976"/>
                  <a:gd name="T41" fmla="*/ 465 h 1103"/>
                  <a:gd name="T42" fmla="*/ 334 w 976"/>
                  <a:gd name="T43" fmla="*/ 477 h 1103"/>
                  <a:gd name="T44" fmla="*/ 292 w 976"/>
                  <a:gd name="T45" fmla="*/ 449 h 1103"/>
                  <a:gd name="T46" fmla="*/ 267 w 976"/>
                  <a:gd name="T47" fmla="*/ 496 h 1103"/>
                  <a:gd name="T48" fmla="*/ 213 w 976"/>
                  <a:gd name="T49" fmla="*/ 577 h 1103"/>
                  <a:gd name="T50" fmla="*/ 187 w 976"/>
                  <a:gd name="T51" fmla="*/ 606 h 1103"/>
                  <a:gd name="T52" fmla="*/ 141 w 976"/>
                  <a:gd name="T53" fmla="*/ 596 h 1103"/>
                  <a:gd name="T54" fmla="*/ 77 w 976"/>
                  <a:gd name="T55" fmla="*/ 635 h 1103"/>
                  <a:gd name="T56" fmla="*/ 88 w 976"/>
                  <a:gd name="T57" fmla="*/ 710 h 1103"/>
                  <a:gd name="T58" fmla="*/ 52 w 976"/>
                  <a:gd name="T59" fmla="*/ 747 h 1103"/>
                  <a:gd name="T60" fmla="*/ 52 w 976"/>
                  <a:gd name="T61" fmla="*/ 813 h 1103"/>
                  <a:gd name="T62" fmla="*/ 42 w 976"/>
                  <a:gd name="T63" fmla="*/ 865 h 1103"/>
                  <a:gd name="T64" fmla="*/ 4 w 976"/>
                  <a:gd name="T65" fmla="*/ 893 h 1103"/>
                  <a:gd name="T66" fmla="*/ 59 w 976"/>
                  <a:gd name="T67" fmla="*/ 951 h 1103"/>
                  <a:gd name="T68" fmla="*/ 131 w 976"/>
                  <a:gd name="T69" fmla="*/ 983 h 1103"/>
                  <a:gd name="T70" fmla="*/ 192 w 976"/>
                  <a:gd name="T71" fmla="*/ 998 h 1103"/>
                  <a:gd name="T72" fmla="*/ 261 w 976"/>
                  <a:gd name="T73" fmla="*/ 988 h 1103"/>
                  <a:gd name="T74" fmla="*/ 319 w 976"/>
                  <a:gd name="T75" fmla="*/ 1022 h 1103"/>
                  <a:gd name="T76" fmla="*/ 405 w 976"/>
                  <a:gd name="T77" fmla="*/ 1055 h 1103"/>
                  <a:gd name="T78" fmla="*/ 449 w 976"/>
                  <a:gd name="T79" fmla="*/ 1103 h 1103"/>
                  <a:gd name="T80" fmla="*/ 510 w 976"/>
                  <a:gd name="T81" fmla="*/ 1040 h 1103"/>
                  <a:gd name="T82" fmla="*/ 622 w 976"/>
                  <a:gd name="T83" fmla="*/ 893 h 1103"/>
                  <a:gd name="T84" fmla="*/ 600 w 976"/>
                  <a:gd name="T85" fmla="*/ 676 h 1103"/>
                  <a:gd name="T86" fmla="*/ 585 w 976"/>
                  <a:gd name="T87" fmla="*/ 635 h 1103"/>
                  <a:gd name="T88" fmla="*/ 625 w 976"/>
                  <a:gd name="T89" fmla="*/ 567 h 1103"/>
                  <a:gd name="T90" fmla="*/ 683 w 976"/>
                  <a:gd name="T91" fmla="*/ 541 h 1103"/>
                  <a:gd name="T92" fmla="*/ 745 w 976"/>
                  <a:gd name="T93" fmla="*/ 529 h 1103"/>
                  <a:gd name="T94" fmla="*/ 809 w 976"/>
                  <a:gd name="T95" fmla="*/ 539 h 1103"/>
                  <a:gd name="T96" fmla="*/ 862 w 976"/>
                  <a:gd name="T97" fmla="*/ 472 h 1103"/>
                  <a:gd name="T98" fmla="*/ 878 w 976"/>
                  <a:gd name="T99" fmla="*/ 483 h 1103"/>
                  <a:gd name="T100" fmla="*/ 940 w 976"/>
                  <a:gd name="T101" fmla="*/ 465 h 1103"/>
                  <a:gd name="T102" fmla="*/ 952 w 976"/>
                  <a:gd name="T103" fmla="*/ 419 h 1103"/>
                  <a:gd name="T104" fmla="*/ 908 w 976"/>
                  <a:gd name="T105" fmla="*/ 368 h 1103"/>
                  <a:gd name="T106" fmla="*/ 940 w 976"/>
                  <a:gd name="T107" fmla="*/ 328 h 1103"/>
                  <a:gd name="T108" fmla="*/ 976 w 976"/>
                  <a:gd name="T109" fmla="*/ 318 h 1103"/>
                  <a:gd name="T110" fmla="*/ 929 w 976"/>
                  <a:gd name="T111" fmla="*/ 267 h 1103"/>
                  <a:gd name="T112" fmla="*/ 889 w 976"/>
                  <a:gd name="T113" fmla="*/ 229 h 1103"/>
                  <a:gd name="T114" fmla="*/ 854 w 976"/>
                  <a:gd name="T115" fmla="*/ 241 h 1103"/>
                  <a:gd name="T116" fmla="*/ 805 w 976"/>
                  <a:gd name="T117" fmla="*/ 203 h 1103"/>
                  <a:gd name="T118" fmla="*/ 747 w 976"/>
                  <a:gd name="T119" fmla="*/ 235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103">
                    <a:moveTo>
                      <a:pt x="732" y="289"/>
                    </a:moveTo>
                    <a:lnTo>
                      <a:pt x="713" y="308"/>
                    </a:lnTo>
                    <a:lnTo>
                      <a:pt x="713" y="342"/>
                    </a:lnTo>
                    <a:lnTo>
                      <a:pt x="689" y="359"/>
                    </a:lnTo>
                    <a:lnTo>
                      <a:pt x="689" y="379"/>
                    </a:lnTo>
                    <a:lnTo>
                      <a:pt x="677" y="363"/>
                    </a:lnTo>
                    <a:lnTo>
                      <a:pt x="677" y="347"/>
                    </a:lnTo>
                    <a:lnTo>
                      <a:pt x="664" y="334"/>
                    </a:lnTo>
                    <a:lnTo>
                      <a:pt x="652" y="340"/>
                    </a:lnTo>
                    <a:lnTo>
                      <a:pt x="649" y="355"/>
                    </a:lnTo>
                    <a:lnTo>
                      <a:pt x="617" y="368"/>
                    </a:lnTo>
                    <a:lnTo>
                      <a:pt x="601" y="368"/>
                    </a:lnTo>
                    <a:lnTo>
                      <a:pt x="596" y="385"/>
                    </a:lnTo>
                    <a:lnTo>
                      <a:pt x="587" y="400"/>
                    </a:lnTo>
                    <a:lnTo>
                      <a:pt x="565" y="401"/>
                    </a:lnTo>
                    <a:lnTo>
                      <a:pt x="542" y="378"/>
                    </a:lnTo>
                    <a:lnTo>
                      <a:pt x="540" y="330"/>
                    </a:lnTo>
                    <a:lnTo>
                      <a:pt x="543" y="301"/>
                    </a:lnTo>
                    <a:lnTo>
                      <a:pt x="543" y="273"/>
                    </a:lnTo>
                    <a:lnTo>
                      <a:pt x="546" y="250"/>
                    </a:lnTo>
                    <a:lnTo>
                      <a:pt x="546" y="225"/>
                    </a:lnTo>
                    <a:lnTo>
                      <a:pt x="529" y="218"/>
                    </a:lnTo>
                    <a:lnTo>
                      <a:pt x="517" y="213"/>
                    </a:lnTo>
                    <a:lnTo>
                      <a:pt x="516" y="203"/>
                    </a:lnTo>
                    <a:lnTo>
                      <a:pt x="510" y="189"/>
                    </a:lnTo>
                    <a:lnTo>
                      <a:pt x="498" y="179"/>
                    </a:lnTo>
                    <a:lnTo>
                      <a:pt x="498" y="165"/>
                    </a:lnTo>
                    <a:lnTo>
                      <a:pt x="507" y="158"/>
                    </a:lnTo>
                    <a:lnTo>
                      <a:pt x="508" y="139"/>
                    </a:lnTo>
                    <a:lnTo>
                      <a:pt x="498" y="129"/>
                    </a:lnTo>
                    <a:lnTo>
                      <a:pt x="484" y="129"/>
                    </a:lnTo>
                    <a:lnTo>
                      <a:pt x="469" y="122"/>
                    </a:lnTo>
                    <a:lnTo>
                      <a:pt x="469" y="109"/>
                    </a:lnTo>
                    <a:lnTo>
                      <a:pt x="475" y="101"/>
                    </a:lnTo>
                    <a:lnTo>
                      <a:pt x="468" y="96"/>
                    </a:lnTo>
                    <a:lnTo>
                      <a:pt x="463" y="74"/>
                    </a:lnTo>
                    <a:lnTo>
                      <a:pt x="450" y="52"/>
                    </a:lnTo>
                    <a:lnTo>
                      <a:pt x="436" y="42"/>
                    </a:lnTo>
                    <a:lnTo>
                      <a:pt x="420" y="48"/>
                    </a:lnTo>
                    <a:lnTo>
                      <a:pt x="404" y="48"/>
                    </a:lnTo>
                    <a:lnTo>
                      <a:pt x="404" y="29"/>
                    </a:lnTo>
                    <a:lnTo>
                      <a:pt x="417" y="26"/>
                    </a:lnTo>
                    <a:lnTo>
                      <a:pt x="417" y="13"/>
                    </a:lnTo>
                    <a:lnTo>
                      <a:pt x="404" y="0"/>
                    </a:lnTo>
                    <a:lnTo>
                      <a:pt x="398" y="10"/>
                    </a:lnTo>
                    <a:lnTo>
                      <a:pt x="391" y="18"/>
                    </a:lnTo>
                    <a:lnTo>
                      <a:pt x="379" y="16"/>
                    </a:lnTo>
                    <a:lnTo>
                      <a:pt x="366" y="29"/>
                    </a:lnTo>
                    <a:lnTo>
                      <a:pt x="353" y="33"/>
                    </a:lnTo>
                    <a:lnTo>
                      <a:pt x="346" y="50"/>
                    </a:lnTo>
                    <a:lnTo>
                      <a:pt x="346" y="69"/>
                    </a:lnTo>
                    <a:lnTo>
                      <a:pt x="351" y="88"/>
                    </a:lnTo>
                    <a:lnTo>
                      <a:pt x="347" y="104"/>
                    </a:lnTo>
                    <a:lnTo>
                      <a:pt x="347" y="117"/>
                    </a:lnTo>
                    <a:lnTo>
                      <a:pt x="363" y="135"/>
                    </a:lnTo>
                    <a:lnTo>
                      <a:pt x="373" y="145"/>
                    </a:lnTo>
                    <a:lnTo>
                      <a:pt x="369" y="160"/>
                    </a:lnTo>
                    <a:lnTo>
                      <a:pt x="362" y="171"/>
                    </a:lnTo>
                    <a:lnTo>
                      <a:pt x="375" y="183"/>
                    </a:lnTo>
                    <a:lnTo>
                      <a:pt x="363" y="195"/>
                    </a:lnTo>
                    <a:lnTo>
                      <a:pt x="354" y="202"/>
                    </a:lnTo>
                    <a:lnTo>
                      <a:pt x="354" y="227"/>
                    </a:lnTo>
                    <a:lnTo>
                      <a:pt x="344" y="234"/>
                    </a:lnTo>
                    <a:lnTo>
                      <a:pt x="340" y="251"/>
                    </a:lnTo>
                    <a:lnTo>
                      <a:pt x="322" y="257"/>
                    </a:lnTo>
                    <a:lnTo>
                      <a:pt x="327" y="280"/>
                    </a:lnTo>
                    <a:lnTo>
                      <a:pt x="319" y="288"/>
                    </a:lnTo>
                    <a:lnTo>
                      <a:pt x="317" y="309"/>
                    </a:lnTo>
                    <a:lnTo>
                      <a:pt x="321" y="328"/>
                    </a:lnTo>
                    <a:lnTo>
                      <a:pt x="331" y="333"/>
                    </a:lnTo>
                    <a:lnTo>
                      <a:pt x="347" y="350"/>
                    </a:lnTo>
                    <a:lnTo>
                      <a:pt x="354" y="343"/>
                    </a:lnTo>
                    <a:lnTo>
                      <a:pt x="369" y="349"/>
                    </a:lnTo>
                    <a:lnTo>
                      <a:pt x="369" y="366"/>
                    </a:lnTo>
                    <a:lnTo>
                      <a:pt x="375" y="381"/>
                    </a:lnTo>
                    <a:lnTo>
                      <a:pt x="365" y="379"/>
                    </a:lnTo>
                    <a:lnTo>
                      <a:pt x="357" y="392"/>
                    </a:lnTo>
                    <a:lnTo>
                      <a:pt x="351" y="403"/>
                    </a:lnTo>
                    <a:lnTo>
                      <a:pt x="354" y="413"/>
                    </a:lnTo>
                    <a:lnTo>
                      <a:pt x="370" y="413"/>
                    </a:lnTo>
                    <a:lnTo>
                      <a:pt x="378" y="427"/>
                    </a:lnTo>
                    <a:lnTo>
                      <a:pt x="382" y="442"/>
                    </a:lnTo>
                    <a:lnTo>
                      <a:pt x="373" y="451"/>
                    </a:lnTo>
                    <a:lnTo>
                      <a:pt x="365" y="465"/>
                    </a:lnTo>
                    <a:lnTo>
                      <a:pt x="365" y="478"/>
                    </a:lnTo>
                    <a:lnTo>
                      <a:pt x="360" y="488"/>
                    </a:lnTo>
                    <a:lnTo>
                      <a:pt x="346" y="488"/>
                    </a:lnTo>
                    <a:lnTo>
                      <a:pt x="334" y="477"/>
                    </a:lnTo>
                    <a:lnTo>
                      <a:pt x="317" y="477"/>
                    </a:lnTo>
                    <a:lnTo>
                      <a:pt x="311" y="465"/>
                    </a:lnTo>
                    <a:lnTo>
                      <a:pt x="296" y="459"/>
                    </a:lnTo>
                    <a:lnTo>
                      <a:pt x="292" y="449"/>
                    </a:lnTo>
                    <a:lnTo>
                      <a:pt x="280" y="446"/>
                    </a:lnTo>
                    <a:lnTo>
                      <a:pt x="263" y="456"/>
                    </a:lnTo>
                    <a:lnTo>
                      <a:pt x="258" y="475"/>
                    </a:lnTo>
                    <a:lnTo>
                      <a:pt x="267" y="496"/>
                    </a:lnTo>
                    <a:lnTo>
                      <a:pt x="254" y="515"/>
                    </a:lnTo>
                    <a:lnTo>
                      <a:pt x="234" y="536"/>
                    </a:lnTo>
                    <a:lnTo>
                      <a:pt x="219" y="557"/>
                    </a:lnTo>
                    <a:lnTo>
                      <a:pt x="213" y="577"/>
                    </a:lnTo>
                    <a:lnTo>
                      <a:pt x="206" y="596"/>
                    </a:lnTo>
                    <a:lnTo>
                      <a:pt x="219" y="609"/>
                    </a:lnTo>
                    <a:lnTo>
                      <a:pt x="206" y="618"/>
                    </a:lnTo>
                    <a:lnTo>
                      <a:pt x="187" y="606"/>
                    </a:lnTo>
                    <a:lnTo>
                      <a:pt x="178" y="583"/>
                    </a:lnTo>
                    <a:lnTo>
                      <a:pt x="162" y="567"/>
                    </a:lnTo>
                    <a:lnTo>
                      <a:pt x="148" y="576"/>
                    </a:lnTo>
                    <a:lnTo>
                      <a:pt x="141" y="596"/>
                    </a:lnTo>
                    <a:lnTo>
                      <a:pt x="117" y="605"/>
                    </a:lnTo>
                    <a:lnTo>
                      <a:pt x="97" y="602"/>
                    </a:lnTo>
                    <a:lnTo>
                      <a:pt x="77" y="606"/>
                    </a:lnTo>
                    <a:lnTo>
                      <a:pt x="77" y="635"/>
                    </a:lnTo>
                    <a:lnTo>
                      <a:pt x="65" y="647"/>
                    </a:lnTo>
                    <a:lnTo>
                      <a:pt x="65" y="675"/>
                    </a:lnTo>
                    <a:lnTo>
                      <a:pt x="78" y="688"/>
                    </a:lnTo>
                    <a:lnTo>
                      <a:pt x="88" y="710"/>
                    </a:lnTo>
                    <a:lnTo>
                      <a:pt x="88" y="723"/>
                    </a:lnTo>
                    <a:lnTo>
                      <a:pt x="74" y="730"/>
                    </a:lnTo>
                    <a:lnTo>
                      <a:pt x="67" y="747"/>
                    </a:lnTo>
                    <a:lnTo>
                      <a:pt x="52" y="747"/>
                    </a:lnTo>
                    <a:lnTo>
                      <a:pt x="48" y="766"/>
                    </a:lnTo>
                    <a:lnTo>
                      <a:pt x="42" y="782"/>
                    </a:lnTo>
                    <a:lnTo>
                      <a:pt x="52" y="797"/>
                    </a:lnTo>
                    <a:lnTo>
                      <a:pt x="52" y="813"/>
                    </a:lnTo>
                    <a:lnTo>
                      <a:pt x="45" y="819"/>
                    </a:lnTo>
                    <a:lnTo>
                      <a:pt x="45" y="841"/>
                    </a:lnTo>
                    <a:lnTo>
                      <a:pt x="49" y="854"/>
                    </a:lnTo>
                    <a:lnTo>
                      <a:pt x="42" y="865"/>
                    </a:lnTo>
                    <a:lnTo>
                      <a:pt x="45" y="881"/>
                    </a:lnTo>
                    <a:lnTo>
                      <a:pt x="16" y="883"/>
                    </a:lnTo>
                    <a:lnTo>
                      <a:pt x="16" y="894"/>
                    </a:lnTo>
                    <a:lnTo>
                      <a:pt x="4" y="893"/>
                    </a:lnTo>
                    <a:lnTo>
                      <a:pt x="0" y="905"/>
                    </a:lnTo>
                    <a:lnTo>
                      <a:pt x="19" y="916"/>
                    </a:lnTo>
                    <a:lnTo>
                      <a:pt x="46" y="944"/>
                    </a:lnTo>
                    <a:lnTo>
                      <a:pt x="59" y="951"/>
                    </a:lnTo>
                    <a:lnTo>
                      <a:pt x="77" y="951"/>
                    </a:lnTo>
                    <a:lnTo>
                      <a:pt x="91" y="963"/>
                    </a:lnTo>
                    <a:lnTo>
                      <a:pt x="113" y="966"/>
                    </a:lnTo>
                    <a:lnTo>
                      <a:pt x="131" y="983"/>
                    </a:lnTo>
                    <a:lnTo>
                      <a:pt x="144" y="989"/>
                    </a:lnTo>
                    <a:lnTo>
                      <a:pt x="164" y="989"/>
                    </a:lnTo>
                    <a:lnTo>
                      <a:pt x="173" y="980"/>
                    </a:lnTo>
                    <a:lnTo>
                      <a:pt x="192" y="998"/>
                    </a:lnTo>
                    <a:lnTo>
                      <a:pt x="232" y="957"/>
                    </a:lnTo>
                    <a:lnTo>
                      <a:pt x="247" y="967"/>
                    </a:lnTo>
                    <a:lnTo>
                      <a:pt x="242" y="979"/>
                    </a:lnTo>
                    <a:lnTo>
                      <a:pt x="261" y="988"/>
                    </a:lnTo>
                    <a:lnTo>
                      <a:pt x="272" y="998"/>
                    </a:lnTo>
                    <a:lnTo>
                      <a:pt x="296" y="1005"/>
                    </a:lnTo>
                    <a:lnTo>
                      <a:pt x="306" y="1015"/>
                    </a:lnTo>
                    <a:lnTo>
                      <a:pt x="319" y="1022"/>
                    </a:lnTo>
                    <a:lnTo>
                      <a:pt x="333" y="1036"/>
                    </a:lnTo>
                    <a:lnTo>
                      <a:pt x="365" y="1030"/>
                    </a:lnTo>
                    <a:lnTo>
                      <a:pt x="391" y="1055"/>
                    </a:lnTo>
                    <a:lnTo>
                      <a:pt x="405" y="1055"/>
                    </a:lnTo>
                    <a:lnTo>
                      <a:pt x="405" y="1068"/>
                    </a:lnTo>
                    <a:lnTo>
                      <a:pt x="417" y="1085"/>
                    </a:lnTo>
                    <a:lnTo>
                      <a:pt x="444" y="1085"/>
                    </a:lnTo>
                    <a:lnTo>
                      <a:pt x="449" y="1103"/>
                    </a:lnTo>
                    <a:lnTo>
                      <a:pt x="471" y="1091"/>
                    </a:lnTo>
                    <a:lnTo>
                      <a:pt x="487" y="1091"/>
                    </a:lnTo>
                    <a:lnTo>
                      <a:pt x="487" y="1062"/>
                    </a:lnTo>
                    <a:lnTo>
                      <a:pt x="510" y="1040"/>
                    </a:lnTo>
                    <a:lnTo>
                      <a:pt x="536" y="1008"/>
                    </a:lnTo>
                    <a:lnTo>
                      <a:pt x="549" y="974"/>
                    </a:lnTo>
                    <a:lnTo>
                      <a:pt x="583" y="941"/>
                    </a:lnTo>
                    <a:lnTo>
                      <a:pt x="622" y="893"/>
                    </a:lnTo>
                    <a:lnTo>
                      <a:pt x="628" y="825"/>
                    </a:lnTo>
                    <a:lnTo>
                      <a:pt x="642" y="778"/>
                    </a:lnTo>
                    <a:lnTo>
                      <a:pt x="620" y="772"/>
                    </a:lnTo>
                    <a:lnTo>
                      <a:pt x="600" y="676"/>
                    </a:lnTo>
                    <a:lnTo>
                      <a:pt x="607" y="663"/>
                    </a:lnTo>
                    <a:lnTo>
                      <a:pt x="617" y="653"/>
                    </a:lnTo>
                    <a:lnTo>
                      <a:pt x="601" y="641"/>
                    </a:lnTo>
                    <a:lnTo>
                      <a:pt x="585" y="635"/>
                    </a:lnTo>
                    <a:lnTo>
                      <a:pt x="580" y="609"/>
                    </a:lnTo>
                    <a:lnTo>
                      <a:pt x="610" y="587"/>
                    </a:lnTo>
                    <a:lnTo>
                      <a:pt x="625" y="587"/>
                    </a:lnTo>
                    <a:lnTo>
                      <a:pt x="625" y="567"/>
                    </a:lnTo>
                    <a:lnTo>
                      <a:pt x="639" y="561"/>
                    </a:lnTo>
                    <a:lnTo>
                      <a:pt x="661" y="569"/>
                    </a:lnTo>
                    <a:lnTo>
                      <a:pt x="683" y="560"/>
                    </a:lnTo>
                    <a:lnTo>
                      <a:pt x="683" y="541"/>
                    </a:lnTo>
                    <a:lnTo>
                      <a:pt x="697" y="531"/>
                    </a:lnTo>
                    <a:lnTo>
                      <a:pt x="706" y="539"/>
                    </a:lnTo>
                    <a:lnTo>
                      <a:pt x="731" y="539"/>
                    </a:lnTo>
                    <a:lnTo>
                      <a:pt x="745" y="529"/>
                    </a:lnTo>
                    <a:lnTo>
                      <a:pt x="754" y="538"/>
                    </a:lnTo>
                    <a:lnTo>
                      <a:pt x="785" y="544"/>
                    </a:lnTo>
                    <a:lnTo>
                      <a:pt x="796" y="532"/>
                    </a:lnTo>
                    <a:lnTo>
                      <a:pt x="809" y="539"/>
                    </a:lnTo>
                    <a:lnTo>
                      <a:pt x="828" y="520"/>
                    </a:lnTo>
                    <a:lnTo>
                      <a:pt x="844" y="520"/>
                    </a:lnTo>
                    <a:lnTo>
                      <a:pt x="844" y="481"/>
                    </a:lnTo>
                    <a:lnTo>
                      <a:pt x="862" y="472"/>
                    </a:lnTo>
                    <a:lnTo>
                      <a:pt x="872" y="451"/>
                    </a:lnTo>
                    <a:lnTo>
                      <a:pt x="891" y="455"/>
                    </a:lnTo>
                    <a:lnTo>
                      <a:pt x="899" y="464"/>
                    </a:lnTo>
                    <a:lnTo>
                      <a:pt x="878" y="483"/>
                    </a:lnTo>
                    <a:lnTo>
                      <a:pt x="895" y="484"/>
                    </a:lnTo>
                    <a:lnTo>
                      <a:pt x="910" y="477"/>
                    </a:lnTo>
                    <a:lnTo>
                      <a:pt x="931" y="483"/>
                    </a:lnTo>
                    <a:lnTo>
                      <a:pt x="940" y="465"/>
                    </a:lnTo>
                    <a:lnTo>
                      <a:pt x="956" y="456"/>
                    </a:lnTo>
                    <a:lnTo>
                      <a:pt x="959" y="438"/>
                    </a:lnTo>
                    <a:lnTo>
                      <a:pt x="952" y="430"/>
                    </a:lnTo>
                    <a:lnTo>
                      <a:pt x="952" y="419"/>
                    </a:lnTo>
                    <a:lnTo>
                      <a:pt x="937" y="424"/>
                    </a:lnTo>
                    <a:lnTo>
                      <a:pt x="908" y="397"/>
                    </a:lnTo>
                    <a:lnTo>
                      <a:pt x="917" y="376"/>
                    </a:lnTo>
                    <a:lnTo>
                      <a:pt x="908" y="368"/>
                    </a:lnTo>
                    <a:lnTo>
                      <a:pt x="915" y="352"/>
                    </a:lnTo>
                    <a:lnTo>
                      <a:pt x="908" y="344"/>
                    </a:lnTo>
                    <a:lnTo>
                      <a:pt x="924" y="328"/>
                    </a:lnTo>
                    <a:lnTo>
                      <a:pt x="940" y="328"/>
                    </a:lnTo>
                    <a:lnTo>
                      <a:pt x="949" y="339"/>
                    </a:lnTo>
                    <a:lnTo>
                      <a:pt x="962" y="339"/>
                    </a:lnTo>
                    <a:lnTo>
                      <a:pt x="974" y="330"/>
                    </a:lnTo>
                    <a:lnTo>
                      <a:pt x="976" y="318"/>
                    </a:lnTo>
                    <a:lnTo>
                      <a:pt x="949" y="291"/>
                    </a:lnTo>
                    <a:lnTo>
                      <a:pt x="949" y="291"/>
                    </a:lnTo>
                    <a:lnTo>
                      <a:pt x="942" y="269"/>
                    </a:lnTo>
                    <a:lnTo>
                      <a:pt x="929" y="267"/>
                    </a:lnTo>
                    <a:lnTo>
                      <a:pt x="929" y="254"/>
                    </a:lnTo>
                    <a:lnTo>
                      <a:pt x="915" y="240"/>
                    </a:lnTo>
                    <a:lnTo>
                      <a:pt x="905" y="229"/>
                    </a:lnTo>
                    <a:lnTo>
                      <a:pt x="889" y="229"/>
                    </a:lnTo>
                    <a:lnTo>
                      <a:pt x="889" y="244"/>
                    </a:lnTo>
                    <a:lnTo>
                      <a:pt x="876" y="257"/>
                    </a:lnTo>
                    <a:lnTo>
                      <a:pt x="854" y="254"/>
                    </a:lnTo>
                    <a:lnTo>
                      <a:pt x="854" y="241"/>
                    </a:lnTo>
                    <a:lnTo>
                      <a:pt x="846" y="232"/>
                    </a:lnTo>
                    <a:lnTo>
                      <a:pt x="846" y="215"/>
                    </a:lnTo>
                    <a:lnTo>
                      <a:pt x="827" y="213"/>
                    </a:lnTo>
                    <a:lnTo>
                      <a:pt x="805" y="203"/>
                    </a:lnTo>
                    <a:lnTo>
                      <a:pt x="785" y="205"/>
                    </a:lnTo>
                    <a:lnTo>
                      <a:pt x="764" y="202"/>
                    </a:lnTo>
                    <a:lnTo>
                      <a:pt x="753" y="216"/>
                    </a:lnTo>
                    <a:lnTo>
                      <a:pt x="747" y="235"/>
                    </a:lnTo>
                    <a:lnTo>
                      <a:pt x="734" y="248"/>
                    </a:lnTo>
                    <a:lnTo>
                      <a:pt x="740" y="267"/>
                    </a:lnTo>
                    <a:lnTo>
                      <a:pt x="732" y="289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0" name="Freeform 11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D39578-C514-421E-9A8E-D9BF611D2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7377" y="6394751"/>
                <a:ext cx="938213" cy="1373188"/>
              </a:xfrm>
              <a:custGeom>
                <a:avLst/>
                <a:gdLst>
                  <a:gd name="T0" fmla="*/ 512 w 591"/>
                  <a:gd name="T1" fmla="*/ 152 h 865"/>
                  <a:gd name="T2" fmla="*/ 474 w 591"/>
                  <a:gd name="T3" fmla="*/ 155 h 865"/>
                  <a:gd name="T4" fmla="*/ 454 w 591"/>
                  <a:gd name="T5" fmla="*/ 127 h 865"/>
                  <a:gd name="T6" fmla="*/ 416 w 591"/>
                  <a:gd name="T7" fmla="*/ 149 h 865"/>
                  <a:gd name="T8" fmla="*/ 415 w 591"/>
                  <a:gd name="T9" fmla="*/ 111 h 865"/>
                  <a:gd name="T10" fmla="*/ 374 w 591"/>
                  <a:gd name="T11" fmla="*/ 99 h 865"/>
                  <a:gd name="T12" fmla="*/ 358 w 591"/>
                  <a:gd name="T13" fmla="*/ 66 h 865"/>
                  <a:gd name="T14" fmla="*/ 307 w 591"/>
                  <a:gd name="T15" fmla="*/ 34 h 865"/>
                  <a:gd name="T16" fmla="*/ 281 w 591"/>
                  <a:gd name="T17" fmla="*/ 11 h 865"/>
                  <a:gd name="T18" fmla="*/ 243 w 591"/>
                  <a:gd name="T19" fmla="*/ 0 h 865"/>
                  <a:gd name="T20" fmla="*/ 227 w 591"/>
                  <a:gd name="T21" fmla="*/ 40 h 865"/>
                  <a:gd name="T22" fmla="*/ 256 w 591"/>
                  <a:gd name="T23" fmla="*/ 96 h 865"/>
                  <a:gd name="T24" fmla="*/ 278 w 591"/>
                  <a:gd name="T25" fmla="*/ 110 h 865"/>
                  <a:gd name="T26" fmla="*/ 250 w 591"/>
                  <a:gd name="T27" fmla="*/ 155 h 865"/>
                  <a:gd name="T28" fmla="*/ 197 w 591"/>
                  <a:gd name="T29" fmla="*/ 155 h 865"/>
                  <a:gd name="T30" fmla="*/ 223 w 591"/>
                  <a:gd name="T31" fmla="*/ 214 h 865"/>
                  <a:gd name="T32" fmla="*/ 258 w 591"/>
                  <a:gd name="T33" fmla="*/ 271 h 865"/>
                  <a:gd name="T34" fmla="*/ 310 w 591"/>
                  <a:gd name="T35" fmla="*/ 290 h 865"/>
                  <a:gd name="T36" fmla="*/ 285 w 591"/>
                  <a:gd name="T37" fmla="*/ 342 h 865"/>
                  <a:gd name="T38" fmla="*/ 243 w 591"/>
                  <a:gd name="T39" fmla="*/ 405 h 865"/>
                  <a:gd name="T40" fmla="*/ 221 w 591"/>
                  <a:gd name="T41" fmla="*/ 469 h 865"/>
                  <a:gd name="T42" fmla="*/ 249 w 591"/>
                  <a:gd name="T43" fmla="*/ 497 h 865"/>
                  <a:gd name="T44" fmla="*/ 205 w 591"/>
                  <a:gd name="T45" fmla="*/ 558 h 865"/>
                  <a:gd name="T46" fmla="*/ 154 w 591"/>
                  <a:gd name="T47" fmla="*/ 587 h 865"/>
                  <a:gd name="T48" fmla="*/ 123 w 591"/>
                  <a:gd name="T49" fmla="*/ 633 h 865"/>
                  <a:gd name="T50" fmla="*/ 98 w 591"/>
                  <a:gd name="T51" fmla="*/ 665 h 865"/>
                  <a:gd name="T52" fmla="*/ 40 w 591"/>
                  <a:gd name="T53" fmla="*/ 694 h 865"/>
                  <a:gd name="T54" fmla="*/ 8 w 591"/>
                  <a:gd name="T55" fmla="*/ 702 h 865"/>
                  <a:gd name="T56" fmla="*/ 3 w 591"/>
                  <a:gd name="T57" fmla="*/ 734 h 865"/>
                  <a:gd name="T58" fmla="*/ 31 w 591"/>
                  <a:gd name="T59" fmla="*/ 777 h 865"/>
                  <a:gd name="T60" fmla="*/ 18 w 591"/>
                  <a:gd name="T61" fmla="*/ 841 h 865"/>
                  <a:gd name="T62" fmla="*/ 80 w 591"/>
                  <a:gd name="T63" fmla="*/ 860 h 865"/>
                  <a:gd name="T64" fmla="*/ 179 w 591"/>
                  <a:gd name="T65" fmla="*/ 852 h 865"/>
                  <a:gd name="T66" fmla="*/ 246 w 591"/>
                  <a:gd name="T67" fmla="*/ 801 h 865"/>
                  <a:gd name="T68" fmla="*/ 294 w 591"/>
                  <a:gd name="T69" fmla="*/ 740 h 865"/>
                  <a:gd name="T70" fmla="*/ 371 w 591"/>
                  <a:gd name="T71" fmla="*/ 702 h 865"/>
                  <a:gd name="T72" fmla="*/ 438 w 591"/>
                  <a:gd name="T73" fmla="*/ 684 h 865"/>
                  <a:gd name="T74" fmla="*/ 532 w 591"/>
                  <a:gd name="T75" fmla="*/ 681 h 865"/>
                  <a:gd name="T76" fmla="*/ 585 w 591"/>
                  <a:gd name="T77" fmla="*/ 626 h 865"/>
                  <a:gd name="T78" fmla="*/ 561 w 591"/>
                  <a:gd name="T79" fmla="*/ 562 h 865"/>
                  <a:gd name="T80" fmla="*/ 572 w 591"/>
                  <a:gd name="T81" fmla="*/ 508 h 865"/>
                  <a:gd name="T82" fmla="*/ 577 w 591"/>
                  <a:gd name="T83" fmla="*/ 419 h 865"/>
                  <a:gd name="T84" fmla="*/ 537 w 591"/>
                  <a:gd name="T85" fmla="*/ 405 h 865"/>
                  <a:gd name="T86" fmla="*/ 544 w 591"/>
                  <a:gd name="T87" fmla="*/ 341 h 865"/>
                  <a:gd name="T88" fmla="*/ 576 w 591"/>
                  <a:gd name="T89" fmla="*/ 283 h 865"/>
                  <a:gd name="T90" fmla="*/ 548 w 591"/>
                  <a:gd name="T91" fmla="*/ 249 h 865"/>
                  <a:gd name="T92" fmla="*/ 554 w 591"/>
                  <a:gd name="T93" fmla="*/ 222 h 865"/>
                  <a:gd name="T94" fmla="*/ 524 w 591"/>
                  <a:gd name="T95" fmla="*/ 206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1" h="865">
                    <a:moveTo>
                      <a:pt x="525" y="181"/>
                    </a:moveTo>
                    <a:lnTo>
                      <a:pt x="519" y="171"/>
                    </a:lnTo>
                    <a:lnTo>
                      <a:pt x="512" y="152"/>
                    </a:lnTo>
                    <a:lnTo>
                      <a:pt x="498" y="143"/>
                    </a:lnTo>
                    <a:lnTo>
                      <a:pt x="486" y="159"/>
                    </a:lnTo>
                    <a:lnTo>
                      <a:pt x="474" y="155"/>
                    </a:lnTo>
                    <a:lnTo>
                      <a:pt x="473" y="139"/>
                    </a:lnTo>
                    <a:lnTo>
                      <a:pt x="466" y="130"/>
                    </a:lnTo>
                    <a:lnTo>
                      <a:pt x="454" y="127"/>
                    </a:lnTo>
                    <a:lnTo>
                      <a:pt x="442" y="139"/>
                    </a:lnTo>
                    <a:lnTo>
                      <a:pt x="436" y="153"/>
                    </a:lnTo>
                    <a:lnTo>
                      <a:pt x="416" y="149"/>
                    </a:lnTo>
                    <a:lnTo>
                      <a:pt x="410" y="136"/>
                    </a:lnTo>
                    <a:lnTo>
                      <a:pt x="422" y="121"/>
                    </a:lnTo>
                    <a:lnTo>
                      <a:pt x="415" y="111"/>
                    </a:lnTo>
                    <a:lnTo>
                      <a:pt x="402" y="115"/>
                    </a:lnTo>
                    <a:lnTo>
                      <a:pt x="386" y="111"/>
                    </a:lnTo>
                    <a:lnTo>
                      <a:pt x="374" y="99"/>
                    </a:lnTo>
                    <a:lnTo>
                      <a:pt x="373" y="88"/>
                    </a:lnTo>
                    <a:lnTo>
                      <a:pt x="358" y="83"/>
                    </a:lnTo>
                    <a:lnTo>
                      <a:pt x="358" y="66"/>
                    </a:lnTo>
                    <a:lnTo>
                      <a:pt x="343" y="62"/>
                    </a:lnTo>
                    <a:lnTo>
                      <a:pt x="327" y="41"/>
                    </a:lnTo>
                    <a:lnTo>
                      <a:pt x="307" y="34"/>
                    </a:lnTo>
                    <a:lnTo>
                      <a:pt x="303" y="11"/>
                    </a:lnTo>
                    <a:lnTo>
                      <a:pt x="293" y="2"/>
                    </a:lnTo>
                    <a:lnTo>
                      <a:pt x="281" y="11"/>
                    </a:lnTo>
                    <a:lnTo>
                      <a:pt x="268" y="11"/>
                    </a:lnTo>
                    <a:lnTo>
                      <a:pt x="259" y="0"/>
                    </a:lnTo>
                    <a:lnTo>
                      <a:pt x="243" y="0"/>
                    </a:lnTo>
                    <a:lnTo>
                      <a:pt x="227" y="16"/>
                    </a:lnTo>
                    <a:lnTo>
                      <a:pt x="234" y="24"/>
                    </a:lnTo>
                    <a:lnTo>
                      <a:pt x="227" y="40"/>
                    </a:lnTo>
                    <a:lnTo>
                      <a:pt x="236" y="48"/>
                    </a:lnTo>
                    <a:lnTo>
                      <a:pt x="227" y="69"/>
                    </a:lnTo>
                    <a:lnTo>
                      <a:pt x="256" y="96"/>
                    </a:lnTo>
                    <a:lnTo>
                      <a:pt x="271" y="91"/>
                    </a:lnTo>
                    <a:lnTo>
                      <a:pt x="271" y="102"/>
                    </a:lnTo>
                    <a:lnTo>
                      <a:pt x="278" y="110"/>
                    </a:lnTo>
                    <a:lnTo>
                      <a:pt x="275" y="128"/>
                    </a:lnTo>
                    <a:lnTo>
                      <a:pt x="259" y="137"/>
                    </a:lnTo>
                    <a:lnTo>
                      <a:pt x="250" y="155"/>
                    </a:lnTo>
                    <a:lnTo>
                      <a:pt x="229" y="149"/>
                    </a:lnTo>
                    <a:lnTo>
                      <a:pt x="214" y="156"/>
                    </a:lnTo>
                    <a:lnTo>
                      <a:pt x="197" y="155"/>
                    </a:lnTo>
                    <a:lnTo>
                      <a:pt x="197" y="181"/>
                    </a:lnTo>
                    <a:lnTo>
                      <a:pt x="216" y="191"/>
                    </a:lnTo>
                    <a:lnTo>
                      <a:pt x="223" y="214"/>
                    </a:lnTo>
                    <a:lnTo>
                      <a:pt x="234" y="227"/>
                    </a:lnTo>
                    <a:lnTo>
                      <a:pt x="242" y="252"/>
                    </a:lnTo>
                    <a:lnTo>
                      <a:pt x="258" y="271"/>
                    </a:lnTo>
                    <a:lnTo>
                      <a:pt x="274" y="265"/>
                    </a:lnTo>
                    <a:lnTo>
                      <a:pt x="294" y="275"/>
                    </a:lnTo>
                    <a:lnTo>
                      <a:pt x="310" y="290"/>
                    </a:lnTo>
                    <a:lnTo>
                      <a:pt x="316" y="306"/>
                    </a:lnTo>
                    <a:lnTo>
                      <a:pt x="307" y="335"/>
                    </a:lnTo>
                    <a:lnTo>
                      <a:pt x="285" y="342"/>
                    </a:lnTo>
                    <a:lnTo>
                      <a:pt x="266" y="360"/>
                    </a:lnTo>
                    <a:lnTo>
                      <a:pt x="253" y="383"/>
                    </a:lnTo>
                    <a:lnTo>
                      <a:pt x="243" y="405"/>
                    </a:lnTo>
                    <a:lnTo>
                      <a:pt x="227" y="421"/>
                    </a:lnTo>
                    <a:lnTo>
                      <a:pt x="214" y="446"/>
                    </a:lnTo>
                    <a:lnTo>
                      <a:pt x="221" y="469"/>
                    </a:lnTo>
                    <a:lnTo>
                      <a:pt x="237" y="473"/>
                    </a:lnTo>
                    <a:lnTo>
                      <a:pt x="237" y="485"/>
                    </a:lnTo>
                    <a:lnTo>
                      <a:pt x="249" y="497"/>
                    </a:lnTo>
                    <a:lnTo>
                      <a:pt x="242" y="521"/>
                    </a:lnTo>
                    <a:lnTo>
                      <a:pt x="220" y="543"/>
                    </a:lnTo>
                    <a:lnTo>
                      <a:pt x="205" y="558"/>
                    </a:lnTo>
                    <a:lnTo>
                      <a:pt x="184" y="568"/>
                    </a:lnTo>
                    <a:lnTo>
                      <a:pt x="170" y="580"/>
                    </a:lnTo>
                    <a:lnTo>
                      <a:pt x="154" y="587"/>
                    </a:lnTo>
                    <a:lnTo>
                      <a:pt x="150" y="614"/>
                    </a:lnTo>
                    <a:lnTo>
                      <a:pt x="137" y="628"/>
                    </a:lnTo>
                    <a:lnTo>
                      <a:pt x="123" y="633"/>
                    </a:lnTo>
                    <a:lnTo>
                      <a:pt x="117" y="651"/>
                    </a:lnTo>
                    <a:lnTo>
                      <a:pt x="112" y="665"/>
                    </a:lnTo>
                    <a:lnTo>
                      <a:pt x="98" y="665"/>
                    </a:lnTo>
                    <a:lnTo>
                      <a:pt x="79" y="662"/>
                    </a:lnTo>
                    <a:lnTo>
                      <a:pt x="53" y="689"/>
                    </a:lnTo>
                    <a:lnTo>
                      <a:pt x="40" y="694"/>
                    </a:lnTo>
                    <a:lnTo>
                      <a:pt x="29" y="690"/>
                    </a:lnTo>
                    <a:lnTo>
                      <a:pt x="18" y="690"/>
                    </a:lnTo>
                    <a:lnTo>
                      <a:pt x="8" y="702"/>
                    </a:lnTo>
                    <a:lnTo>
                      <a:pt x="8" y="719"/>
                    </a:lnTo>
                    <a:lnTo>
                      <a:pt x="15" y="729"/>
                    </a:lnTo>
                    <a:lnTo>
                      <a:pt x="3" y="734"/>
                    </a:lnTo>
                    <a:lnTo>
                      <a:pt x="3" y="769"/>
                    </a:lnTo>
                    <a:lnTo>
                      <a:pt x="19" y="766"/>
                    </a:lnTo>
                    <a:lnTo>
                      <a:pt x="31" y="777"/>
                    </a:lnTo>
                    <a:lnTo>
                      <a:pt x="0" y="809"/>
                    </a:lnTo>
                    <a:lnTo>
                      <a:pt x="3" y="827"/>
                    </a:lnTo>
                    <a:lnTo>
                      <a:pt x="18" y="841"/>
                    </a:lnTo>
                    <a:lnTo>
                      <a:pt x="25" y="856"/>
                    </a:lnTo>
                    <a:lnTo>
                      <a:pt x="51" y="865"/>
                    </a:lnTo>
                    <a:lnTo>
                      <a:pt x="80" y="860"/>
                    </a:lnTo>
                    <a:lnTo>
                      <a:pt x="120" y="860"/>
                    </a:lnTo>
                    <a:lnTo>
                      <a:pt x="149" y="852"/>
                    </a:lnTo>
                    <a:lnTo>
                      <a:pt x="179" y="852"/>
                    </a:lnTo>
                    <a:lnTo>
                      <a:pt x="191" y="840"/>
                    </a:lnTo>
                    <a:lnTo>
                      <a:pt x="216" y="815"/>
                    </a:lnTo>
                    <a:lnTo>
                      <a:pt x="246" y="801"/>
                    </a:lnTo>
                    <a:lnTo>
                      <a:pt x="268" y="786"/>
                    </a:lnTo>
                    <a:lnTo>
                      <a:pt x="285" y="769"/>
                    </a:lnTo>
                    <a:lnTo>
                      <a:pt x="294" y="740"/>
                    </a:lnTo>
                    <a:lnTo>
                      <a:pt x="329" y="705"/>
                    </a:lnTo>
                    <a:lnTo>
                      <a:pt x="352" y="694"/>
                    </a:lnTo>
                    <a:lnTo>
                      <a:pt x="371" y="702"/>
                    </a:lnTo>
                    <a:lnTo>
                      <a:pt x="391" y="712"/>
                    </a:lnTo>
                    <a:lnTo>
                      <a:pt x="419" y="696"/>
                    </a:lnTo>
                    <a:lnTo>
                      <a:pt x="438" y="684"/>
                    </a:lnTo>
                    <a:lnTo>
                      <a:pt x="464" y="690"/>
                    </a:lnTo>
                    <a:lnTo>
                      <a:pt x="500" y="693"/>
                    </a:lnTo>
                    <a:lnTo>
                      <a:pt x="532" y="681"/>
                    </a:lnTo>
                    <a:lnTo>
                      <a:pt x="551" y="662"/>
                    </a:lnTo>
                    <a:lnTo>
                      <a:pt x="564" y="632"/>
                    </a:lnTo>
                    <a:lnTo>
                      <a:pt x="585" y="626"/>
                    </a:lnTo>
                    <a:lnTo>
                      <a:pt x="585" y="598"/>
                    </a:lnTo>
                    <a:lnTo>
                      <a:pt x="576" y="590"/>
                    </a:lnTo>
                    <a:lnTo>
                      <a:pt x="561" y="562"/>
                    </a:lnTo>
                    <a:lnTo>
                      <a:pt x="572" y="534"/>
                    </a:lnTo>
                    <a:lnTo>
                      <a:pt x="572" y="508"/>
                    </a:lnTo>
                    <a:lnTo>
                      <a:pt x="572" y="508"/>
                    </a:lnTo>
                    <a:lnTo>
                      <a:pt x="577" y="466"/>
                    </a:lnTo>
                    <a:lnTo>
                      <a:pt x="585" y="450"/>
                    </a:lnTo>
                    <a:lnTo>
                      <a:pt x="577" y="419"/>
                    </a:lnTo>
                    <a:lnTo>
                      <a:pt x="564" y="405"/>
                    </a:lnTo>
                    <a:lnTo>
                      <a:pt x="551" y="393"/>
                    </a:lnTo>
                    <a:lnTo>
                      <a:pt x="537" y="405"/>
                    </a:lnTo>
                    <a:lnTo>
                      <a:pt x="527" y="392"/>
                    </a:lnTo>
                    <a:lnTo>
                      <a:pt x="534" y="373"/>
                    </a:lnTo>
                    <a:lnTo>
                      <a:pt x="544" y="341"/>
                    </a:lnTo>
                    <a:lnTo>
                      <a:pt x="560" y="325"/>
                    </a:lnTo>
                    <a:lnTo>
                      <a:pt x="591" y="307"/>
                    </a:lnTo>
                    <a:lnTo>
                      <a:pt x="576" y="283"/>
                    </a:lnTo>
                    <a:lnTo>
                      <a:pt x="570" y="271"/>
                    </a:lnTo>
                    <a:lnTo>
                      <a:pt x="553" y="271"/>
                    </a:lnTo>
                    <a:lnTo>
                      <a:pt x="548" y="249"/>
                    </a:lnTo>
                    <a:lnTo>
                      <a:pt x="540" y="238"/>
                    </a:lnTo>
                    <a:lnTo>
                      <a:pt x="554" y="229"/>
                    </a:lnTo>
                    <a:lnTo>
                      <a:pt x="554" y="222"/>
                    </a:lnTo>
                    <a:lnTo>
                      <a:pt x="547" y="222"/>
                    </a:lnTo>
                    <a:lnTo>
                      <a:pt x="534" y="207"/>
                    </a:lnTo>
                    <a:lnTo>
                      <a:pt x="524" y="206"/>
                    </a:lnTo>
                    <a:lnTo>
                      <a:pt x="525" y="181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2" name="Группа 11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92CC688-D873-4338-BB44-71736E94A419}"/>
                </a:ext>
              </a:extLst>
            </p:cNvPr>
            <p:cNvGrpSpPr/>
            <p:nvPr/>
          </p:nvGrpSpPr>
          <p:grpSpPr>
            <a:xfrm>
              <a:off x="6425438" y="1895475"/>
              <a:ext cx="6141358" cy="7812002"/>
              <a:chOff x="6425436" y="1895475"/>
              <a:chExt cx="4200525" cy="5338763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3" name="Freeform 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58C5A37-935D-46B2-94F7-572745877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2211" y="1895475"/>
                <a:ext cx="1249363" cy="1624013"/>
              </a:xfrm>
              <a:custGeom>
                <a:avLst/>
                <a:gdLst>
                  <a:gd name="T0" fmla="*/ 512 w 541"/>
                  <a:gd name="T1" fmla="*/ 384 h 703"/>
                  <a:gd name="T2" fmla="*/ 519 w 541"/>
                  <a:gd name="T3" fmla="*/ 363 h 703"/>
                  <a:gd name="T4" fmla="*/ 531 w 541"/>
                  <a:gd name="T5" fmla="*/ 315 h 703"/>
                  <a:gd name="T6" fmla="*/ 500 w 541"/>
                  <a:gd name="T7" fmla="*/ 307 h 703"/>
                  <a:gd name="T8" fmla="*/ 466 w 541"/>
                  <a:gd name="T9" fmla="*/ 320 h 703"/>
                  <a:gd name="T10" fmla="*/ 433 w 541"/>
                  <a:gd name="T11" fmla="*/ 312 h 703"/>
                  <a:gd name="T12" fmla="*/ 398 w 541"/>
                  <a:gd name="T13" fmla="*/ 333 h 703"/>
                  <a:gd name="T14" fmla="*/ 394 w 541"/>
                  <a:gd name="T15" fmla="*/ 330 h 703"/>
                  <a:gd name="T16" fmla="*/ 394 w 541"/>
                  <a:gd name="T17" fmla="*/ 318 h 703"/>
                  <a:gd name="T18" fmla="*/ 406 w 541"/>
                  <a:gd name="T19" fmla="*/ 266 h 703"/>
                  <a:gd name="T20" fmla="*/ 378 w 541"/>
                  <a:gd name="T21" fmla="*/ 238 h 703"/>
                  <a:gd name="T22" fmla="*/ 345 w 541"/>
                  <a:gd name="T23" fmla="*/ 224 h 703"/>
                  <a:gd name="T24" fmla="*/ 338 w 541"/>
                  <a:gd name="T25" fmla="*/ 210 h 703"/>
                  <a:gd name="T26" fmla="*/ 366 w 541"/>
                  <a:gd name="T27" fmla="*/ 214 h 703"/>
                  <a:gd name="T28" fmla="*/ 394 w 541"/>
                  <a:gd name="T29" fmla="*/ 186 h 703"/>
                  <a:gd name="T30" fmla="*/ 423 w 541"/>
                  <a:gd name="T31" fmla="*/ 163 h 703"/>
                  <a:gd name="T32" fmla="*/ 474 w 541"/>
                  <a:gd name="T33" fmla="*/ 126 h 703"/>
                  <a:gd name="T34" fmla="*/ 482 w 541"/>
                  <a:gd name="T35" fmla="*/ 100 h 703"/>
                  <a:gd name="T36" fmla="*/ 463 w 541"/>
                  <a:gd name="T37" fmla="*/ 92 h 703"/>
                  <a:gd name="T38" fmla="*/ 426 w 541"/>
                  <a:gd name="T39" fmla="*/ 67 h 703"/>
                  <a:gd name="T40" fmla="*/ 422 w 541"/>
                  <a:gd name="T41" fmla="*/ 49 h 703"/>
                  <a:gd name="T42" fmla="*/ 409 w 541"/>
                  <a:gd name="T43" fmla="*/ 23 h 703"/>
                  <a:gd name="T44" fmla="*/ 373 w 541"/>
                  <a:gd name="T45" fmla="*/ 28 h 703"/>
                  <a:gd name="T46" fmla="*/ 336 w 541"/>
                  <a:gd name="T47" fmla="*/ 53 h 703"/>
                  <a:gd name="T48" fmla="*/ 338 w 541"/>
                  <a:gd name="T49" fmla="*/ 73 h 703"/>
                  <a:gd name="T50" fmla="*/ 352 w 541"/>
                  <a:gd name="T51" fmla="*/ 98 h 703"/>
                  <a:gd name="T52" fmla="*/ 343 w 541"/>
                  <a:gd name="T53" fmla="*/ 120 h 703"/>
                  <a:gd name="T54" fmla="*/ 294 w 541"/>
                  <a:gd name="T55" fmla="*/ 109 h 703"/>
                  <a:gd name="T56" fmla="*/ 233 w 541"/>
                  <a:gd name="T57" fmla="*/ 153 h 703"/>
                  <a:gd name="T58" fmla="*/ 175 w 541"/>
                  <a:gd name="T59" fmla="*/ 195 h 703"/>
                  <a:gd name="T60" fmla="*/ 102 w 541"/>
                  <a:gd name="T61" fmla="*/ 256 h 703"/>
                  <a:gd name="T62" fmla="*/ 85 w 541"/>
                  <a:gd name="T63" fmla="*/ 315 h 703"/>
                  <a:gd name="T64" fmla="*/ 52 w 541"/>
                  <a:gd name="T65" fmla="*/ 341 h 703"/>
                  <a:gd name="T66" fmla="*/ 66 w 541"/>
                  <a:gd name="T67" fmla="*/ 371 h 703"/>
                  <a:gd name="T68" fmla="*/ 116 w 541"/>
                  <a:gd name="T69" fmla="*/ 390 h 703"/>
                  <a:gd name="T70" fmla="*/ 74 w 541"/>
                  <a:gd name="T71" fmla="*/ 415 h 703"/>
                  <a:gd name="T72" fmla="*/ 46 w 541"/>
                  <a:gd name="T73" fmla="*/ 382 h 703"/>
                  <a:gd name="T74" fmla="*/ 38 w 541"/>
                  <a:gd name="T75" fmla="*/ 424 h 703"/>
                  <a:gd name="T76" fmla="*/ 24 w 541"/>
                  <a:gd name="T77" fmla="*/ 472 h 703"/>
                  <a:gd name="T78" fmla="*/ 0 w 541"/>
                  <a:gd name="T79" fmla="*/ 514 h 703"/>
                  <a:gd name="T80" fmla="*/ 37 w 541"/>
                  <a:gd name="T81" fmla="*/ 537 h 703"/>
                  <a:gd name="T82" fmla="*/ 40 w 541"/>
                  <a:gd name="T83" fmla="*/ 585 h 703"/>
                  <a:gd name="T84" fmla="*/ 23 w 541"/>
                  <a:gd name="T85" fmla="*/ 631 h 703"/>
                  <a:gd name="T86" fmla="*/ 52 w 541"/>
                  <a:gd name="T87" fmla="*/ 668 h 703"/>
                  <a:gd name="T88" fmla="*/ 97 w 541"/>
                  <a:gd name="T89" fmla="*/ 677 h 703"/>
                  <a:gd name="T90" fmla="*/ 133 w 541"/>
                  <a:gd name="T91" fmla="*/ 691 h 703"/>
                  <a:gd name="T92" fmla="*/ 170 w 541"/>
                  <a:gd name="T93" fmla="*/ 690 h 703"/>
                  <a:gd name="T94" fmla="*/ 235 w 541"/>
                  <a:gd name="T95" fmla="*/ 675 h 703"/>
                  <a:gd name="T96" fmla="*/ 252 w 541"/>
                  <a:gd name="T97" fmla="*/ 632 h 703"/>
                  <a:gd name="T98" fmla="*/ 271 w 541"/>
                  <a:gd name="T99" fmla="*/ 602 h 703"/>
                  <a:gd name="T100" fmla="*/ 298 w 541"/>
                  <a:gd name="T101" fmla="*/ 580 h 703"/>
                  <a:gd name="T102" fmla="*/ 330 w 541"/>
                  <a:gd name="T103" fmla="*/ 559 h 703"/>
                  <a:gd name="T104" fmla="*/ 357 w 541"/>
                  <a:gd name="T105" fmla="*/ 543 h 703"/>
                  <a:gd name="T106" fmla="*/ 388 w 541"/>
                  <a:gd name="T107" fmla="*/ 544 h 703"/>
                  <a:gd name="T108" fmla="*/ 416 w 541"/>
                  <a:gd name="T109" fmla="*/ 560 h 703"/>
                  <a:gd name="T110" fmla="*/ 454 w 541"/>
                  <a:gd name="T111" fmla="*/ 553 h 703"/>
                  <a:gd name="T112" fmla="*/ 473 w 541"/>
                  <a:gd name="T113" fmla="*/ 503 h 703"/>
                  <a:gd name="T114" fmla="*/ 500 w 541"/>
                  <a:gd name="T115" fmla="*/ 45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1" h="703">
                    <a:moveTo>
                      <a:pt x="528" y="447"/>
                    </a:moveTo>
                    <a:cubicBezTo>
                      <a:pt x="528" y="423"/>
                      <a:pt x="528" y="423"/>
                      <a:pt x="528" y="423"/>
                    </a:cubicBezTo>
                    <a:cubicBezTo>
                      <a:pt x="523" y="401"/>
                      <a:pt x="523" y="401"/>
                      <a:pt x="523" y="401"/>
                    </a:cubicBezTo>
                    <a:cubicBezTo>
                      <a:pt x="512" y="384"/>
                      <a:pt x="512" y="384"/>
                      <a:pt x="512" y="384"/>
                    </a:cubicBezTo>
                    <a:cubicBezTo>
                      <a:pt x="517" y="379"/>
                      <a:pt x="517" y="379"/>
                      <a:pt x="517" y="379"/>
                    </a:cubicBezTo>
                    <a:cubicBezTo>
                      <a:pt x="501" y="369"/>
                      <a:pt x="501" y="369"/>
                      <a:pt x="501" y="369"/>
                    </a:cubicBezTo>
                    <a:cubicBezTo>
                      <a:pt x="505" y="363"/>
                      <a:pt x="505" y="363"/>
                      <a:pt x="505" y="363"/>
                    </a:cubicBezTo>
                    <a:cubicBezTo>
                      <a:pt x="519" y="363"/>
                      <a:pt x="519" y="363"/>
                      <a:pt x="519" y="363"/>
                    </a:cubicBezTo>
                    <a:cubicBezTo>
                      <a:pt x="528" y="344"/>
                      <a:pt x="528" y="344"/>
                      <a:pt x="528" y="344"/>
                    </a:cubicBezTo>
                    <a:cubicBezTo>
                      <a:pt x="541" y="339"/>
                      <a:pt x="541" y="339"/>
                      <a:pt x="541" y="339"/>
                    </a:cubicBezTo>
                    <a:cubicBezTo>
                      <a:pt x="541" y="325"/>
                      <a:pt x="541" y="325"/>
                      <a:pt x="541" y="325"/>
                    </a:cubicBezTo>
                    <a:cubicBezTo>
                      <a:pt x="531" y="315"/>
                      <a:pt x="531" y="315"/>
                      <a:pt x="531" y="315"/>
                    </a:cubicBezTo>
                    <a:cubicBezTo>
                      <a:pt x="526" y="303"/>
                      <a:pt x="526" y="303"/>
                      <a:pt x="526" y="303"/>
                    </a:cubicBezTo>
                    <a:cubicBezTo>
                      <a:pt x="516" y="311"/>
                      <a:pt x="516" y="311"/>
                      <a:pt x="516" y="311"/>
                    </a:cubicBezTo>
                    <a:cubicBezTo>
                      <a:pt x="508" y="305"/>
                      <a:pt x="508" y="305"/>
                      <a:pt x="508" y="305"/>
                    </a:cubicBezTo>
                    <a:cubicBezTo>
                      <a:pt x="500" y="307"/>
                      <a:pt x="500" y="307"/>
                      <a:pt x="500" y="307"/>
                    </a:cubicBezTo>
                    <a:cubicBezTo>
                      <a:pt x="493" y="314"/>
                      <a:pt x="493" y="314"/>
                      <a:pt x="493" y="314"/>
                    </a:cubicBezTo>
                    <a:cubicBezTo>
                      <a:pt x="481" y="314"/>
                      <a:pt x="481" y="314"/>
                      <a:pt x="481" y="314"/>
                    </a:cubicBezTo>
                    <a:cubicBezTo>
                      <a:pt x="478" y="320"/>
                      <a:pt x="478" y="320"/>
                      <a:pt x="478" y="320"/>
                    </a:cubicBezTo>
                    <a:cubicBezTo>
                      <a:pt x="466" y="320"/>
                      <a:pt x="466" y="320"/>
                      <a:pt x="466" y="320"/>
                    </a:cubicBezTo>
                    <a:cubicBezTo>
                      <a:pt x="466" y="311"/>
                      <a:pt x="466" y="311"/>
                      <a:pt x="466" y="311"/>
                    </a:cubicBezTo>
                    <a:cubicBezTo>
                      <a:pt x="451" y="311"/>
                      <a:pt x="451" y="311"/>
                      <a:pt x="451" y="311"/>
                    </a:cubicBezTo>
                    <a:cubicBezTo>
                      <a:pt x="443" y="313"/>
                      <a:pt x="443" y="313"/>
                      <a:pt x="443" y="313"/>
                    </a:cubicBezTo>
                    <a:cubicBezTo>
                      <a:pt x="433" y="312"/>
                      <a:pt x="433" y="312"/>
                      <a:pt x="433" y="312"/>
                    </a:cubicBezTo>
                    <a:cubicBezTo>
                      <a:pt x="429" y="319"/>
                      <a:pt x="429" y="319"/>
                      <a:pt x="429" y="319"/>
                    </a:cubicBezTo>
                    <a:cubicBezTo>
                      <a:pt x="421" y="327"/>
                      <a:pt x="421" y="327"/>
                      <a:pt x="421" y="327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398" y="333"/>
                      <a:pt x="398" y="333"/>
                      <a:pt x="398" y="333"/>
                    </a:cubicBezTo>
                    <a:cubicBezTo>
                      <a:pt x="398" y="346"/>
                      <a:pt x="398" y="346"/>
                      <a:pt x="398" y="346"/>
                    </a:cubicBezTo>
                    <a:cubicBezTo>
                      <a:pt x="390" y="349"/>
                      <a:pt x="390" y="349"/>
                      <a:pt x="390" y="349"/>
                    </a:cubicBezTo>
                    <a:cubicBezTo>
                      <a:pt x="383" y="343"/>
                      <a:pt x="383" y="343"/>
                      <a:pt x="383" y="343"/>
                    </a:cubicBezTo>
                    <a:cubicBezTo>
                      <a:pt x="394" y="330"/>
                      <a:pt x="394" y="330"/>
                      <a:pt x="394" y="330"/>
                    </a:cubicBezTo>
                    <a:cubicBezTo>
                      <a:pt x="386" y="330"/>
                      <a:pt x="386" y="330"/>
                      <a:pt x="386" y="330"/>
                    </a:cubicBezTo>
                    <a:cubicBezTo>
                      <a:pt x="375" y="335"/>
                      <a:pt x="375" y="335"/>
                      <a:pt x="375" y="335"/>
                    </a:cubicBezTo>
                    <a:cubicBezTo>
                      <a:pt x="380" y="324"/>
                      <a:pt x="380" y="324"/>
                      <a:pt x="380" y="324"/>
                    </a:cubicBezTo>
                    <a:cubicBezTo>
                      <a:pt x="394" y="318"/>
                      <a:pt x="394" y="318"/>
                      <a:pt x="394" y="318"/>
                    </a:cubicBezTo>
                    <a:cubicBezTo>
                      <a:pt x="404" y="318"/>
                      <a:pt x="404" y="318"/>
                      <a:pt x="404" y="318"/>
                    </a:cubicBezTo>
                    <a:cubicBezTo>
                      <a:pt x="414" y="301"/>
                      <a:pt x="414" y="301"/>
                      <a:pt x="414" y="301"/>
                    </a:cubicBezTo>
                    <a:cubicBezTo>
                      <a:pt x="412" y="285"/>
                      <a:pt x="412" y="285"/>
                      <a:pt x="412" y="285"/>
                    </a:cubicBezTo>
                    <a:cubicBezTo>
                      <a:pt x="406" y="266"/>
                      <a:pt x="406" y="266"/>
                      <a:pt x="406" y="266"/>
                    </a:cubicBezTo>
                    <a:cubicBezTo>
                      <a:pt x="395" y="255"/>
                      <a:pt x="395" y="255"/>
                      <a:pt x="395" y="255"/>
                    </a:cubicBezTo>
                    <a:cubicBezTo>
                      <a:pt x="385" y="245"/>
                      <a:pt x="385" y="245"/>
                      <a:pt x="385" y="245"/>
                    </a:cubicBezTo>
                    <a:cubicBezTo>
                      <a:pt x="379" y="251"/>
                      <a:pt x="379" y="251"/>
                      <a:pt x="379" y="251"/>
                    </a:cubicBezTo>
                    <a:cubicBezTo>
                      <a:pt x="378" y="238"/>
                      <a:pt x="378" y="238"/>
                      <a:pt x="378" y="238"/>
                    </a:cubicBezTo>
                    <a:cubicBezTo>
                      <a:pt x="368" y="238"/>
                      <a:pt x="368" y="238"/>
                      <a:pt x="368" y="238"/>
                    </a:cubicBezTo>
                    <a:cubicBezTo>
                      <a:pt x="354" y="242"/>
                      <a:pt x="354" y="242"/>
                      <a:pt x="354" y="242"/>
                    </a:cubicBezTo>
                    <a:cubicBezTo>
                      <a:pt x="345" y="233"/>
                      <a:pt x="345" y="233"/>
                      <a:pt x="345" y="233"/>
                    </a:cubicBezTo>
                    <a:cubicBezTo>
                      <a:pt x="345" y="224"/>
                      <a:pt x="345" y="224"/>
                      <a:pt x="345" y="224"/>
                    </a:cubicBezTo>
                    <a:cubicBezTo>
                      <a:pt x="333" y="222"/>
                      <a:pt x="333" y="222"/>
                      <a:pt x="333" y="222"/>
                    </a:cubicBezTo>
                    <a:cubicBezTo>
                      <a:pt x="337" y="218"/>
                      <a:pt x="337" y="218"/>
                      <a:pt x="337" y="218"/>
                    </a:cubicBezTo>
                    <a:cubicBezTo>
                      <a:pt x="343" y="215"/>
                      <a:pt x="343" y="215"/>
                      <a:pt x="343" y="215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53" y="214"/>
                      <a:pt x="353" y="214"/>
                      <a:pt x="353" y="214"/>
                    </a:cubicBezTo>
                    <a:cubicBezTo>
                      <a:pt x="366" y="214"/>
                      <a:pt x="366" y="214"/>
                      <a:pt x="366" y="214"/>
                    </a:cubicBezTo>
                    <a:cubicBezTo>
                      <a:pt x="374" y="207"/>
                      <a:pt x="374" y="207"/>
                      <a:pt x="374" y="207"/>
                    </a:cubicBezTo>
                    <a:cubicBezTo>
                      <a:pt x="383" y="214"/>
                      <a:pt x="383" y="214"/>
                      <a:pt x="383" y="214"/>
                    </a:cubicBezTo>
                    <a:cubicBezTo>
                      <a:pt x="394" y="203"/>
                      <a:pt x="394" y="203"/>
                      <a:pt x="394" y="203"/>
                    </a:cubicBezTo>
                    <a:cubicBezTo>
                      <a:pt x="394" y="186"/>
                      <a:pt x="394" y="186"/>
                      <a:pt x="394" y="186"/>
                    </a:cubicBezTo>
                    <a:cubicBezTo>
                      <a:pt x="389" y="176"/>
                      <a:pt x="389" y="176"/>
                      <a:pt x="389" y="176"/>
                    </a:cubicBezTo>
                    <a:cubicBezTo>
                      <a:pt x="400" y="159"/>
                      <a:pt x="400" y="159"/>
                      <a:pt x="400" y="159"/>
                    </a:cubicBez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23" y="163"/>
                      <a:pt x="423" y="163"/>
                      <a:pt x="423" y="163"/>
                    </a:cubicBezTo>
                    <a:cubicBezTo>
                      <a:pt x="437" y="159"/>
                      <a:pt x="437" y="159"/>
                      <a:pt x="437" y="159"/>
                    </a:cubicBezTo>
                    <a:cubicBezTo>
                      <a:pt x="444" y="143"/>
                      <a:pt x="444" y="143"/>
                      <a:pt x="444" y="143"/>
                    </a:cubicBezTo>
                    <a:cubicBezTo>
                      <a:pt x="458" y="127"/>
                      <a:pt x="458" y="127"/>
                      <a:pt x="458" y="127"/>
                    </a:cubicBezTo>
                    <a:cubicBezTo>
                      <a:pt x="474" y="126"/>
                      <a:pt x="474" y="126"/>
                      <a:pt x="474" y="126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68" y="105"/>
                      <a:pt x="468" y="105"/>
                      <a:pt x="468" y="105"/>
                    </a:cubicBezTo>
                    <a:cubicBezTo>
                      <a:pt x="468" y="100"/>
                      <a:pt x="468" y="100"/>
                      <a:pt x="468" y="100"/>
                    </a:cubicBezTo>
                    <a:cubicBezTo>
                      <a:pt x="482" y="100"/>
                      <a:pt x="482" y="100"/>
                      <a:pt x="482" y="100"/>
                    </a:cubicBezTo>
                    <a:cubicBezTo>
                      <a:pt x="478" y="89"/>
                      <a:pt x="478" y="89"/>
                      <a:pt x="478" y="89"/>
                    </a:cubicBezTo>
                    <a:cubicBezTo>
                      <a:pt x="478" y="81"/>
                      <a:pt x="478" y="81"/>
                      <a:pt x="478" y="81"/>
                    </a:cubicBezTo>
                    <a:cubicBezTo>
                      <a:pt x="470" y="90"/>
                      <a:pt x="470" y="90"/>
                      <a:pt x="470" y="90"/>
                    </a:cubicBezTo>
                    <a:cubicBezTo>
                      <a:pt x="463" y="92"/>
                      <a:pt x="463" y="92"/>
                      <a:pt x="463" y="92"/>
                    </a:cubicBezTo>
                    <a:cubicBezTo>
                      <a:pt x="454" y="79"/>
                      <a:pt x="454" y="79"/>
                      <a:pt x="454" y="79"/>
                    </a:cubicBezTo>
                    <a:cubicBezTo>
                      <a:pt x="442" y="66"/>
                      <a:pt x="442" y="66"/>
                      <a:pt x="442" y="66"/>
                    </a:cubicBezTo>
                    <a:cubicBezTo>
                      <a:pt x="442" y="73"/>
                      <a:pt x="442" y="73"/>
                      <a:pt x="442" y="73"/>
                    </a:cubicBezTo>
                    <a:cubicBezTo>
                      <a:pt x="426" y="67"/>
                      <a:pt x="426" y="67"/>
                      <a:pt x="426" y="67"/>
                    </a:cubicBezTo>
                    <a:cubicBezTo>
                      <a:pt x="419" y="75"/>
                      <a:pt x="419" y="75"/>
                      <a:pt x="419" y="75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22" y="63"/>
                      <a:pt x="422" y="63"/>
                      <a:pt x="422" y="63"/>
                    </a:cubicBezTo>
                    <a:cubicBezTo>
                      <a:pt x="422" y="49"/>
                      <a:pt x="422" y="49"/>
                      <a:pt x="422" y="49"/>
                    </a:cubicBezTo>
                    <a:cubicBezTo>
                      <a:pt x="422" y="49"/>
                      <a:pt x="426" y="37"/>
                      <a:pt x="422" y="41"/>
                    </a:cubicBezTo>
                    <a:cubicBezTo>
                      <a:pt x="418" y="45"/>
                      <a:pt x="408" y="45"/>
                      <a:pt x="408" y="45"/>
                    </a:cubicBezTo>
                    <a:cubicBezTo>
                      <a:pt x="416" y="29"/>
                      <a:pt x="416" y="29"/>
                      <a:pt x="416" y="29"/>
                    </a:cubicBezTo>
                    <a:cubicBezTo>
                      <a:pt x="409" y="23"/>
                      <a:pt x="409" y="23"/>
                      <a:pt x="409" y="23"/>
                    </a:cubicBezTo>
                    <a:cubicBezTo>
                      <a:pt x="400" y="15"/>
                      <a:pt x="400" y="15"/>
                      <a:pt x="400" y="15"/>
                    </a:cubicBezTo>
                    <a:cubicBezTo>
                      <a:pt x="400" y="15"/>
                      <a:pt x="404" y="0"/>
                      <a:pt x="400" y="4"/>
                    </a:cubicBezTo>
                    <a:cubicBezTo>
                      <a:pt x="396" y="8"/>
                      <a:pt x="385" y="11"/>
                      <a:pt x="385" y="11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8" y="28"/>
                      <a:pt x="368" y="28"/>
                      <a:pt x="368" y="28"/>
                    </a:cubicBezTo>
                    <a:cubicBezTo>
                      <a:pt x="352" y="34"/>
                      <a:pt x="352" y="34"/>
                      <a:pt x="352" y="34"/>
                    </a:cubicBezTo>
                    <a:cubicBezTo>
                      <a:pt x="343" y="43"/>
                      <a:pt x="343" y="43"/>
                      <a:pt x="343" y="43"/>
                    </a:cubicBezTo>
                    <a:cubicBezTo>
                      <a:pt x="336" y="53"/>
                      <a:pt x="336" y="53"/>
                      <a:pt x="336" y="53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28" y="64"/>
                      <a:pt x="328" y="64"/>
                      <a:pt x="328" y="64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38" y="73"/>
                      <a:pt x="338" y="73"/>
                      <a:pt x="338" y="73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322" y="93"/>
                      <a:pt x="322" y="93"/>
                      <a:pt x="322" y="93"/>
                    </a:cubicBezTo>
                    <a:cubicBezTo>
                      <a:pt x="334" y="97"/>
                      <a:pt x="334" y="97"/>
                      <a:pt x="334" y="97"/>
                    </a:cubicBezTo>
                    <a:cubicBezTo>
                      <a:pt x="352" y="98"/>
                      <a:pt x="352" y="98"/>
                      <a:pt x="352" y="98"/>
                    </a:cubicBezTo>
                    <a:cubicBezTo>
                      <a:pt x="368" y="95"/>
                      <a:pt x="368" y="95"/>
                      <a:pt x="368" y="95"/>
                    </a:cubicBezTo>
                    <a:cubicBezTo>
                      <a:pt x="368" y="103"/>
                      <a:pt x="368" y="103"/>
                      <a:pt x="368" y="103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43" y="120"/>
                      <a:pt x="343" y="120"/>
                      <a:pt x="343" y="120"/>
                    </a:cubicBezTo>
                    <a:cubicBezTo>
                      <a:pt x="330" y="110"/>
                      <a:pt x="330" y="110"/>
                      <a:pt x="330" y="11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04" y="104"/>
                      <a:pt x="304" y="104"/>
                      <a:pt x="304" y="104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80" y="116"/>
                      <a:pt x="280" y="116"/>
                      <a:pt x="280" y="116"/>
                    </a:cubicBezTo>
                    <a:cubicBezTo>
                      <a:pt x="268" y="129"/>
                      <a:pt x="268" y="129"/>
                      <a:pt x="268" y="129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33" y="153"/>
                      <a:pt x="233" y="153"/>
                      <a:pt x="233" y="153"/>
                    </a:cubicBezTo>
                    <a:cubicBezTo>
                      <a:pt x="216" y="159"/>
                      <a:pt x="216" y="159"/>
                      <a:pt x="216" y="159"/>
                    </a:cubicBezTo>
                    <a:cubicBezTo>
                      <a:pt x="203" y="173"/>
                      <a:pt x="203" y="173"/>
                      <a:pt x="203" y="173"/>
                    </a:cubicBezTo>
                    <a:cubicBezTo>
                      <a:pt x="189" y="186"/>
                      <a:pt x="189" y="186"/>
                      <a:pt x="189" y="186"/>
                    </a:cubicBezTo>
                    <a:cubicBezTo>
                      <a:pt x="175" y="195"/>
                      <a:pt x="175" y="195"/>
                      <a:pt x="175" y="195"/>
                    </a:cubicBezTo>
                    <a:cubicBezTo>
                      <a:pt x="155" y="203"/>
                      <a:pt x="155" y="203"/>
                      <a:pt x="155" y="203"/>
                    </a:cubicBezTo>
                    <a:cubicBezTo>
                      <a:pt x="145" y="214"/>
                      <a:pt x="145" y="214"/>
                      <a:pt x="145" y="214"/>
                    </a:cubicBezTo>
                    <a:cubicBezTo>
                      <a:pt x="122" y="236"/>
                      <a:pt x="122" y="236"/>
                      <a:pt x="122" y="236"/>
                    </a:cubicBezTo>
                    <a:cubicBezTo>
                      <a:pt x="102" y="256"/>
                      <a:pt x="102" y="256"/>
                      <a:pt x="102" y="256"/>
                    </a:cubicBezTo>
                    <a:cubicBezTo>
                      <a:pt x="96" y="275"/>
                      <a:pt x="96" y="275"/>
                      <a:pt x="96" y="275"/>
                    </a:cubicBezTo>
                    <a:cubicBezTo>
                      <a:pt x="85" y="292"/>
                      <a:pt x="85" y="292"/>
                      <a:pt x="85" y="292"/>
                    </a:cubicBezTo>
                    <a:cubicBezTo>
                      <a:pt x="81" y="304"/>
                      <a:pt x="81" y="304"/>
                      <a:pt x="81" y="304"/>
                    </a:cubicBezTo>
                    <a:cubicBezTo>
                      <a:pt x="85" y="315"/>
                      <a:pt x="85" y="315"/>
                      <a:pt x="85" y="315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65" y="321"/>
                      <a:pt x="65" y="321"/>
                      <a:pt x="65" y="321"/>
                    </a:cubicBezTo>
                    <a:cubicBezTo>
                      <a:pt x="64" y="335"/>
                      <a:pt x="64" y="335"/>
                      <a:pt x="64" y="335"/>
                    </a:cubicBezTo>
                    <a:cubicBezTo>
                      <a:pt x="52" y="341"/>
                      <a:pt x="52" y="341"/>
                      <a:pt x="52" y="341"/>
                    </a:cubicBezTo>
                    <a:cubicBezTo>
                      <a:pt x="48" y="354"/>
                      <a:pt x="48" y="354"/>
                      <a:pt x="48" y="354"/>
                    </a:cubicBezTo>
                    <a:cubicBezTo>
                      <a:pt x="48" y="361"/>
                      <a:pt x="48" y="361"/>
                      <a:pt x="48" y="361"/>
                    </a:cubicBezTo>
                    <a:cubicBezTo>
                      <a:pt x="62" y="361"/>
                      <a:pt x="62" y="361"/>
                      <a:pt x="62" y="361"/>
                    </a:cubicBezTo>
                    <a:cubicBezTo>
                      <a:pt x="66" y="371"/>
                      <a:pt x="66" y="371"/>
                      <a:pt x="66" y="371"/>
                    </a:cubicBezTo>
                    <a:cubicBezTo>
                      <a:pt x="82" y="368"/>
                      <a:pt x="82" y="368"/>
                      <a:pt x="82" y="368"/>
                    </a:cubicBezTo>
                    <a:cubicBezTo>
                      <a:pt x="105" y="378"/>
                      <a:pt x="105" y="378"/>
                      <a:pt x="105" y="378"/>
                    </a:cubicBezTo>
                    <a:cubicBezTo>
                      <a:pt x="112" y="379"/>
                      <a:pt x="112" y="379"/>
                      <a:pt x="112" y="379"/>
                    </a:cubicBezTo>
                    <a:cubicBezTo>
                      <a:pt x="116" y="390"/>
                      <a:pt x="116" y="390"/>
                      <a:pt x="116" y="390"/>
                    </a:cubicBezTo>
                    <a:cubicBezTo>
                      <a:pt x="113" y="401"/>
                      <a:pt x="113" y="401"/>
                      <a:pt x="113" y="401"/>
                    </a:cubicBezTo>
                    <a:cubicBezTo>
                      <a:pt x="100" y="404"/>
                      <a:pt x="100" y="404"/>
                      <a:pt x="100" y="404"/>
                    </a:cubicBezTo>
                    <a:cubicBezTo>
                      <a:pt x="85" y="411"/>
                      <a:pt x="85" y="411"/>
                      <a:pt x="85" y="411"/>
                    </a:cubicBezTo>
                    <a:cubicBezTo>
                      <a:pt x="74" y="415"/>
                      <a:pt x="74" y="415"/>
                      <a:pt x="74" y="415"/>
                    </a:cubicBezTo>
                    <a:cubicBezTo>
                      <a:pt x="59" y="415"/>
                      <a:pt x="59" y="415"/>
                      <a:pt x="59" y="415"/>
                    </a:cubicBezTo>
                    <a:cubicBezTo>
                      <a:pt x="49" y="405"/>
                      <a:pt x="49" y="405"/>
                      <a:pt x="49" y="405"/>
                    </a:cubicBezTo>
                    <a:cubicBezTo>
                      <a:pt x="59" y="395"/>
                      <a:pt x="59" y="395"/>
                      <a:pt x="59" y="395"/>
                    </a:cubicBezTo>
                    <a:cubicBezTo>
                      <a:pt x="46" y="382"/>
                      <a:pt x="46" y="382"/>
                      <a:pt x="46" y="382"/>
                    </a:cubicBezTo>
                    <a:cubicBezTo>
                      <a:pt x="39" y="389"/>
                      <a:pt x="39" y="389"/>
                      <a:pt x="39" y="389"/>
                    </a:cubicBezTo>
                    <a:cubicBezTo>
                      <a:pt x="32" y="403"/>
                      <a:pt x="32" y="403"/>
                      <a:pt x="32" y="403"/>
                    </a:cubicBezTo>
                    <a:cubicBezTo>
                      <a:pt x="41" y="416"/>
                      <a:pt x="41" y="416"/>
                      <a:pt x="41" y="416"/>
                    </a:cubicBezTo>
                    <a:cubicBezTo>
                      <a:pt x="38" y="424"/>
                      <a:pt x="38" y="424"/>
                      <a:pt x="38" y="424"/>
                    </a:cubicBezTo>
                    <a:cubicBezTo>
                      <a:pt x="45" y="431"/>
                      <a:pt x="45" y="431"/>
                      <a:pt x="45" y="431"/>
                    </a:cubicBezTo>
                    <a:cubicBezTo>
                      <a:pt x="41" y="447"/>
                      <a:pt x="41" y="447"/>
                      <a:pt x="41" y="447"/>
                    </a:cubicBezTo>
                    <a:cubicBezTo>
                      <a:pt x="24" y="459"/>
                      <a:pt x="24" y="459"/>
                      <a:pt x="24" y="459"/>
                    </a:cubicBezTo>
                    <a:cubicBezTo>
                      <a:pt x="24" y="472"/>
                      <a:pt x="24" y="472"/>
                      <a:pt x="24" y="472"/>
                    </a:cubicBezTo>
                    <a:cubicBezTo>
                      <a:pt x="16" y="481"/>
                      <a:pt x="16" y="481"/>
                      <a:pt x="16" y="481"/>
                    </a:cubicBezTo>
                    <a:cubicBezTo>
                      <a:pt x="6" y="481"/>
                      <a:pt x="6" y="481"/>
                      <a:pt x="6" y="481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5" y="522"/>
                      <a:pt x="5" y="522"/>
                      <a:pt x="5" y="522"/>
                    </a:cubicBezTo>
                    <a:cubicBezTo>
                      <a:pt x="21" y="527"/>
                      <a:pt x="21" y="527"/>
                      <a:pt x="21" y="527"/>
                    </a:cubicBezTo>
                    <a:cubicBezTo>
                      <a:pt x="34" y="529"/>
                      <a:pt x="34" y="529"/>
                      <a:pt x="34" y="529"/>
                    </a:cubicBezTo>
                    <a:cubicBezTo>
                      <a:pt x="37" y="537"/>
                      <a:pt x="37" y="537"/>
                      <a:pt x="37" y="537"/>
                    </a:cubicBezTo>
                    <a:cubicBezTo>
                      <a:pt x="49" y="542"/>
                      <a:pt x="49" y="542"/>
                      <a:pt x="49" y="542"/>
                    </a:cubicBezTo>
                    <a:cubicBezTo>
                      <a:pt x="60" y="559"/>
                      <a:pt x="60" y="559"/>
                      <a:pt x="60" y="559"/>
                    </a:cubicBezTo>
                    <a:cubicBezTo>
                      <a:pt x="46" y="570"/>
                      <a:pt x="46" y="570"/>
                      <a:pt x="46" y="570"/>
                    </a:cubicBezTo>
                    <a:cubicBezTo>
                      <a:pt x="40" y="585"/>
                      <a:pt x="40" y="585"/>
                      <a:pt x="40" y="585"/>
                    </a:cubicBezTo>
                    <a:cubicBezTo>
                      <a:pt x="40" y="599"/>
                      <a:pt x="40" y="599"/>
                      <a:pt x="40" y="599"/>
                    </a:cubicBezTo>
                    <a:cubicBezTo>
                      <a:pt x="31" y="605"/>
                      <a:pt x="31" y="605"/>
                      <a:pt x="31" y="605"/>
                    </a:cubicBezTo>
                    <a:cubicBezTo>
                      <a:pt x="31" y="619"/>
                      <a:pt x="31" y="619"/>
                      <a:pt x="31" y="619"/>
                    </a:cubicBezTo>
                    <a:cubicBezTo>
                      <a:pt x="23" y="631"/>
                      <a:pt x="23" y="631"/>
                      <a:pt x="23" y="631"/>
                    </a:cubicBezTo>
                    <a:cubicBezTo>
                      <a:pt x="28" y="645"/>
                      <a:pt x="28" y="645"/>
                      <a:pt x="28" y="645"/>
                    </a:cubicBezTo>
                    <a:cubicBezTo>
                      <a:pt x="39" y="650"/>
                      <a:pt x="39" y="650"/>
                      <a:pt x="39" y="650"/>
                    </a:cubicBezTo>
                    <a:cubicBezTo>
                      <a:pt x="39" y="666"/>
                      <a:pt x="39" y="666"/>
                      <a:pt x="39" y="666"/>
                    </a:cubicBezTo>
                    <a:cubicBezTo>
                      <a:pt x="52" y="668"/>
                      <a:pt x="52" y="668"/>
                      <a:pt x="52" y="668"/>
                    </a:cubicBezTo>
                    <a:cubicBezTo>
                      <a:pt x="64" y="673"/>
                      <a:pt x="64" y="673"/>
                      <a:pt x="64" y="673"/>
                    </a:cubicBezTo>
                    <a:cubicBezTo>
                      <a:pt x="78" y="669"/>
                      <a:pt x="78" y="669"/>
                      <a:pt x="78" y="669"/>
                    </a:cubicBezTo>
                    <a:cubicBezTo>
                      <a:pt x="89" y="669"/>
                      <a:pt x="89" y="669"/>
                      <a:pt x="89" y="669"/>
                    </a:cubicBezTo>
                    <a:cubicBezTo>
                      <a:pt x="97" y="677"/>
                      <a:pt x="97" y="677"/>
                      <a:pt x="97" y="677"/>
                    </a:cubicBezTo>
                    <a:cubicBezTo>
                      <a:pt x="104" y="691"/>
                      <a:pt x="104" y="691"/>
                      <a:pt x="104" y="691"/>
                    </a:cubicBezTo>
                    <a:cubicBezTo>
                      <a:pt x="112" y="691"/>
                      <a:pt x="112" y="691"/>
                      <a:pt x="112" y="691"/>
                    </a:cubicBezTo>
                    <a:cubicBezTo>
                      <a:pt x="127" y="685"/>
                      <a:pt x="127" y="685"/>
                      <a:pt x="127" y="685"/>
                    </a:cubicBezTo>
                    <a:cubicBezTo>
                      <a:pt x="133" y="691"/>
                      <a:pt x="133" y="691"/>
                      <a:pt x="133" y="691"/>
                    </a:cubicBezTo>
                    <a:cubicBezTo>
                      <a:pt x="142" y="703"/>
                      <a:pt x="142" y="703"/>
                      <a:pt x="142" y="703"/>
                    </a:cubicBezTo>
                    <a:cubicBezTo>
                      <a:pt x="153" y="703"/>
                      <a:pt x="153" y="703"/>
                      <a:pt x="153" y="703"/>
                    </a:cubicBezTo>
                    <a:cubicBezTo>
                      <a:pt x="166" y="698"/>
                      <a:pt x="166" y="698"/>
                      <a:pt x="166" y="698"/>
                    </a:cubicBezTo>
                    <a:cubicBezTo>
                      <a:pt x="170" y="690"/>
                      <a:pt x="170" y="690"/>
                      <a:pt x="170" y="690"/>
                    </a:cubicBezTo>
                    <a:cubicBezTo>
                      <a:pt x="184" y="692"/>
                      <a:pt x="184" y="692"/>
                      <a:pt x="184" y="692"/>
                    </a:cubicBezTo>
                    <a:cubicBezTo>
                      <a:pt x="200" y="691"/>
                      <a:pt x="200" y="691"/>
                      <a:pt x="200" y="691"/>
                    </a:cubicBezTo>
                    <a:cubicBezTo>
                      <a:pt x="214" y="671"/>
                      <a:pt x="214" y="671"/>
                      <a:pt x="214" y="671"/>
                    </a:cubicBezTo>
                    <a:cubicBezTo>
                      <a:pt x="235" y="675"/>
                      <a:pt x="235" y="675"/>
                      <a:pt x="235" y="675"/>
                    </a:cubicBezTo>
                    <a:cubicBezTo>
                      <a:pt x="245" y="665"/>
                      <a:pt x="245" y="665"/>
                      <a:pt x="245" y="665"/>
                    </a:cubicBezTo>
                    <a:cubicBezTo>
                      <a:pt x="257" y="649"/>
                      <a:pt x="257" y="649"/>
                      <a:pt x="257" y="649"/>
                    </a:cubicBezTo>
                    <a:cubicBezTo>
                      <a:pt x="252" y="643"/>
                      <a:pt x="252" y="643"/>
                      <a:pt x="252" y="643"/>
                    </a:cubicBezTo>
                    <a:cubicBezTo>
                      <a:pt x="252" y="632"/>
                      <a:pt x="252" y="632"/>
                      <a:pt x="252" y="632"/>
                    </a:cubicBezTo>
                    <a:cubicBezTo>
                      <a:pt x="258" y="620"/>
                      <a:pt x="258" y="620"/>
                      <a:pt x="258" y="620"/>
                    </a:cubicBezTo>
                    <a:cubicBezTo>
                      <a:pt x="269" y="614"/>
                      <a:pt x="269" y="614"/>
                      <a:pt x="269" y="614"/>
                    </a:cubicBezTo>
                    <a:cubicBezTo>
                      <a:pt x="276" y="607"/>
                      <a:pt x="276" y="607"/>
                      <a:pt x="276" y="607"/>
                    </a:cubicBezTo>
                    <a:cubicBezTo>
                      <a:pt x="271" y="602"/>
                      <a:pt x="271" y="602"/>
                      <a:pt x="271" y="602"/>
                    </a:cubicBezTo>
                    <a:cubicBezTo>
                      <a:pt x="274" y="599"/>
                      <a:pt x="274" y="599"/>
                      <a:pt x="274" y="599"/>
                    </a:cubicBezTo>
                    <a:cubicBezTo>
                      <a:pt x="284" y="592"/>
                      <a:pt x="284" y="592"/>
                      <a:pt x="284" y="592"/>
                    </a:cubicBezTo>
                    <a:cubicBezTo>
                      <a:pt x="295" y="593"/>
                      <a:pt x="295" y="593"/>
                      <a:pt x="295" y="593"/>
                    </a:cubicBezTo>
                    <a:cubicBezTo>
                      <a:pt x="298" y="580"/>
                      <a:pt x="298" y="580"/>
                      <a:pt x="298" y="580"/>
                    </a:cubicBezTo>
                    <a:cubicBezTo>
                      <a:pt x="307" y="574"/>
                      <a:pt x="307" y="574"/>
                      <a:pt x="307" y="574"/>
                    </a:cubicBezTo>
                    <a:cubicBezTo>
                      <a:pt x="307" y="562"/>
                      <a:pt x="307" y="562"/>
                      <a:pt x="307" y="562"/>
                    </a:cubicBezTo>
                    <a:cubicBezTo>
                      <a:pt x="323" y="557"/>
                      <a:pt x="323" y="557"/>
                      <a:pt x="323" y="557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5" y="551"/>
                      <a:pt x="335" y="551"/>
                      <a:pt x="335" y="551"/>
                    </a:cubicBezTo>
                    <a:cubicBezTo>
                      <a:pt x="332" y="541"/>
                      <a:pt x="332" y="541"/>
                      <a:pt x="332" y="541"/>
                    </a:cubicBezTo>
                    <a:cubicBezTo>
                      <a:pt x="348" y="539"/>
                      <a:pt x="348" y="539"/>
                      <a:pt x="348" y="539"/>
                    </a:cubicBezTo>
                    <a:cubicBezTo>
                      <a:pt x="357" y="543"/>
                      <a:pt x="357" y="543"/>
                      <a:pt x="357" y="543"/>
                    </a:cubicBezTo>
                    <a:cubicBezTo>
                      <a:pt x="364" y="536"/>
                      <a:pt x="364" y="536"/>
                      <a:pt x="364" y="536"/>
                    </a:cubicBezTo>
                    <a:cubicBezTo>
                      <a:pt x="376" y="528"/>
                      <a:pt x="376" y="528"/>
                      <a:pt x="376" y="528"/>
                    </a:cubicBezTo>
                    <a:cubicBezTo>
                      <a:pt x="384" y="530"/>
                      <a:pt x="384" y="530"/>
                      <a:pt x="384" y="530"/>
                    </a:cubicBezTo>
                    <a:cubicBezTo>
                      <a:pt x="388" y="544"/>
                      <a:pt x="388" y="544"/>
                      <a:pt x="388" y="544"/>
                    </a:cubicBezTo>
                    <a:cubicBezTo>
                      <a:pt x="393" y="555"/>
                      <a:pt x="393" y="555"/>
                      <a:pt x="393" y="555"/>
                    </a:cubicBezTo>
                    <a:cubicBezTo>
                      <a:pt x="397" y="566"/>
                      <a:pt x="397" y="566"/>
                      <a:pt x="397" y="566"/>
                    </a:cubicBezTo>
                    <a:cubicBezTo>
                      <a:pt x="405" y="574"/>
                      <a:pt x="405" y="574"/>
                      <a:pt x="405" y="574"/>
                    </a:cubicBezTo>
                    <a:cubicBezTo>
                      <a:pt x="416" y="560"/>
                      <a:pt x="416" y="560"/>
                      <a:pt x="416" y="560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49"/>
                      <a:pt x="436" y="549"/>
                      <a:pt x="436" y="549"/>
                    </a:cubicBezTo>
                    <a:cubicBezTo>
                      <a:pt x="446" y="546"/>
                      <a:pt x="446" y="546"/>
                      <a:pt x="446" y="546"/>
                    </a:cubicBezTo>
                    <a:cubicBezTo>
                      <a:pt x="454" y="553"/>
                      <a:pt x="454" y="553"/>
                      <a:pt x="454" y="553"/>
                    </a:cubicBezTo>
                    <a:cubicBezTo>
                      <a:pt x="465" y="547"/>
                      <a:pt x="465" y="547"/>
                      <a:pt x="465" y="547"/>
                    </a:cubicBezTo>
                    <a:cubicBezTo>
                      <a:pt x="472" y="532"/>
                      <a:pt x="472" y="532"/>
                      <a:pt x="472" y="532"/>
                    </a:cubicBezTo>
                    <a:cubicBezTo>
                      <a:pt x="478" y="511"/>
                      <a:pt x="478" y="511"/>
                      <a:pt x="478" y="511"/>
                    </a:cubicBezTo>
                    <a:cubicBezTo>
                      <a:pt x="473" y="503"/>
                      <a:pt x="473" y="503"/>
                      <a:pt x="473" y="503"/>
                    </a:cubicBezTo>
                    <a:cubicBezTo>
                      <a:pt x="483" y="487"/>
                      <a:pt x="483" y="487"/>
                      <a:pt x="483" y="487"/>
                    </a:cubicBezTo>
                    <a:cubicBezTo>
                      <a:pt x="488" y="470"/>
                      <a:pt x="488" y="470"/>
                      <a:pt x="488" y="470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500" y="450"/>
                      <a:pt x="500" y="450"/>
                      <a:pt x="500" y="450"/>
                    </a:cubicBezTo>
                    <a:cubicBezTo>
                      <a:pt x="509" y="458"/>
                      <a:pt x="509" y="458"/>
                      <a:pt x="509" y="458"/>
                    </a:cubicBezTo>
                    <a:cubicBezTo>
                      <a:pt x="520" y="457"/>
                      <a:pt x="520" y="457"/>
                      <a:pt x="520" y="457"/>
                    </a:cubicBezTo>
                    <a:cubicBezTo>
                      <a:pt x="528" y="447"/>
                      <a:pt x="528" y="447"/>
                      <a:pt x="528" y="447"/>
                    </a:cubicBez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Freeform 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357C6C4-062A-44DE-91E2-3882F6D6C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8886" y="2149475"/>
                <a:ext cx="95250" cy="176213"/>
              </a:xfrm>
              <a:custGeom>
                <a:avLst/>
                <a:gdLst>
                  <a:gd name="T0" fmla="*/ 0 w 60"/>
                  <a:gd name="T1" fmla="*/ 52 h 111"/>
                  <a:gd name="T2" fmla="*/ 3 w 60"/>
                  <a:gd name="T3" fmla="*/ 70 h 111"/>
                  <a:gd name="T4" fmla="*/ 12 w 60"/>
                  <a:gd name="T5" fmla="*/ 83 h 111"/>
                  <a:gd name="T6" fmla="*/ 22 w 60"/>
                  <a:gd name="T7" fmla="*/ 106 h 111"/>
                  <a:gd name="T8" fmla="*/ 38 w 60"/>
                  <a:gd name="T9" fmla="*/ 111 h 111"/>
                  <a:gd name="T10" fmla="*/ 48 w 60"/>
                  <a:gd name="T11" fmla="*/ 99 h 111"/>
                  <a:gd name="T12" fmla="*/ 56 w 60"/>
                  <a:gd name="T13" fmla="*/ 86 h 111"/>
                  <a:gd name="T14" fmla="*/ 47 w 60"/>
                  <a:gd name="T15" fmla="*/ 76 h 111"/>
                  <a:gd name="T16" fmla="*/ 60 w 60"/>
                  <a:gd name="T17" fmla="*/ 57 h 111"/>
                  <a:gd name="T18" fmla="*/ 57 w 60"/>
                  <a:gd name="T19" fmla="*/ 38 h 111"/>
                  <a:gd name="T20" fmla="*/ 57 w 60"/>
                  <a:gd name="T21" fmla="*/ 13 h 111"/>
                  <a:gd name="T22" fmla="*/ 45 w 60"/>
                  <a:gd name="T23" fmla="*/ 3 h 111"/>
                  <a:gd name="T24" fmla="*/ 45 w 60"/>
                  <a:gd name="T25" fmla="*/ 3 h 111"/>
                  <a:gd name="T26" fmla="*/ 38 w 60"/>
                  <a:gd name="T27" fmla="*/ 0 h 111"/>
                  <a:gd name="T28" fmla="*/ 31 w 60"/>
                  <a:gd name="T29" fmla="*/ 7 h 111"/>
                  <a:gd name="T30" fmla="*/ 16 w 60"/>
                  <a:gd name="T31" fmla="*/ 15 h 111"/>
                  <a:gd name="T32" fmla="*/ 5 w 60"/>
                  <a:gd name="T33" fmla="*/ 28 h 111"/>
                  <a:gd name="T34" fmla="*/ 5 w 60"/>
                  <a:gd name="T35" fmla="*/ 48 h 111"/>
                  <a:gd name="T36" fmla="*/ 0 w 60"/>
                  <a:gd name="T37" fmla="*/ 5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11">
                    <a:moveTo>
                      <a:pt x="0" y="52"/>
                    </a:moveTo>
                    <a:lnTo>
                      <a:pt x="3" y="70"/>
                    </a:lnTo>
                    <a:lnTo>
                      <a:pt x="12" y="83"/>
                    </a:lnTo>
                    <a:lnTo>
                      <a:pt x="22" y="106"/>
                    </a:lnTo>
                    <a:lnTo>
                      <a:pt x="38" y="111"/>
                    </a:lnTo>
                    <a:lnTo>
                      <a:pt x="48" y="99"/>
                    </a:lnTo>
                    <a:lnTo>
                      <a:pt x="56" y="86"/>
                    </a:lnTo>
                    <a:lnTo>
                      <a:pt x="47" y="76"/>
                    </a:lnTo>
                    <a:lnTo>
                      <a:pt x="60" y="57"/>
                    </a:lnTo>
                    <a:lnTo>
                      <a:pt x="57" y="38"/>
                    </a:lnTo>
                    <a:lnTo>
                      <a:pt x="57" y="1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1" y="7"/>
                    </a:lnTo>
                    <a:lnTo>
                      <a:pt x="16" y="15"/>
                    </a:lnTo>
                    <a:lnTo>
                      <a:pt x="5" y="28"/>
                    </a:lnTo>
                    <a:lnTo>
                      <a:pt x="5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Freeform 3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9E4A933-1E78-4F1A-AA43-832E93CF8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998" y="5678488"/>
                <a:ext cx="1300163" cy="873125"/>
              </a:xfrm>
              <a:custGeom>
                <a:avLst/>
                <a:gdLst>
                  <a:gd name="T0" fmla="*/ 521 w 564"/>
                  <a:gd name="T1" fmla="*/ 364 h 378"/>
                  <a:gd name="T2" fmla="*/ 471 w 564"/>
                  <a:gd name="T3" fmla="*/ 363 h 378"/>
                  <a:gd name="T4" fmla="*/ 424 w 564"/>
                  <a:gd name="T5" fmla="*/ 374 h 378"/>
                  <a:gd name="T6" fmla="*/ 394 w 564"/>
                  <a:gd name="T7" fmla="*/ 339 h 378"/>
                  <a:gd name="T8" fmla="*/ 359 w 564"/>
                  <a:gd name="T9" fmla="*/ 307 h 378"/>
                  <a:gd name="T10" fmla="*/ 318 w 564"/>
                  <a:gd name="T11" fmla="*/ 281 h 378"/>
                  <a:gd name="T12" fmla="*/ 292 w 564"/>
                  <a:gd name="T13" fmla="*/ 253 h 378"/>
                  <a:gd name="T14" fmla="*/ 235 w 564"/>
                  <a:gd name="T15" fmla="*/ 259 h 378"/>
                  <a:gd name="T16" fmla="*/ 183 w 564"/>
                  <a:gd name="T17" fmla="*/ 261 h 378"/>
                  <a:gd name="T18" fmla="*/ 140 w 564"/>
                  <a:gd name="T19" fmla="*/ 271 h 378"/>
                  <a:gd name="T20" fmla="*/ 121 w 564"/>
                  <a:gd name="T21" fmla="*/ 248 h 378"/>
                  <a:gd name="T22" fmla="*/ 125 w 564"/>
                  <a:gd name="T23" fmla="*/ 229 h 378"/>
                  <a:gd name="T24" fmla="*/ 104 w 564"/>
                  <a:gd name="T25" fmla="*/ 218 h 378"/>
                  <a:gd name="T26" fmla="*/ 96 w 564"/>
                  <a:gd name="T27" fmla="*/ 181 h 378"/>
                  <a:gd name="T28" fmla="*/ 70 w 564"/>
                  <a:gd name="T29" fmla="*/ 183 h 378"/>
                  <a:gd name="T30" fmla="*/ 56 w 564"/>
                  <a:gd name="T31" fmla="*/ 164 h 378"/>
                  <a:gd name="T32" fmla="*/ 30 w 564"/>
                  <a:gd name="T33" fmla="*/ 179 h 378"/>
                  <a:gd name="T34" fmla="*/ 29 w 564"/>
                  <a:gd name="T35" fmla="*/ 153 h 378"/>
                  <a:gd name="T36" fmla="*/ 1 w 564"/>
                  <a:gd name="T37" fmla="*/ 145 h 378"/>
                  <a:gd name="T38" fmla="*/ 25 w 564"/>
                  <a:gd name="T39" fmla="*/ 114 h 378"/>
                  <a:gd name="T40" fmla="*/ 51 w 564"/>
                  <a:gd name="T41" fmla="*/ 115 h 378"/>
                  <a:gd name="T42" fmla="*/ 79 w 564"/>
                  <a:gd name="T43" fmla="*/ 113 h 378"/>
                  <a:gd name="T44" fmla="*/ 95 w 564"/>
                  <a:gd name="T45" fmla="*/ 110 h 378"/>
                  <a:gd name="T46" fmla="*/ 130 w 564"/>
                  <a:gd name="T47" fmla="*/ 105 h 378"/>
                  <a:gd name="T48" fmla="*/ 166 w 564"/>
                  <a:gd name="T49" fmla="*/ 119 h 378"/>
                  <a:gd name="T50" fmla="*/ 193 w 564"/>
                  <a:gd name="T51" fmla="*/ 113 h 378"/>
                  <a:gd name="T52" fmla="*/ 214 w 564"/>
                  <a:gd name="T53" fmla="*/ 113 h 378"/>
                  <a:gd name="T54" fmla="*/ 255 w 564"/>
                  <a:gd name="T55" fmla="*/ 80 h 378"/>
                  <a:gd name="T56" fmla="*/ 299 w 564"/>
                  <a:gd name="T57" fmla="*/ 68 h 378"/>
                  <a:gd name="T58" fmla="*/ 340 w 564"/>
                  <a:gd name="T59" fmla="*/ 24 h 378"/>
                  <a:gd name="T60" fmla="*/ 362 w 564"/>
                  <a:gd name="T61" fmla="*/ 14 h 378"/>
                  <a:gd name="T62" fmla="*/ 393 w 564"/>
                  <a:gd name="T63" fmla="*/ 0 h 378"/>
                  <a:gd name="T64" fmla="*/ 401 w 564"/>
                  <a:gd name="T65" fmla="*/ 28 h 378"/>
                  <a:gd name="T66" fmla="*/ 388 w 564"/>
                  <a:gd name="T67" fmla="*/ 59 h 378"/>
                  <a:gd name="T68" fmla="*/ 392 w 564"/>
                  <a:gd name="T69" fmla="*/ 90 h 378"/>
                  <a:gd name="T70" fmla="*/ 387 w 564"/>
                  <a:gd name="T71" fmla="*/ 116 h 378"/>
                  <a:gd name="T72" fmla="*/ 420 w 564"/>
                  <a:gd name="T73" fmla="*/ 109 h 378"/>
                  <a:gd name="T74" fmla="*/ 455 w 564"/>
                  <a:gd name="T75" fmla="*/ 128 h 378"/>
                  <a:gd name="T76" fmla="*/ 484 w 564"/>
                  <a:gd name="T77" fmla="*/ 100 h 378"/>
                  <a:gd name="T78" fmla="*/ 498 w 564"/>
                  <a:gd name="T79" fmla="*/ 75 h 378"/>
                  <a:gd name="T80" fmla="*/ 524 w 564"/>
                  <a:gd name="T81" fmla="*/ 54 h 378"/>
                  <a:gd name="T82" fmla="*/ 551 w 564"/>
                  <a:gd name="T83" fmla="*/ 95 h 378"/>
                  <a:gd name="T84" fmla="*/ 513 w 564"/>
                  <a:gd name="T85" fmla="*/ 119 h 378"/>
                  <a:gd name="T86" fmla="*/ 522 w 564"/>
                  <a:gd name="T87" fmla="*/ 148 h 378"/>
                  <a:gd name="T88" fmla="*/ 497 w 564"/>
                  <a:gd name="T89" fmla="*/ 192 h 378"/>
                  <a:gd name="T90" fmla="*/ 495 w 564"/>
                  <a:gd name="T91" fmla="*/ 224 h 378"/>
                  <a:gd name="T92" fmla="*/ 499 w 564"/>
                  <a:gd name="T93" fmla="*/ 269 h 378"/>
                  <a:gd name="T94" fmla="*/ 519 w 564"/>
                  <a:gd name="T95" fmla="*/ 275 h 378"/>
                  <a:gd name="T96" fmla="*/ 549 w 564"/>
                  <a:gd name="T97" fmla="*/ 296 h 378"/>
                  <a:gd name="T98" fmla="*/ 563 w 564"/>
                  <a:gd name="T99" fmla="*/ 313 h 378"/>
                  <a:gd name="T100" fmla="*/ 560 w 564"/>
                  <a:gd name="T101" fmla="*/ 342 h 378"/>
                  <a:gd name="T102" fmla="*/ 544 w 564"/>
                  <a:gd name="T103" fmla="*/ 36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378">
                    <a:moveTo>
                      <a:pt x="544" y="360"/>
                    </a:moveTo>
                    <a:cubicBezTo>
                      <a:pt x="536" y="368"/>
                      <a:pt x="536" y="368"/>
                      <a:pt x="536" y="368"/>
                    </a:cubicBezTo>
                    <a:cubicBezTo>
                      <a:pt x="521" y="364"/>
                      <a:pt x="521" y="364"/>
                      <a:pt x="521" y="364"/>
                    </a:cubicBezTo>
                    <a:cubicBezTo>
                      <a:pt x="508" y="361"/>
                      <a:pt x="508" y="361"/>
                      <a:pt x="508" y="361"/>
                    </a:cubicBezTo>
                    <a:cubicBezTo>
                      <a:pt x="489" y="363"/>
                      <a:pt x="489" y="363"/>
                      <a:pt x="489" y="363"/>
                    </a:cubicBezTo>
                    <a:cubicBezTo>
                      <a:pt x="471" y="363"/>
                      <a:pt x="471" y="363"/>
                      <a:pt x="471" y="363"/>
                    </a:cubicBezTo>
                    <a:cubicBezTo>
                      <a:pt x="464" y="371"/>
                      <a:pt x="464" y="371"/>
                      <a:pt x="464" y="371"/>
                    </a:cubicBezTo>
                    <a:cubicBezTo>
                      <a:pt x="444" y="378"/>
                      <a:pt x="444" y="378"/>
                      <a:pt x="444" y="378"/>
                    </a:cubicBezTo>
                    <a:cubicBezTo>
                      <a:pt x="424" y="374"/>
                      <a:pt x="424" y="374"/>
                      <a:pt x="424" y="374"/>
                    </a:cubicBezTo>
                    <a:cubicBezTo>
                      <a:pt x="415" y="358"/>
                      <a:pt x="415" y="358"/>
                      <a:pt x="415" y="358"/>
                    </a:cubicBezTo>
                    <a:cubicBezTo>
                      <a:pt x="406" y="348"/>
                      <a:pt x="406" y="348"/>
                      <a:pt x="406" y="348"/>
                    </a:cubicBezTo>
                    <a:cubicBezTo>
                      <a:pt x="406" y="348"/>
                      <a:pt x="394" y="341"/>
                      <a:pt x="394" y="339"/>
                    </a:cubicBezTo>
                    <a:cubicBezTo>
                      <a:pt x="394" y="336"/>
                      <a:pt x="382" y="326"/>
                      <a:pt x="382" y="326"/>
                    </a:cubicBezTo>
                    <a:cubicBezTo>
                      <a:pt x="366" y="323"/>
                      <a:pt x="366" y="323"/>
                      <a:pt x="366" y="323"/>
                    </a:cubicBezTo>
                    <a:cubicBezTo>
                      <a:pt x="359" y="307"/>
                      <a:pt x="359" y="307"/>
                      <a:pt x="359" y="307"/>
                    </a:cubicBezTo>
                    <a:cubicBezTo>
                      <a:pt x="344" y="295"/>
                      <a:pt x="344" y="295"/>
                      <a:pt x="344" y="295"/>
                    </a:cubicBezTo>
                    <a:cubicBezTo>
                      <a:pt x="333" y="285"/>
                      <a:pt x="333" y="285"/>
                      <a:pt x="333" y="285"/>
                    </a:cubicBezTo>
                    <a:cubicBezTo>
                      <a:pt x="318" y="281"/>
                      <a:pt x="318" y="281"/>
                      <a:pt x="318" y="281"/>
                    </a:cubicBezTo>
                    <a:cubicBezTo>
                      <a:pt x="313" y="267"/>
                      <a:pt x="313" y="267"/>
                      <a:pt x="313" y="267"/>
                    </a:cubicBezTo>
                    <a:cubicBezTo>
                      <a:pt x="300" y="261"/>
                      <a:pt x="300" y="261"/>
                      <a:pt x="300" y="261"/>
                    </a:cubicBezTo>
                    <a:cubicBezTo>
                      <a:pt x="292" y="253"/>
                      <a:pt x="292" y="253"/>
                      <a:pt x="292" y="253"/>
                    </a:cubicBezTo>
                    <a:cubicBezTo>
                      <a:pt x="265" y="250"/>
                      <a:pt x="265" y="250"/>
                      <a:pt x="265" y="250"/>
                    </a:cubicBezTo>
                    <a:cubicBezTo>
                      <a:pt x="251" y="250"/>
                      <a:pt x="251" y="250"/>
                      <a:pt x="251" y="250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15" y="255"/>
                      <a:pt x="215" y="255"/>
                      <a:pt x="215" y="255"/>
                    </a:cubicBezTo>
                    <a:cubicBezTo>
                      <a:pt x="200" y="261"/>
                      <a:pt x="200" y="261"/>
                      <a:pt x="200" y="261"/>
                    </a:cubicBezTo>
                    <a:cubicBezTo>
                      <a:pt x="183" y="261"/>
                      <a:pt x="183" y="261"/>
                      <a:pt x="183" y="261"/>
                    </a:cubicBezTo>
                    <a:cubicBezTo>
                      <a:pt x="160" y="277"/>
                      <a:pt x="160" y="277"/>
                      <a:pt x="160" y="277"/>
                    </a:cubicBezTo>
                    <a:cubicBezTo>
                      <a:pt x="150" y="288"/>
                      <a:pt x="150" y="288"/>
                      <a:pt x="150" y="288"/>
                    </a:cubicBezTo>
                    <a:cubicBezTo>
                      <a:pt x="140" y="271"/>
                      <a:pt x="140" y="271"/>
                      <a:pt x="140" y="271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24" y="263"/>
                      <a:pt x="124" y="263"/>
                      <a:pt x="124" y="263"/>
                    </a:cubicBezTo>
                    <a:cubicBezTo>
                      <a:pt x="121" y="248"/>
                      <a:pt x="121" y="248"/>
                      <a:pt x="121" y="248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25" y="234"/>
                      <a:pt x="125" y="234"/>
                      <a:pt x="125" y="234"/>
                    </a:cubicBezTo>
                    <a:cubicBezTo>
                      <a:pt x="125" y="229"/>
                      <a:pt x="125" y="229"/>
                      <a:pt x="125" y="229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11" y="219"/>
                      <a:pt x="111" y="219"/>
                      <a:pt x="111" y="219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1" y="194"/>
                      <a:pt x="101" y="194"/>
                      <a:pt x="101" y="194"/>
                    </a:cubicBezTo>
                    <a:cubicBezTo>
                      <a:pt x="96" y="181"/>
                      <a:pt x="96" y="181"/>
                      <a:pt x="96" y="181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78" y="186"/>
                      <a:pt x="78" y="186"/>
                      <a:pt x="78" y="186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69" y="172"/>
                      <a:pt x="69" y="172"/>
                      <a:pt x="69" y="172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0" y="156"/>
                      <a:pt x="20" y="156"/>
                      <a:pt x="20" y="156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5" y="120"/>
                      <a:pt x="93" y="121"/>
                      <a:pt x="93" y="120"/>
                    </a:cubicBezTo>
                    <a:cubicBezTo>
                      <a:pt x="93" y="119"/>
                      <a:pt x="95" y="110"/>
                      <a:pt x="95" y="110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30" y="105"/>
                      <a:pt x="130" y="105"/>
                      <a:pt x="130" y="105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55" y="124"/>
                      <a:pt x="155" y="124"/>
                      <a:pt x="155" y="124"/>
                    </a:cubicBezTo>
                    <a:cubicBezTo>
                      <a:pt x="166" y="119"/>
                      <a:pt x="166" y="119"/>
                      <a:pt x="166" y="119"/>
                    </a:cubicBezTo>
                    <a:cubicBezTo>
                      <a:pt x="178" y="116"/>
                      <a:pt x="178" y="116"/>
                      <a:pt x="178" y="116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93" y="113"/>
                      <a:pt x="193" y="113"/>
                      <a:pt x="193" y="113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55" y="89"/>
                      <a:pt x="255" y="89"/>
                      <a:pt x="255" y="89"/>
                    </a:cubicBezTo>
                    <a:cubicBezTo>
                      <a:pt x="255" y="80"/>
                      <a:pt x="255" y="80"/>
                      <a:pt x="255" y="80"/>
                    </a:cubicBezTo>
                    <a:cubicBezTo>
                      <a:pt x="273" y="73"/>
                      <a:pt x="273" y="73"/>
                      <a:pt x="273" y="73"/>
                    </a:cubicBezTo>
                    <a:cubicBezTo>
                      <a:pt x="286" y="76"/>
                      <a:pt x="286" y="76"/>
                      <a:pt x="286" y="76"/>
                    </a:cubicBezTo>
                    <a:cubicBezTo>
                      <a:pt x="286" y="76"/>
                      <a:pt x="298" y="68"/>
                      <a:pt x="299" y="68"/>
                    </a:cubicBezTo>
                    <a:cubicBezTo>
                      <a:pt x="300" y="67"/>
                      <a:pt x="298" y="54"/>
                      <a:pt x="298" y="54"/>
                    </a:cubicBezTo>
                    <a:cubicBezTo>
                      <a:pt x="320" y="41"/>
                      <a:pt x="320" y="41"/>
                      <a:pt x="320" y="41"/>
                    </a:cubicBezTo>
                    <a:cubicBezTo>
                      <a:pt x="340" y="24"/>
                      <a:pt x="340" y="24"/>
                      <a:pt x="340" y="24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72" y="12"/>
                      <a:pt x="372" y="12"/>
                      <a:pt x="372" y="12"/>
                    </a:cubicBezTo>
                    <a:cubicBezTo>
                      <a:pt x="381" y="3"/>
                      <a:pt x="381" y="3"/>
                      <a:pt x="381" y="3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405" y="7"/>
                      <a:pt x="405" y="7"/>
                      <a:pt x="405" y="7"/>
                    </a:cubicBezTo>
                    <a:cubicBezTo>
                      <a:pt x="401" y="19"/>
                      <a:pt x="401" y="19"/>
                      <a:pt x="401" y="19"/>
                    </a:cubicBezTo>
                    <a:cubicBezTo>
                      <a:pt x="401" y="19"/>
                      <a:pt x="402" y="28"/>
                      <a:pt x="401" y="28"/>
                    </a:cubicBezTo>
                    <a:cubicBezTo>
                      <a:pt x="400" y="28"/>
                      <a:pt x="393" y="40"/>
                      <a:pt x="393" y="40"/>
                    </a:cubicBezTo>
                    <a:cubicBezTo>
                      <a:pt x="393" y="60"/>
                      <a:pt x="393" y="60"/>
                      <a:pt x="393" y="60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5" y="69"/>
                      <a:pt x="385" y="69"/>
                      <a:pt x="385" y="69"/>
                    </a:cubicBezTo>
                    <a:cubicBezTo>
                      <a:pt x="392" y="81"/>
                      <a:pt x="392" y="81"/>
                      <a:pt x="392" y="81"/>
                    </a:cubicBezTo>
                    <a:cubicBezTo>
                      <a:pt x="392" y="90"/>
                      <a:pt x="392" y="90"/>
                      <a:pt x="392" y="90"/>
                    </a:cubicBezTo>
                    <a:cubicBezTo>
                      <a:pt x="384" y="94"/>
                      <a:pt x="384" y="94"/>
                      <a:pt x="384" y="94"/>
                    </a:cubicBezTo>
                    <a:cubicBezTo>
                      <a:pt x="379" y="105"/>
                      <a:pt x="379" y="105"/>
                      <a:pt x="379" y="105"/>
                    </a:cubicBezTo>
                    <a:cubicBezTo>
                      <a:pt x="387" y="116"/>
                      <a:pt x="387" y="116"/>
                      <a:pt x="387" y="116"/>
                    </a:cubicBezTo>
                    <a:cubicBezTo>
                      <a:pt x="404" y="118"/>
                      <a:pt x="404" y="118"/>
                      <a:pt x="404" y="118"/>
                    </a:cubicBezTo>
                    <a:cubicBezTo>
                      <a:pt x="409" y="113"/>
                      <a:pt x="409" y="113"/>
                      <a:pt x="409" y="113"/>
                    </a:cubicBez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38" y="134"/>
                      <a:pt x="438" y="134"/>
                      <a:pt x="438" y="134"/>
                    </a:cubicBezTo>
                    <a:cubicBezTo>
                      <a:pt x="446" y="127"/>
                      <a:pt x="446" y="127"/>
                      <a:pt x="446" y="127"/>
                    </a:cubicBezTo>
                    <a:cubicBezTo>
                      <a:pt x="455" y="128"/>
                      <a:pt x="455" y="128"/>
                      <a:pt x="455" y="128"/>
                    </a:cubicBezTo>
                    <a:cubicBezTo>
                      <a:pt x="467" y="110"/>
                      <a:pt x="467" y="110"/>
                      <a:pt x="467" y="110"/>
                    </a:cubicBezTo>
                    <a:cubicBezTo>
                      <a:pt x="480" y="105"/>
                      <a:pt x="480" y="105"/>
                      <a:pt x="480" y="105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1" y="88"/>
                      <a:pt x="481" y="88"/>
                      <a:pt x="481" y="88"/>
                    </a:cubicBezTo>
                    <a:cubicBezTo>
                      <a:pt x="485" y="77"/>
                      <a:pt x="485" y="77"/>
                      <a:pt x="485" y="77"/>
                    </a:cubicBezTo>
                    <a:cubicBezTo>
                      <a:pt x="498" y="75"/>
                      <a:pt x="498" y="75"/>
                      <a:pt x="498" y="75"/>
                    </a:cubicBezTo>
                    <a:cubicBezTo>
                      <a:pt x="505" y="68"/>
                      <a:pt x="505" y="68"/>
                      <a:pt x="505" y="68"/>
                    </a:cubicBezTo>
                    <a:cubicBezTo>
                      <a:pt x="512" y="55"/>
                      <a:pt x="512" y="55"/>
                      <a:pt x="512" y="55"/>
                    </a:cubicBezTo>
                    <a:cubicBezTo>
                      <a:pt x="524" y="54"/>
                      <a:pt x="524" y="54"/>
                      <a:pt x="524" y="54"/>
                    </a:cubicBezTo>
                    <a:cubicBezTo>
                      <a:pt x="536" y="66"/>
                      <a:pt x="536" y="66"/>
                      <a:pt x="536" y="66"/>
                    </a:cubicBezTo>
                    <a:cubicBezTo>
                      <a:pt x="539" y="86"/>
                      <a:pt x="539" y="86"/>
                      <a:pt x="539" y="86"/>
                    </a:cubicBezTo>
                    <a:cubicBezTo>
                      <a:pt x="551" y="95"/>
                      <a:pt x="551" y="95"/>
                      <a:pt x="551" y="95"/>
                    </a:cubicBezTo>
                    <a:cubicBezTo>
                      <a:pt x="546" y="111"/>
                      <a:pt x="546" y="111"/>
                      <a:pt x="546" y="111"/>
                    </a:cubicBezTo>
                    <a:cubicBezTo>
                      <a:pt x="525" y="119"/>
                      <a:pt x="525" y="119"/>
                      <a:pt x="525" y="119"/>
                    </a:cubicBezTo>
                    <a:cubicBezTo>
                      <a:pt x="513" y="119"/>
                      <a:pt x="513" y="119"/>
                      <a:pt x="513" y="119"/>
                    </a:cubicBezTo>
                    <a:cubicBezTo>
                      <a:pt x="508" y="126"/>
                      <a:pt x="508" y="126"/>
                      <a:pt x="508" y="126"/>
                    </a:cubicBezTo>
                    <a:cubicBezTo>
                      <a:pt x="521" y="140"/>
                      <a:pt x="521" y="140"/>
                      <a:pt x="521" y="140"/>
                    </a:cubicBezTo>
                    <a:cubicBezTo>
                      <a:pt x="522" y="148"/>
                      <a:pt x="522" y="148"/>
                      <a:pt x="522" y="148"/>
                    </a:cubicBezTo>
                    <a:cubicBezTo>
                      <a:pt x="510" y="162"/>
                      <a:pt x="510" y="162"/>
                      <a:pt x="510" y="162"/>
                    </a:cubicBezTo>
                    <a:cubicBezTo>
                      <a:pt x="509" y="181"/>
                      <a:pt x="509" y="181"/>
                      <a:pt x="509" y="181"/>
                    </a:cubicBezTo>
                    <a:cubicBezTo>
                      <a:pt x="497" y="192"/>
                      <a:pt x="497" y="192"/>
                      <a:pt x="497" y="192"/>
                    </a:cubicBezTo>
                    <a:cubicBezTo>
                      <a:pt x="497" y="201"/>
                      <a:pt x="497" y="201"/>
                      <a:pt x="497" y="201"/>
                    </a:cubicBezTo>
                    <a:cubicBezTo>
                      <a:pt x="487" y="212"/>
                      <a:pt x="487" y="212"/>
                      <a:pt x="487" y="212"/>
                    </a:cubicBezTo>
                    <a:cubicBezTo>
                      <a:pt x="495" y="224"/>
                      <a:pt x="495" y="224"/>
                      <a:pt x="495" y="224"/>
                    </a:cubicBezTo>
                    <a:cubicBezTo>
                      <a:pt x="489" y="235"/>
                      <a:pt x="489" y="235"/>
                      <a:pt x="489" y="235"/>
                    </a:cubicBezTo>
                    <a:cubicBezTo>
                      <a:pt x="492" y="262"/>
                      <a:pt x="492" y="262"/>
                      <a:pt x="492" y="262"/>
                    </a:cubicBezTo>
                    <a:cubicBezTo>
                      <a:pt x="499" y="269"/>
                      <a:pt x="499" y="269"/>
                      <a:pt x="499" y="269"/>
                    </a:cubicBezTo>
                    <a:cubicBezTo>
                      <a:pt x="506" y="269"/>
                      <a:pt x="506" y="269"/>
                      <a:pt x="506" y="269"/>
                    </a:cubicBezTo>
                    <a:cubicBezTo>
                      <a:pt x="513" y="281"/>
                      <a:pt x="513" y="281"/>
                      <a:pt x="513" y="281"/>
                    </a:cubicBezTo>
                    <a:cubicBezTo>
                      <a:pt x="519" y="275"/>
                      <a:pt x="519" y="275"/>
                      <a:pt x="519" y="275"/>
                    </a:cubicBezTo>
                    <a:cubicBezTo>
                      <a:pt x="534" y="276"/>
                      <a:pt x="534" y="276"/>
                      <a:pt x="534" y="276"/>
                    </a:cubicBezTo>
                    <a:cubicBezTo>
                      <a:pt x="536" y="287"/>
                      <a:pt x="536" y="287"/>
                      <a:pt x="536" y="287"/>
                    </a:cubicBezTo>
                    <a:cubicBezTo>
                      <a:pt x="549" y="296"/>
                      <a:pt x="549" y="296"/>
                      <a:pt x="549" y="296"/>
                    </a:cubicBezTo>
                    <a:cubicBezTo>
                      <a:pt x="550" y="305"/>
                      <a:pt x="550" y="305"/>
                      <a:pt x="550" y="305"/>
                    </a:cubicBezTo>
                    <a:cubicBezTo>
                      <a:pt x="556" y="307"/>
                      <a:pt x="556" y="307"/>
                      <a:pt x="556" y="307"/>
                    </a:cubicBezTo>
                    <a:cubicBezTo>
                      <a:pt x="563" y="313"/>
                      <a:pt x="563" y="313"/>
                      <a:pt x="563" y="313"/>
                    </a:cubicBezTo>
                    <a:cubicBezTo>
                      <a:pt x="564" y="328"/>
                      <a:pt x="564" y="328"/>
                      <a:pt x="564" y="328"/>
                    </a:cubicBezTo>
                    <a:cubicBezTo>
                      <a:pt x="557" y="331"/>
                      <a:pt x="557" y="331"/>
                      <a:pt x="557" y="331"/>
                    </a:cubicBezTo>
                    <a:cubicBezTo>
                      <a:pt x="560" y="342"/>
                      <a:pt x="560" y="342"/>
                      <a:pt x="560" y="342"/>
                    </a:cubicBezTo>
                    <a:cubicBezTo>
                      <a:pt x="557" y="349"/>
                      <a:pt x="557" y="349"/>
                      <a:pt x="557" y="349"/>
                    </a:cubicBezTo>
                    <a:cubicBezTo>
                      <a:pt x="558" y="364"/>
                      <a:pt x="558" y="364"/>
                      <a:pt x="558" y="364"/>
                    </a:cubicBezTo>
                    <a:cubicBezTo>
                      <a:pt x="544" y="360"/>
                      <a:pt x="544" y="360"/>
                      <a:pt x="544" y="360"/>
                    </a:cubicBez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Freeform 3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9AF998A-7FE4-4CB5-BD3C-2C1512361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5286" y="6323013"/>
                <a:ext cx="344488" cy="298450"/>
              </a:xfrm>
              <a:custGeom>
                <a:avLst/>
                <a:gdLst>
                  <a:gd name="T0" fmla="*/ 136 w 149"/>
                  <a:gd name="T1" fmla="*/ 22 h 129"/>
                  <a:gd name="T2" fmla="*/ 120 w 149"/>
                  <a:gd name="T3" fmla="*/ 31 h 129"/>
                  <a:gd name="T4" fmla="*/ 116 w 149"/>
                  <a:gd name="T5" fmla="*/ 44 h 129"/>
                  <a:gd name="T6" fmla="*/ 105 w 149"/>
                  <a:gd name="T7" fmla="*/ 62 h 129"/>
                  <a:gd name="T8" fmla="*/ 93 w 149"/>
                  <a:gd name="T9" fmla="*/ 77 h 129"/>
                  <a:gd name="T10" fmla="*/ 99 w 149"/>
                  <a:gd name="T11" fmla="*/ 94 h 129"/>
                  <a:gd name="T12" fmla="*/ 85 w 149"/>
                  <a:gd name="T13" fmla="*/ 105 h 129"/>
                  <a:gd name="T14" fmla="*/ 71 w 149"/>
                  <a:gd name="T15" fmla="*/ 113 h 129"/>
                  <a:gd name="T16" fmla="*/ 59 w 149"/>
                  <a:gd name="T17" fmla="*/ 117 h 129"/>
                  <a:gd name="T18" fmla="*/ 55 w 149"/>
                  <a:gd name="T19" fmla="*/ 129 h 129"/>
                  <a:gd name="T20" fmla="*/ 43 w 149"/>
                  <a:gd name="T21" fmla="*/ 129 h 129"/>
                  <a:gd name="T22" fmla="*/ 30 w 149"/>
                  <a:gd name="T23" fmla="*/ 122 h 129"/>
                  <a:gd name="T24" fmla="*/ 21 w 149"/>
                  <a:gd name="T25" fmla="*/ 118 h 129"/>
                  <a:gd name="T26" fmla="*/ 21 w 149"/>
                  <a:gd name="T27" fmla="*/ 103 h 129"/>
                  <a:gd name="T28" fmla="*/ 10 w 149"/>
                  <a:gd name="T29" fmla="*/ 94 h 129"/>
                  <a:gd name="T30" fmla="*/ 1 w 149"/>
                  <a:gd name="T31" fmla="*/ 85 h 129"/>
                  <a:gd name="T32" fmla="*/ 0 w 149"/>
                  <a:gd name="T33" fmla="*/ 70 h 129"/>
                  <a:gd name="T34" fmla="*/ 3 w 149"/>
                  <a:gd name="T35" fmla="*/ 63 h 129"/>
                  <a:gd name="T36" fmla="*/ 0 w 149"/>
                  <a:gd name="T37" fmla="*/ 52 h 129"/>
                  <a:gd name="T38" fmla="*/ 7 w 149"/>
                  <a:gd name="T39" fmla="*/ 49 h 129"/>
                  <a:gd name="T40" fmla="*/ 14 w 149"/>
                  <a:gd name="T41" fmla="*/ 51 h 129"/>
                  <a:gd name="T42" fmla="*/ 21 w 149"/>
                  <a:gd name="T43" fmla="*/ 40 h 129"/>
                  <a:gd name="T44" fmla="*/ 27 w 149"/>
                  <a:gd name="T45" fmla="*/ 34 h 129"/>
                  <a:gd name="T46" fmla="*/ 26 w 149"/>
                  <a:gd name="T47" fmla="*/ 20 h 129"/>
                  <a:gd name="T48" fmla="*/ 36 w 149"/>
                  <a:gd name="T49" fmla="*/ 18 h 129"/>
                  <a:gd name="T50" fmla="*/ 48 w 149"/>
                  <a:gd name="T51" fmla="*/ 20 h 129"/>
                  <a:gd name="T52" fmla="*/ 63 w 149"/>
                  <a:gd name="T53" fmla="*/ 13 h 129"/>
                  <a:gd name="T54" fmla="*/ 74 w 149"/>
                  <a:gd name="T55" fmla="*/ 18 h 129"/>
                  <a:gd name="T56" fmla="*/ 87 w 149"/>
                  <a:gd name="T57" fmla="*/ 34 h 129"/>
                  <a:gd name="T58" fmla="*/ 95 w 149"/>
                  <a:gd name="T59" fmla="*/ 22 h 129"/>
                  <a:gd name="T60" fmla="*/ 114 w 149"/>
                  <a:gd name="T61" fmla="*/ 18 h 129"/>
                  <a:gd name="T62" fmla="*/ 121 w 149"/>
                  <a:gd name="T63" fmla="*/ 6 h 129"/>
                  <a:gd name="T64" fmla="*/ 134 w 149"/>
                  <a:gd name="T65" fmla="*/ 4 h 129"/>
                  <a:gd name="T66" fmla="*/ 146 w 149"/>
                  <a:gd name="T67" fmla="*/ 0 h 129"/>
                  <a:gd name="T68" fmla="*/ 144 w 149"/>
                  <a:gd name="T69" fmla="*/ 10 h 129"/>
                  <a:gd name="T70" fmla="*/ 149 w 149"/>
                  <a:gd name="T71" fmla="*/ 15 h 129"/>
                  <a:gd name="T72" fmla="*/ 147 w 149"/>
                  <a:gd name="T73" fmla="*/ 22 h 129"/>
                  <a:gd name="T74" fmla="*/ 136 w 149"/>
                  <a:gd name="T75" fmla="*/ 22 h 129"/>
                  <a:gd name="T76" fmla="*/ 136 w 149"/>
                  <a:gd name="T77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29">
                    <a:moveTo>
                      <a:pt x="136" y="22"/>
                    </a:moveTo>
                    <a:cubicBezTo>
                      <a:pt x="120" y="31"/>
                      <a:pt x="120" y="31"/>
                      <a:pt x="120" y="3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55" y="129"/>
                      <a:pt x="55" y="129"/>
                      <a:pt x="55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2"/>
                      <a:pt x="113" y="19"/>
                      <a:pt x="114" y="18"/>
                    </a:cubicBezTo>
                    <a:cubicBezTo>
                      <a:pt x="115" y="18"/>
                      <a:pt x="121" y="6"/>
                      <a:pt x="121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6" y="22"/>
                      <a:pt x="136" y="22"/>
                      <a:pt x="136" y="22"/>
                    </a:cubicBez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Freeform 3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3B0CC58-E99B-432E-9E81-F95C91A55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9136" y="6153150"/>
                <a:ext cx="427038" cy="1081088"/>
              </a:xfrm>
              <a:custGeom>
                <a:avLst/>
                <a:gdLst>
                  <a:gd name="T0" fmla="*/ 128 w 269"/>
                  <a:gd name="T1" fmla="*/ 580 h 681"/>
                  <a:gd name="T2" fmla="*/ 120 w 269"/>
                  <a:gd name="T3" fmla="*/ 590 h 681"/>
                  <a:gd name="T4" fmla="*/ 107 w 269"/>
                  <a:gd name="T5" fmla="*/ 588 h 681"/>
                  <a:gd name="T6" fmla="*/ 107 w 269"/>
                  <a:gd name="T7" fmla="*/ 628 h 681"/>
                  <a:gd name="T8" fmla="*/ 94 w 269"/>
                  <a:gd name="T9" fmla="*/ 654 h 681"/>
                  <a:gd name="T10" fmla="*/ 94 w 269"/>
                  <a:gd name="T11" fmla="*/ 681 h 681"/>
                  <a:gd name="T12" fmla="*/ 68 w 269"/>
                  <a:gd name="T13" fmla="*/ 672 h 681"/>
                  <a:gd name="T14" fmla="*/ 85 w 269"/>
                  <a:gd name="T15" fmla="*/ 625 h 681"/>
                  <a:gd name="T16" fmla="*/ 75 w 269"/>
                  <a:gd name="T17" fmla="*/ 583 h 681"/>
                  <a:gd name="T18" fmla="*/ 45 w 269"/>
                  <a:gd name="T19" fmla="*/ 553 h 681"/>
                  <a:gd name="T20" fmla="*/ 17 w 269"/>
                  <a:gd name="T21" fmla="*/ 512 h 681"/>
                  <a:gd name="T22" fmla="*/ 0 w 269"/>
                  <a:gd name="T23" fmla="*/ 487 h 681"/>
                  <a:gd name="T24" fmla="*/ 21 w 269"/>
                  <a:gd name="T25" fmla="*/ 464 h 681"/>
                  <a:gd name="T26" fmla="*/ 36 w 269"/>
                  <a:gd name="T27" fmla="*/ 430 h 681"/>
                  <a:gd name="T28" fmla="*/ 66 w 269"/>
                  <a:gd name="T29" fmla="*/ 429 h 681"/>
                  <a:gd name="T30" fmla="*/ 90 w 269"/>
                  <a:gd name="T31" fmla="*/ 397 h 681"/>
                  <a:gd name="T32" fmla="*/ 82 w 269"/>
                  <a:gd name="T33" fmla="*/ 352 h 681"/>
                  <a:gd name="T34" fmla="*/ 71 w 269"/>
                  <a:gd name="T35" fmla="*/ 308 h 681"/>
                  <a:gd name="T36" fmla="*/ 61 w 269"/>
                  <a:gd name="T37" fmla="*/ 275 h 681"/>
                  <a:gd name="T38" fmla="*/ 69 w 269"/>
                  <a:gd name="T39" fmla="*/ 254 h 681"/>
                  <a:gd name="T40" fmla="*/ 58 w 269"/>
                  <a:gd name="T41" fmla="*/ 235 h 681"/>
                  <a:gd name="T42" fmla="*/ 78 w 269"/>
                  <a:gd name="T43" fmla="*/ 193 h 681"/>
                  <a:gd name="T44" fmla="*/ 96 w 269"/>
                  <a:gd name="T45" fmla="*/ 202 h 681"/>
                  <a:gd name="T46" fmla="*/ 113 w 269"/>
                  <a:gd name="T47" fmla="*/ 195 h 681"/>
                  <a:gd name="T48" fmla="*/ 135 w 269"/>
                  <a:gd name="T49" fmla="*/ 190 h 681"/>
                  <a:gd name="T50" fmla="*/ 170 w 269"/>
                  <a:gd name="T51" fmla="*/ 168 h 681"/>
                  <a:gd name="T52" fmla="*/ 158 w 269"/>
                  <a:gd name="T53" fmla="*/ 138 h 681"/>
                  <a:gd name="T54" fmla="*/ 184 w 269"/>
                  <a:gd name="T55" fmla="*/ 113 h 681"/>
                  <a:gd name="T56" fmla="*/ 193 w 269"/>
                  <a:gd name="T57" fmla="*/ 81 h 681"/>
                  <a:gd name="T58" fmla="*/ 177 w 269"/>
                  <a:gd name="T59" fmla="*/ 59 h 681"/>
                  <a:gd name="T60" fmla="*/ 155 w 269"/>
                  <a:gd name="T61" fmla="*/ 74 h 681"/>
                  <a:gd name="T62" fmla="*/ 133 w 269"/>
                  <a:gd name="T63" fmla="*/ 58 h 681"/>
                  <a:gd name="T64" fmla="*/ 149 w 269"/>
                  <a:gd name="T65" fmla="*/ 29 h 681"/>
                  <a:gd name="T66" fmla="*/ 168 w 269"/>
                  <a:gd name="T67" fmla="*/ 0 h 681"/>
                  <a:gd name="T68" fmla="*/ 191 w 269"/>
                  <a:gd name="T69" fmla="*/ 21 h 681"/>
                  <a:gd name="T70" fmla="*/ 212 w 269"/>
                  <a:gd name="T71" fmla="*/ 33 h 681"/>
                  <a:gd name="T72" fmla="*/ 223 w 269"/>
                  <a:gd name="T73" fmla="*/ 55 h 681"/>
                  <a:gd name="T74" fmla="*/ 238 w 269"/>
                  <a:gd name="T75" fmla="*/ 77 h 681"/>
                  <a:gd name="T76" fmla="*/ 248 w 269"/>
                  <a:gd name="T77" fmla="*/ 104 h 681"/>
                  <a:gd name="T78" fmla="*/ 263 w 269"/>
                  <a:gd name="T79" fmla="*/ 164 h 681"/>
                  <a:gd name="T80" fmla="*/ 269 w 269"/>
                  <a:gd name="T81" fmla="*/ 238 h 681"/>
                  <a:gd name="T82" fmla="*/ 263 w 269"/>
                  <a:gd name="T83" fmla="*/ 297 h 681"/>
                  <a:gd name="T84" fmla="*/ 257 w 269"/>
                  <a:gd name="T85" fmla="*/ 378 h 681"/>
                  <a:gd name="T86" fmla="*/ 260 w 269"/>
                  <a:gd name="T87" fmla="*/ 459 h 681"/>
                  <a:gd name="T88" fmla="*/ 241 w 269"/>
                  <a:gd name="T89" fmla="*/ 515 h 681"/>
                  <a:gd name="T90" fmla="*/ 213 w 269"/>
                  <a:gd name="T91" fmla="*/ 569 h 681"/>
                  <a:gd name="T92" fmla="*/ 177 w 269"/>
                  <a:gd name="T93" fmla="*/ 579 h 681"/>
                  <a:gd name="T94" fmla="*/ 142 w 269"/>
                  <a:gd name="T95" fmla="*/ 585 h 681"/>
                  <a:gd name="T96" fmla="*/ 135 w 269"/>
                  <a:gd name="T97" fmla="*/ 564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9" h="681">
                    <a:moveTo>
                      <a:pt x="135" y="564"/>
                    </a:moveTo>
                    <a:lnTo>
                      <a:pt x="128" y="580"/>
                    </a:lnTo>
                    <a:lnTo>
                      <a:pt x="128" y="598"/>
                    </a:lnTo>
                    <a:lnTo>
                      <a:pt x="120" y="590"/>
                    </a:lnTo>
                    <a:lnTo>
                      <a:pt x="107" y="577"/>
                    </a:lnTo>
                    <a:lnTo>
                      <a:pt x="107" y="588"/>
                    </a:lnTo>
                    <a:lnTo>
                      <a:pt x="103" y="611"/>
                    </a:lnTo>
                    <a:lnTo>
                      <a:pt x="107" y="628"/>
                    </a:lnTo>
                    <a:lnTo>
                      <a:pt x="101" y="647"/>
                    </a:lnTo>
                    <a:lnTo>
                      <a:pt x="94" y="654"/>
                    </a:lnTo>
                    <a:lnTo>
                      <a:pt x="94" y="665"/>
                    </a:lnTo>
                    <a:lnTo>
                      <a:pt x="94" y="681"/>
                    </a:lnTo>
                    <a:lnTo>
                      <a:pt x="75" y="679"/>
                    </a:lnTo>
                    <a:lnTo>
                      <a:pt x="68" y="672"/>
                    </a:lnTo>
                    <a:lnTo>
                      <a:pt x="74" y="649"/>
                    </a:lnTo>
                    <a:lnTo>
                      <a:pt x="85" y="625"/>
                    </a:lnTo>
                    <a:lnTo>
                      <a:pt x="85" y="606"/>
                    </a:lnTo>
                    <a:lnTo>
                      <a:pt x="75" y="583"/>
                    </a:lnTo>
                    <a:lnTo>
                      <a:pt x="55" y="563"/>
                    </a:lnTo>
                    <a:lnTo>
                      <a:pt x="45" y="553"/>
                    </a:lnTo>
                    <a:lnTo>
                      <a:pt x="36" y="529"/>
                    </a:lnTo>
                    <a:lnTo>
                      <a:pt x="17" y="512"/>
                    </a:lnTo>
                    <a:lnTo>
                      <a:pt x="0" y="506"/>
                    </a:lnTo>
                    <a:lnTo>
                      <a:pt x="0" y="487"/>
                    </a:lnTo>
                    <a:lnTo>
                      <a:pt x="11" y="474"/>
                    </a:lnTo>
                    <a:lnTo>
                      <a:pt x="21" y="464"/>
                    </a:lnTo>
                    <a:lnTo>
                      <a:pt x="21" y="445"/>
                    </a:lnTo>
                    <a:lnTo>
                      <a:pt x="36" y="430"/>
                    </a:lnTo>
                    <a:lnTo>
                      <a:pt x="50" y="423"/>
                    </a:lnTo>
                    <a:lnTo>
                      <a:pt x="66" y="429"/>
                    </a:lnTo>
                    <a:lnTo>
                      <a:pt x="81" y="414"/>
                    </a:lnTo>
                    <a:lnTo>
                      <a:pt x="90" y="397"/>
                    </a:lnTo>
                    <a:lnTo>
                      <a:pt x="74" y="372"/>
                    </a:lnTo>
                    <a:lnTo>
                      <a:pt x="82" y="352"/>
                    </a:lnTo>
                    <a:lnTo>
                      <a:pt x="72" y="331"/>
                    </a:lnTo>
                    <a:lnTo>
                      <a:pt x="71" y="308"/>
                    </a:lnTo>
                    <a:lnTo>
                      <a:pt x="56" y="291"/>
                    </a:lnTo>
                    <a:lnTo>
                      <a:pt x="61" y="275"/>
                    </a:lnTo>
                    <a:lnTo>
                      <a:pt x="50" y="256"/>
                    </a:lnTo>
                    <a:lnTo>
                      <a:pt x="69" y="254"/>
                    </a:lnTo>
                    <a:lnTo>
                      <a:pt x="69" y="246"/>
                    </a:lnTo>
                    <a:lnTo>
                      <a:pt x="58" y="235"/>
                    </a:lnTo>
                    <a:lnTo>
                      <a:pt x="61" y="216"/>
                    </a:lnTo>
                    <a:lnTo>
                      <a:pt x="78" y="193"/>
                    </a:lnTo>
                    <a:lnTo>
                      <a:pt x="91" y="198"/>
                    </a:lnTo>
                    <a:lnTo>
                      <a:pt x="96" y="202"/>
                    </a:lnTo>
                    <a:lnTo>
                      <a:pt x="109" y="200"/>
                    </a:lnTo>
                    <a:lnTo>
                      <a:pt x="113" y="195"/>
                    </a:lnTo>
                    <a:lnTo>
                      <a:pt x="133" y="198"/>
                    </a:lnTo>
                    <a:lnTo>
                      <a:pt x="135" y="190"/>
                    </a:lnTo>
                    <a:lnTo>
                      <a:pt x="155" y="187"/>
                    </a:lnTo>
                    <a:lnTo>
                      <a:pt x="170" y="168"/>
                    </a:lnTo>
                    <a:lnTo>
                      <a:pt x="170" y="141"/>
                    </a:lnTo>
                    <a:lnTo>
                      <a:pt x="158" y="138"/>
                    </a:lnTo>
                    <a:lnTo>
                      <a:pt x="161" y="122"/>
                    </a:lnTo>
                    <a:lnTo>
                      <a:pt x="184" y="113"/>
                    </a:lnTo>
                    <a:lnTo>
                      <a:pt x="190" y="100"/>
                    </a:lnTo>
                    <a:lnTo>
                      <a:pt x="193" y="81"/>
                    </a:lnTo>
                    <a:lnTo>
                      <a:pt x="186" y="62"/>
                    </a:lnTo>
                    <a:lnTo>
                      <a:pt x="177" y="59"/>
                    </a:lnTo>
                    <a:lnTo>
                      <a:pt x="171" y="72"/>
                    </a:lnTo>
                    <a:lnTo>
                      <a:pt x="155" y="74"/>
                    </a:lnTo>
                    <a:lnTo>
                      <a:pt x="151" y="59"/>
                    </a:lnTo>
                    <a:lnTo>
                      <a:pt x="133" y="58"/>
                    </a:lnTo>
                    <a:lnTo>
                      <a:pt x="129" y="45"/>
                    </a:lnTo>
                    <a:lnTo>
                      <a:pt x="149" y="29"/>
                    </a:lnTo>
                    <a:lnTo>
                      <a:pt x="157" y="3"/>
                    </a:lnTo>
                    <a:lnTo>
                      <a:pt x="168" y="0"/>
                    </a:lnTo>
                    <a:lnTo>
                      <a:pt x="181" y="11"/>
                    </a:lnTo>
                    <a:lnTo>
                      <a:pt x="191" y="21"/>
                    </a:lnTo>
                    <a:lnTo>
                      <a:pt x="206" y="20"/>
                    </a:lnTo>
                    <a:lnTo>
                      <a:pt x="212" y="33"/>
                    </a:lnTo>
                    <a:lnTo>
                      <a:pt x="206" y="42"/>
                    </a:lnTo>
                    <a:lnTo>
                      <a:pt x="223" y="55"/>
                    </a:lnTo>
                    <a:lnTo>
                      <a:pt x="239" y="40"/>
                    </a:lnTo>
                    <a:lnTo>
                      <a:pt x="238" y="77"/>
                    </a:lnTo>
                    <a:lnTo>
                      <a:pt x="238" y="77"/>
                    </a:lnTo>
                    <a:lnTo>
                      <a:pt x="248" y="104"/>
                    </a:lnTo>
                    <a:lnTo>
                      <a:pt x="257" y="136"/>
                    </a:lnTo>
                    <a:lnTo>
                      <a:pt x="263" y="164"/>
                    </a:lnTo>
                    <a:lnTo>
                      <a:pt x="269" y="202"/>
                    </a:lnTo>
                    <a:lnTo>
                      <a:pt x="269" y="238"/>
                    </a:lnTo>
                    <a:lnTo>
                      <a:pt x="263" y="259"/>
                    </a:lnTo>
                    <a:lnTo>
                      <a:pt x="263" y="297"/>
                    </a:lnTo>
                    <a:lnTo>
                      <a:pt x="263" y="343"/>
                    </a:lnTo>
                    <a:lnTo>
                      <a:pt x="257" y="378"/>
                    </a:lnTo>
                    <a:lnTo>
                      <a:pt x="263" y="413"/>
                    </a:lnTo>
                    <a:lnTo>
                      <a:pt x="260" y="459"/>
                    </a:lnTo>
                    <a:lnTo>
                      <a:pt x="260" y="483"/>
                    </a:lnTo>
                    <a:lnTo>
                      <a:pt x="241" y="515"/>
                    </a:lnTo>
                    <a:lnTo>
                      <a:pt x="228" y="541"/>
                    </a:lnTo>
                    <a:lnTo>
                      <a:pt x="213" y="569"/>
                    </a:lnTo>
                    <a:lnTo>
                      <a:pt x="202" y="569"/>
                    </a:lnTo>
                    <a:lnTo>
                      <a:pt x="177" y="579"/>
                    </a:lnTo>
                    <a:lnTo>
                      <a:pt x="157" y="590"/>
                    </a:lnTo>
                    <a:lnTo>
                      <a:pt x="142" y="585"/>
                    </a:lnTo>
                    <a:lnTo>
                      <a:pt x="142" y="572"/>
                    </a:lnTo>
                    <a:lnTo>
                      <a:pt x="135" y="564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Freeform 33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23BF7FB-4344-4AFD-9977-3C92EDB21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773" y="3394075"/>
                <a:ext cx="895350" cy="1238250"/>
              </a:xfrm>
              <a:custGeom>
                <a:avLst/>
                <a:gdLst>
                  <a:gd name="T0" fmla="*/ 380 w 388"/>
                  <a:gd name="T1" fmla="*/ 134 h 536"/>
                  <a:gd name="T2" fmla="*/ 383 w 388"/>
                  <a:gd name="T3" fmla="*/ 190 h 536"/>
                  <a:gd name="T4" fmla="*/ 366 w 388"/>
                  <a:gd name="T5" fmla="*/ 188 h 536"/>
                  <a:gd name="T6" fmla="*/ 344 w 388"/>
                  <a:gd name="T7" fmla="*/ 160 h 536"/>
                  <a:gd name="T8" fmla="*/ 325 w 388"/>
                  <a:gd name="T9" fmla="*/ 173 h 536"/>
                  <a:gd name="T10" fmla="*/ 301 w 388"/>
                  <a:gd name="T11" fmla="*/ 206 h 536"/>
                  <a:gd name="T12" fmla="*/ 306 w 388"/>
                  <a:gd name="T13" fmla="*/ 252 h 536"/>
                  <a:gd name="T14" fmla="*/ 316 w 388"/>
                  <a:gd name="T15" fmla="*/ 309 h 536"/>
                  <a:gd name="T16" fmla="*/ 331 w 388"/>
                  <a:gd name="T17" fmla="*/ 358 h 536"/>
                  <a:gd name="T18" fmla="*/ 357 w 388"/>
                  <a:gd name="T19" fmla="*/ 359 h 536"/>
                  <a:gd name="T20" fmla="*/ 372 w 388"/>
                  <a:gd name="T21" fmla="*/ 366 h 536"/>
                  <a:gd name="T22" fmla="*/ 341 w 388"/>
                  <a:gd name="T23" fmla="*/ 391 h 536"/>
                  <a:gd name="T24" fmla="*/ 331 w 388"/>
                  <a:gd name="T25" fmla="*/ 430 h 536"/>
                  <a:gd name="T26" fmla="*/ 314 w 388"/>
                  <a:gd name="T27" fmla="*/ 457 h 536"/>
                  <a:gd name="T28" fmla="*/ 310 w 388"/>
                  <a:gd name="T29" fmla="*/ 434 h 536"/>
                  <a:gd name="T30" fmla="*/ 304 w 388"/>
                  <a:gd name="T31" fmla="*/ 430 h 536"/>
                  <a:gd name="T32" fmla="*/ 273 w 388"/>
                  <a:gd name="T33" fmla="*/ 446 h 536"/>
                  <a:gd name="T34" fmla="*/ 244 w 388"/>
                  <a:gd name="T35" fmla="*/ 469 h 536"/>
                  <a:gd name="T36" fmla="*/ 252 w 388"/>
                  <a:gd name="T37" fmla="*/ 499 h 536"/>
                  <a:gd name="T38" fmla="*/ 233 w 388"/>
                  <a:gd name="T39" fmla="*/ 517 h 536"/>
                  <a:gd name="T40" fmla="*/ 210 w 388"/>
                  <a:gd name="T41" fmla="*/ 526 h 536"/>
                  <a:gd name="T42" fmla="*/ 182 w 388"/>
                  <a:gd name="T43" fmla="*/ 517 h 536"/>
                  <a:gd name="T44" fmla="*/ 152 w 388"/>
                  <a:gd name="T45" fmla="*/ 524 h 536"/>
                  <a:gd name="T46" fmla="*/ 136 w 388"/>
                  <a:gd name="T47" fmla="*/ 499 h 536"/>
                  <a:gd name="T48" fmla="*/ 138 w 388"/>
                  <a:gd name="T49" fmla="*/ 468 h 536"/>
                  <a:gd name="T50" fmla="*/ 105 w 388"/>
                  <a:gd name="T51" fmla="*/ 451 h 536"/>
                  <a:gd name="T52" fmla="*/ 56 w 388"/>
                  <a:gd name="T53" fmla="*/ 466 h 536"/>
                  <a:gd name="T54" fmla="*/ 45 w 388"/>
                  <a:gd name="T55" fmla="*/ 435 h 536"/>
                  <a:gd name="T56" fmla="*/ 17 w 388"/>
                  <a:gd name="T57" fmla="*/ 409 h 536"/>
                  <a:gd name="T58" fmla="*/ 0 w 388"/>
                  <a:gd name="T59" fmla="*/ 384 h 536"/>
                  <a:gd name="T60" fmla="*/ 0 w 388"/>
                  <a:gd name="T61" fmla="*/ 358 h 536"/>
                  <a:gd name="T62" fmla="*/ 19 w 388"/>
                  <a:gd name="T63" fmla="*/ 334 h 536"/>
                  <a:gd name="T64" fmla="*/ 21 w 388"/>
                  <a:gd name="T65" fmla="*/ 316 h 536"/>
                  <a:gd name="T66" fmla="*/ 31 w 388"/>
                  <a:gd name="T67" fmla="*/ 300 h 536"/>
                  <a:gd name="T68" fmla="*/ 40 w 388"/>
                  <a:gd name="T69" fmla="*/ 276 h 536"/>
                  <a:gd name="T70" fmla="*/ 65 w 388"/>
                  <a:gd name="T71" fmla="*/ 280 h 536"/>
                  <a:gd name="T72" fmla="*/ 76 w 388"/>
                  <a:gd name="T73" fmla="*/ 247 h 536"/>
                  <a:gd name="T74" fmla="*/ 88 w 388"/>
                  <a:gd name="T75" fmla="*/ 227 h 536"/>
                  <a:gd name="T76" fmla="*/ 62 w 388"/>
                  <a:gd name="T77" fmla="*/ 199 h 536"/>
                  <a:gd name="T78" fmla="*/ 44 w 388"/>
                  <a:gd name="T79" fmla="*/ 159 h 536"/>
                  <a:gd name="T80" fmla="*/ 48 w 388"/>
                  <a:gd name="T81" fmla="*/ 135 h 536"/>
                  <a:gd name="T82" fmla="*/ 51 w 388"/>
                  <a:gd name="T83" fmla="*/ 117 h 536"/>
                  <a:gd name="T84" fmla="*/ 69 w 388"/>
                  <a:gd name="T85" fmla="*/ 100 h 536"/>
                  <a:gd name="T86" fmla="*/ 94 w 388"/>
                  <a:gd name="T87" fmla="*/ 80 h 536"/>
                  <a:gd name="T88" fmla="*/ 88 w 388"/>
                  <a:gd name="T89" fmla="*/ 42 h 536"/>
                  <a:gd name="T90" fmla="*/ 118 w 388"/>
                  <a:gd name="T91" fmla="*/ 54 h 536"/>
                  <a:gd name="T92" fmla="*/ 146 w 388"/>
                  <a:gd name="T93" fmla="*/ 40 h 536"/>
                  <a:gd name="T94" fmla="*/ 190 w 388"/>
                  <a:gd name="T95" fmla="*/ 22 h 536"/>
                  <a:gd name="T96" fmla="*/ 250 w 388"/>
                  <a:gd name="T97" fmla="*/ 1 h 536"/>
                  <a:gd name="T98" fmla="*/ 252 w 388"/>
                  <a:gd name="T99" fmla="*/ 22 h 536"/>
                  <a:gd name="T100" fmla="*/ 286 w 388"/>
                  <a:gd name="T101" fmla="*/ 36 h 536"/>
                  <a:gd name="T102" fmla="*/ 302 w 388"/>
                  <a:gd name="T103" fmla="*/ 61 h 536"/>
                  <a:gd name="T104" fmla="*/ 332 w 388"/>
                  <a:gd name="T105" fmla="*/ 67 h 536"/>
                  <a:gd name="T106" fmla="*/ 347 w 388"/>
                  <a:gd name="T107" fmla="*/ 81 h 536"/>
                  <a:gd name="T108" fmla="*/ 353 w 388"/>
                  <a:gd name="T109" fmla="*/ 89 h 536"/>
                  <a:gd name="T110" fmla="*/ 371 w 388"/>
                  <a:gd name="T111" fmla="*/ 104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536">
                    <a:moveTo>
                      <a:pt x="371" y="104"/>
                    </a:moveTo>
                    <a:cubicBezTo>
                      <a:pt x="380" y="112"/>
                      <a:pt x="380" y="112"/>
                      <a:pt x="380" y="112"/>
                    </a:cubicBezTo>
                    <a:cubicBezTo>
                      <a:pt x="380" y="134"/>
                      <a:pt x="380" y="134"/>
                      <a:pt x="380" y="134"/>
                    </a:cubicBezTo>
                    <a:cubicBezTo>
                      <a:pt x="386" y="150"/>
                      <a:pt x="386" y="150"/>
                      <a:pt x="386" y="150"/>
                    </a:cubicBezTo>
                    <a:cubicBezTo>
                      <a:pt x="388" y="175"/>
                      <a:pt x="388" y="175"/>
                      <a:pt x="388" y="175"/>
                    </a:cubicBezTo>
                    <a:cubicBezTo>
                      <a:pt x="383" y="190"/>
                      <a:pt x="383" y="190"/>
                      <a:pt x="383" y="190"/>
                    </a:cubicBezTo>
                    <a:cubicBezTo>
                      <a:pt x="378" y="177"/>
                      <a:pt x="378" y="177"/>
                      <a:pt x="378" y="177"/>
                    </a:cubicBezTo>
                    <a:cubicBezTo>
                      <a:pt x="366" y="171"/>
                      <a:pt x="366" y="171"/>
                      <a:pt x="366" y="171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56" y="178"/>
                      <a:pt x="356" y="178"/>
                      <a:pt x="356" y="178"/>
                    </a:cubicBezTo>
                    <a:cubicBezTo>
                      <a:pt x="349" y="171"/>
                      <a:pt x="349" y="171"/>
                      <a:pt x="349" y="171"/>
                    </a:cubicBezTo>
                    <a:cubicBezTo>
                      <a:pt x="344" y="160"/>
                      <a:pt x="344" y="160"/>
                      <a:pt x="344" y="160"/>
                    </a:cubicBezTo>
                    <a:cubicBezTo>
                      <a:pt x="325" y="142"/>
                      <a:pt x="325" y="142"/>
                      <a:pt x="325" y="142"/>
                    </a:cubicBezTo>
                    <a:cubicBezTo>
                      <a:pt x="330" y="157"/>
                      <a:pt x="330" y="157"/>
                      <a:pt x="330" y="157"/>
                    </a:cubicBezTo>
                    <a:cubicBezTo>
                      <a:pt x="325" y="173"/>
                      <a:pt x="325" y="173"/>
                      <a:pt x="325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84"/>
                      <a:pt x="307" y="184"/>
                      <a:pt x="307" y="184"/>
                    </a:cubicBezTo>
                    <a:cubicBezTo>
                      <a:pt x="301" y="206"/>
                      <a:pt x="301" y="206"/>
                      <a:pt x="301" y="206"/>
                    </a:cubicBezTo>
                    <a:cubicBezTo>
                      <a:pt x="294" y="214"/>
                      <a:pt x="294" y="214"/>
                      <a:pt x="294" y="214"/>
                    </a:cubicBezTo>
                    <a:cubicBezTo>
                      <a:pt x="294" y="244"/>
                      <a:pt x="294" y="244"/>
                      <a:pt x="294" y="244"/>
                    </a:cubicBezTo>
                    <a:cubicBezTo>
                      <a:pt x="306" y="252"/>
                      <a:pt x="306" y="252"/>
                      <a:pt x="306" y="252"/>
                    </a:cubicBezTo>
                    <a:cubicBezTo>
                      <a:pt x="304" y="270"/>
                      <a:pt x="304" y="270"/>
                      <a:pt x="304" y="270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20" y="335"/>
                      <a:pt x="320" y="335"/>
                      <a:pt x="320" y="335"/>
                    </a:cubicBezTo>
                    <a:cubicBezTo>
                      <a:pt x="331" y="346"/>
                      <a:pt x="331" y="346"/>
                      <a:pt x="331" y="346"/>
                    </a:cubicBezTo>
                    <a:cubicBezTo>
                      <a:pt x="331" y="358"/>
                      <a:pt x="331" y="358"/>
                      <a:pt x="331" y="358"/>
                    </a:cubicBezTo>
                    <a:cubicBezTo>
                      <a:pt x="340" y="368"/>
                      <a:pt x="340" y="368"/>
                      <a:pt x="340" y="368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7" y="359"/>
                      <a:pt x="357" y="359"/>
                      <a:pt x="357" y="359"/>
                    </a:cubicBezTo>
                    <a:cubicBezTo>
                      <a:pt x="362" y="354"/>
                      <a:pt x="362" y="354"/>
                      <a:pt x="362" y="354"/>
                    </a:cubicBezTo>
                    <a:cubicBezTo>
                      <a:pt x="372" y="354"/>
                      <a:pt x="372" y="354"/>
                      <a:pt x="372" y="354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61" y="370"/>
                      <a:pt x="361" y="370"/>
                      <a:pt x="361" y="370"/>
                    </a:cubicBezTo>
                    <a:cubicBezTo>
                      <a:pt x="361" y="388"/>
                      <a:pt x="361" y="388"/>
                      <a:pt x="361" y="388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346" y="414"/>
                      <a:pt x="346" y="414"/>
                      <a:pt x="346" y="414"/>
                    </a:cubicBezTo>
                    <a:cubicBezTo>
                      <a:pt x="344" y="424"/>
                      <a:pt x="344" y="424"/>
                      <a:pt x="344" y="424"/>
                    </a:cubicBezTo>
                    <a:cubicBezTo>
                      <a:pt x="331" y="430"/>
                      <a:pt x="331" y="430"/>
                      <a:pt x="331" y="430"/>
                    </a:cubicBezTo>
                    <a:cubicBezTo>
                      <a:pt x="331" y="444"/>
                      <a:pt x="331" y="444"/>
                      <a:pt x="331" y="444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26" y="456"/>
                      <a:pt x="311" y="460"/>
                      <a:pt x="314" y="457"/>
                    </a:cubicBezTo>
                    <a:cubicBezTo>
                      <a:pt x="317" y="454"/>
                      <a:pt x="308" y="451"/>
                      <a:pt x="308" y="451"/>
                    </a:cubicBezTo>
                    <a:cubicBezTo>
                      <a:pt x="308" y="442"/>
                      <a:pt x="308" y="442"/>
                      <a:pt x="308" y="442"/>
                    </a:cubicBezTo>
                    <a:cubicBezTo>
                      <a:pt x="310" y="434"/>
                      <a:pt x="310" y="434"/>
                      <a:pt x="310" y="434"/>
                    </a:cubicBezTo>
                    <a:cubicBezTo>
                      <a:pt x="321" y="430"/>
                      <a:pt x="321" y="430"/>
                      <a:pt x="321" y="430"/>
                    </a:cubicBezTo>
                    <a:cubicBezTo>
                      <a:pt x="316" y="425"/>
                      <a:pt x="316" y="425"/>
                      <a:pt x="316" y="425"/>
                    </a:cubicBezTo>
                    <a:cubicBezTo>
                      <a:pt x="304" y="430"/>
                      <a:pt x="304" y="430"/>
                      <a:pt x="304" y="430"/>
                    </a:cubicBezTo>
                    <a:cubicBezTo>
                      <a:pt x="292" y="432"/>
                      <a:pt x="292" y="432"/>
                      <a:pt x="292" y="432"/>
                    </a:cubicBezTo>
                    <a:cubicBezTo>
                      <a:pt x="292" y="438"/>
                      <a:pt x="292" y="438"/>
                      <a:pt x="292" y="438"/>
                    </a:cubicBezTo>
                    <a:cubicBezTo>
                      <a:pt x="273" y="446"/>
                      <a:pt x="273" y="446"/>
                      <a:pt x="273" y="446"/>
                    </a:cubicBezTo>
                    <a:cubicBezTo>
                      <a:pt x="264" y="458"/>
                      <a:pt x="264" y="458"/>
                      <a:pt x="264" y="458"/>
                    </a:cubicBezTo>
                    <a:cubicBezTo>
                      <a:pt x="253" y="460"/>
                      <a:pt x="253" y="460"/>
                      <a:pt x="253" y="460"/>
                    </a:cubicBezTo>
                    <a:cubicBezTo>
                      <a:pt x="244" y="469"/>
                      <a:pt x="244" y="469"/>
                      <a:pt x="244" y="469"/>
                    </a:cubicBezTo>
                    <a:cubicBezTo>
                      <a:pt x="241" y="479"/>
                      <a:pt x="241" y="479"/>
                      <a:pt x="241" y="479"/>
                    </a:cubicBezTo>
                    <a:cubicBezTo>
                      <a:pt x="244" y="492"/>
                      <a:pt x="244" y="492"/>
                      <a:pt x="244" y="492"/>
                    </a:cubicBezTo>
                    <a:cubicBezTo>
                      <a:pt x="252" y="499"/>
                      <a:pt x="252" y="499"/>
                      <a:pt x="252" y="499"/>
                    </a:cubicBezTo>
                    <a:cubicBezTo>
                      <a:pt x="243" y="508"/>
                      <a:pt x="243" y="508"/>
                      <a:pt x="243" y="508"/>
                    </a:cubicBezTo>
                    <a:cubicBezTo>
                      <a:pt x="229" y="503"/>
                      <a:pt x="229" y="503"/>
                      <a:pt x="229" y="503"/>
                    </a:cubicBezTo>
                    <a:cubicBezTo>
                      <a:pt x="233" y="517"/>
                      <a:pt x="233" y="517"/>
                      <a:pt x="233" y="517"/>
                    </a:cubicBezTo>
                    <a:cubicBezTo>
                      <a:pt x="223" y="528"/>
                      <a:pt x="223" y="528"/>
                      <a:pt x="223" y="528"/>
                    </a:cubicBezTo>
                    <a:cubicBezTo>
                      <a:pt x="214" y="536"/>
                      <a:pt x="214" y="536"/>
                      <a:pt x="214" y="536"/>
                    </a:cubicBezTo>
                    <a:cubicBezTo>
                      <a:pt x="210" y="526"/>
                      <a:pt x="210" y="526"/>
                      <a:pt x="210" y="526"/>
                    </a:cubicBezTo>
                    <a:cubicBezTo>
                      <a:pt x="196" y="511"/>
                      <a:pt x="196" y="511"/>
                      <a:pt x="196" y="511"/>
                    </a:cubicBezTo>
                    <a:cubicBezTo>
                      <a:pt x="188" y="511"/>
                      <a:pt x="188" y="511"/>
                      <a:pt x="188" y="511"/>
                    </a:cubicBezTo>
                    <a:cubicBezTo>
                      <a:pt x="182" y="517"/>
                      <a:pt x="182" y="517"/>
                      <a:pt x="182" y="517"/>
                    </a:cubicBezTo>
                    <a:cubicBezTo>
                      <a:pt x="174" y="513"/>
                      <a:pt x="174" y="513"/>
                      <a:pt x="174" y="513"/>
                    </a:cubicBezTo>
                    <a:cubicBezTo>
                      <a:pt x="162" y="512"/>
                      <a:pt x="162" y="512"/>
                      <a:pt x="162" y="512"/>
                    </a:cubicBezTo>
                    <a:cubicBezTo>
                      <a:pt x="152" y="524"/>
                      <a:pt x="152" y="524"/>
                      <a:pt x="152" y="524"/>
                    </a:cubicBezTo>
                    <a:cubicBezTo>
                      <a:pt x="143" y="525"/>
                      <a:pt x="143" y="525"/>
                      <a:pt x="143" y="525"/>
                    </a:cubicBezTo>
                    <a:cubicBezTo>
                      <a:pt x="136" y="514"/>
                      <a:pt x="136" y="514"/>
                      <a:pt x="136" y="514"/>
                    </a:cubicBezTo>
                    <a:cubicBezTo>
                      <a:pt x="136" y="499"/>
                      <a:pt x="136" y="499"/>
                      <a:pt x="136" y="499"/>
                    </a:cubicBezTo>
                    <a:cubicBezTo>
                      <a:pt x="148" y="492"/>
                      <a:pt x="148" y="492"/>
                      <a:pt x="148" y="492"/>
                    </a:cubicBezTo>
                    <a:cubicBezTo>
                      <a:pt x="138" y="478"/>
                      <a:pt x="138" y="478"/>
                      <a:pt x="138" y="478"/>
                    </a:cubicBezTo>
                    <a:cubicBezTo>
                      <a:pt x="138" y="468"/>
                      <a:pt x="138" y="468"/>
                      <a:pt x="138" y="468"/>
                    </a:cubicBezTo>
                    <a:cubicBezTo>
                      <a:pt x="129" y="465"/>
                      <a:pt x="129" y="465"/>
                      <a:pt x="129" y="465"/>
                    </a:cubicBezTo>
                    <a:cubicBezTo>
                      <a:pt x="114" y="456"/>
                      <a:pt x="114" y="456"/>
                      <a:pt x="114" y="456"/>
                    </a:cubicBezTo>
                    <a:cubicBezTo>
                      <a:pt x="105" y="451"/>
                      <a:pt x="105" y="451"/>
                      <a:pt x="105" y="451"/>
                    </a:cubicBezTo>
                    <a:cubicBezTo>
                      <a:pt x="80" y="450"/>
                      <a:pt x="80" y="450"/>
                      <a:pt x="80" y="450"/>
                    </a:cubicBezTo>
                    <a:cubicBezTo>
                      <a:pt x="66" y="466"/>
                      <a:pt x="66" y="466"/>
                      <a:pt x="66" y="466"/>
                    </a:cubicBezTo>
                    <a:cubicBezTo>
                      <a:pt x="56" y="466"/>
                      <a:pt x="56" y="466"/>
                      <a:pt x="56" y="466"/>
                    </a:cubicBezTo>
                    <a:cubicBezTo>
                      <a:pt x="58" y="453"/>
                      <a:pt x="58" y="453"/>
                      <a:pt x="58" y="453"/>
                    </a:cubicBezTo>
                    <a:cubicBezTo>
                      <a:pt x="48" y="443"/>
                      <a:pt x="48" y="443"/>
                      <a:pt x="48" y="443"/>
                    </a:cubicBezTo>
                    <a:cubicBezTo>
                      <a:pt x="45" y="435"/>
                      <a:pt x="45" y="435"/>
                      <a:pt x="45" y="435"/>
                    </a:cubicBezTo>
                    <a:cubicBezTo>
                      <a:pt x="37" y="426"/>
                      <a:pt x="37" y="426"/>
                      <a:pt x="37" y="426"/>
                    </a:cubicBezTo>
                    <a:cubicBezTo>
                      <a:pt x="21" y="418"/>
                      <a:pt x="21" y="418"/>
                      <a:pt x="21" y="418"/>
                    </a:cubicBezTo>
                    <a:cubicBezTo>
                      <a:pt x="17" y="409"/>
                      <a:pt x="17" y="409"/>
                      <a:pt x="17" y="409"/>
                    </a:cubicBezTo>
                    <a:cubicBezTo>
                      <a:pt x="6" y="394"/>
                      <a:pt x="6" y="394"/>
                      <a:pt x="6" y="394"/>
                    </a:cubicBezTo>
                    <a:cubicBezTo>
                      <a:pt x="6" y="386"/>
                      <a:pt x="6" y="386"/>
                      <a:pt x="6" y="386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" y="370"/>
                      <a:pt x="3" y="370"/>
                      <a:pt x="3" y="370"/>
                    </a:cubicBezTo>
                    <a:cubicBezTo>
                      <a:pt x="9" y="364"/>
                      <a:pt x="9" y="364"/>
                      <a:pt x="9" y="364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2" y="347"/>
                      <a:pt x="2" y="347"/>
                      <a:pt x="2" y="347"/>
                    </a:cubicBezTo>
                    <a:cubicBezTo>
                      <a:pt x="19" y="340"/>
                      <a:pt x="19" y="340"/>
                      <a:pt x="19" y="340"/>
                    </a:cubicBezTo>
                    <a:cubicBezTo>
                      <a:pt x="19" y="334"/>
                      <a:pt x="19" y="334"/>
                      <a:pt x="19" y="334"/>
                    </a:cubicBezTo>
                    <a:cubicBezTo>
                      <a:pt x="33" y="334"/>
                      <a:pt x="33" y="334"/>
                      <a:pt x="33" y="334"/>
                    </a:cubicBezTo>
                    <a:cubicBezTo>
                      <a:pt x="31" y="319"/>
                      <a:pt x="31" y="319"/>
                      <a:pt x="31" y="319"/>
                    </a:cubicBezTo>
                    <a:cubicBezTo>
                      <a:pt x="21" y="316"/>
                      <a:pt x="21" y="316"/>
                      <a:pt x="21" y="316"/>
                    </a:cubicBezTo>
                    <a:cubicBezTo>
                      <a:pt x="15" y="307"/>
                      <a:pt x="15" y="307"/>
                      <a:pt x="15" y="307"/>
                    </a:cubicBezTo>
                    <a:cubicBezTo>
                      <a:pt x="23" y="300"/>
                      <a:pt x="23" y="300"/>
                      <a:pt x="23" y="300"/>
                    </a:cubicBezTo>
                    <a:cubicBezTo>
                      <a:pt x="31" y="300"/>
                      <a:pt x="31" y="300"/>
                      <a:pt x="31" y="300"/>
                    </a:cubicBezTo>
                    <a:cubicBezTo>
                      <a:pt x="31" y="289"/>
                      <a:pt x="31" y="289"/>
                      <a:pt x="31" y="289"/>
                    </a:cubicBezTo>
                    <a:cubicBezTo>
                      <a:pt x="40" y="283"/>
                      <a:pt x="40" y="283"/>
                      <a:pt x="40" y="283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65" y="280"/>
                      <a:pt x="65" y="280"/>
                      <a:pt x="65" y="280"/>
                    </a:cubicBezTo>
                    <a:cubicBezTo>
                      <a:pt x="70" y="270"/>
                      <a:pt x="70" y="270"/>
                      <a:pt x="70" y="270"/>
                    </a:cubicBezTo>
                    <a:cubicBezTo>
                      <a:pt x="67" y="262"/>
                      <a:pt x="67" y="262"/>
                      <a:pt x="67" y="262"/>
                    </a:cubicBezTo>
                    <a:cubicBezTo>
                      <a:pt x="76" y="247"/>
                      <a:pt x="76" y="247"/>
                      <a:pt x="76" y="247"/>
                    </a:cubicBezTo>
                    <a:cubicBezTo>
                      <a:pt x="79" y="237"/>
                      <a:pt x="79" y="237"/>
                      <a:pt x="79" y="237"/>
                    </a:cubicBezTo>
                    <a:cubicBezTo>
                      <a:pt x="88" y="236"/>
                      <a:pt x="88" y="236"/>
                      <a:pt x="88" y="236"/>
                    </a:cubicBezTo>
                    <a:cubicBezTo>
                      <a:pt x="88" y="227"/>
                      <a:pt x="88" y="227"/>
                      <a:pt x="88" y="227"/>
                    </a:cubicBezTo>
                    <a:cubicBezTo>
                      <a:pt x="83" y="215"/>
                      <a:pt x="83" y="215"/>
                      <a:pt x="83" y="215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62" y="199"/>
                      <a:pt x="62" y="199"/>
                      <a:pt x="62" y="199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48" y="135"/>
                      <a:pt x="48" y="135"/>
                      <a:pt x="48" y="135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42" y="49"/>
                      <a:pt x="142" y="49"/>
                      <a:pt x="142" y="49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76" y="42"/>
                      <a:pt x="176" y="42"/>
                      <a:pt x="176" y="4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211" y="25"/>
                      <a:pt x="211" y="25"/>
                      <a:pt x="211" y="25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68" y="29"/>
                      <a:pt x="268" y="29"/>
                      <a:pt x="268" y="29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291" y="48"/>
                      <a:pt x="291" y="48"/>
                      <a:pt x="291" y="48"/>
                    </a:cubicBezTo>
                    <a:cubicBezTo>
                      <a:pt x="302" y="52"/>
                      <a:pt x="302" y="52"/>
                      <a:pt x="302" y="52"/>
                    </a:cubicBezTo>
                    <a:cubicBezTo>
                      <a:pt x="302" y="61"/>
                      <a:pt x="302" y="61"/>
                      <a:pt x="302" y="61"/>
                    </a:cubicBezTo>
                    <a:cubicBezTo>
                      <a:pt x="310" y="70"/>
                      <a:pt x="310" y="70"/>
                      <a:pt x="310" y="70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32" y="67"/>
                      <a:pt x="332" y="67"/>
                      <a:pt x="332" y="67"/>
                    </a:cubicBezTo>
                    <a:cubicBezTo>
                      <a:pt x="334" y="75"/>
                      <a:pt x="334" y="75"/>
                      <a:pt x="334" y="75"/>
                    </a:cubicBezTo>
                    <a:cubicBezTo>
                      <a:pt x="341" y="75"/>
                      <a:pt x="341" y="75"/>
                      <a:pt x="341" y="75"/>
                    </a:cubicBezTo>
                    <a:cubicBezTo>
                      <a:pt x="347" y="81"/>
                      <a:pt x="347" y="81"/>
                      <a:pt x="347" y="81"/>
                    </a:cubicBezTo>
                    <a:cubicBezTo>
                      <a:pt x="343" y="96"/>
                      <a:pt x="343" y="96"/>
                      <a:pt x="343" y="96"/>
                    </a:cubicBezTo>
                    <a:cubicBezTo>
                      <a:pt x="349" y="96"/>
                      <a:pt x="349" y="96"/>
                      <a:pt x="349" y="96"/>
                    </a:cubicBezTo>
                    <a:cubicBezTo>
                      <a:pt x="353" y="89"/>
                      <a:pt x="353" y="89"/>
                      <a:pt x="353" y="89"/>
                    </a:cubicBezTo>
                    <a:cubicBezTo>
                      <a:pt x="358" y="93"/>
                      <a:pt x="358" y="93"/>
                      <a:pt x="358" y="93"/>
                    </a:cubicBezTo>
                    <a:cubicBezTo>
                      <a:pt x="358" y="102"/>
                      <a:pt x="358" y="102"/>
                      <a:pt x="358" y="102"/>
                    </a:cubicBezTo>
                    <a:cubicBezTo>
                      <a:pt x="371" y="104"/>
                      <a:pt x="371" y="104"/>
                      <a:pt x="371" y="104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9" name="Freeform 5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0E43881-B4A7-4922-822A-425F8D81C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1198" y="5316538"/>
                <a:ext cx="803275" cy="879475"/>
              </a:xfrm>
              <a:custGeom>
                <a:avLst/>
                <a:gdLst>
                  <a:gd name="T0" fmla="*/ 4 w 348"/>
                  <a:gd name="T1" fmla="*/ 19 h 381"/>
                  <a:gd name="T2" fmla="*/ 0 w 348"/>
                  <a:gd name="T3" fmla="*/ 0 h 381"/>
                  <a:gd name="T4" fmla="*/ 23 w 348"/>
                  <a:gd name="T5" fmla="*/ 8 h 381"/>
                  <a:gd name="T6" fmla="*/ 35 w 348"/>
                  <a:gd name="T7" fmla="*/ 25 h 381"/>
                  <a:gd name="T8" fmla="*/ 53 w 348"/>
                  <a:gd name="T9" fmla="*/ 37 h 381"/>
                  <a:gd name="T10" fmla="*/ 77 w 348"/>
                  <a:gd name="T11" fmla="*/ 48 h 381"/>
                  <a:gd name="T12" fmla="*/ 90 w 348"/>
                  <a:gd name="T13" fmla="*/ 73 h 381"/>
                  <a:gd name="T14" fmla="*/ 116 w 348"/>
                  <a:gd name="T15" fmla="*/ 100 h 381"/>
                  <a:gd name="T16" fmla="*/ 142 w 348"/>
                  <a:gd name="T17" fmla="*/ 108 h 381"/>
                  <a:gd name="T18" fmla="*/ 176 w 348"/>
                  <a:gd name="T19" fmla="*/ 132 h 381"/>
                  <a:gd name="T20" fmla="*/ 206 w 348"/>
                  <a:gd name="T21" fmla="*/ 152 h 381"/>
                  <a:gd name="T22" fmla="*/ 229 w 348"/>
                  <a:gd name="T23" fmla="*/ 168 h 381"/>
                  <a:gd name="T24" fmla="*/ 243 w 348"/>
                  <a:gd name="T25" fmla="*/ 182 h 381"/>
                  <a:gd name="T26" fmla="*/ 226 w 348"/>
                  <a:gd name="T27" fmla="*/ 191 h 381"/>
                  <a:gd name="T28" fmla="*/ 220 w 348"/>
                  <a:gd name="T29" fmla="*/ 203 h 381"/>
                  <a:gd name="T30" fmla="*/ 218 w 348"/>
                  <a:gd name="T31" fmla="*/ 218 h 381"/>
                  <a:gd name="T32" fmla="*/ 235 w 348"/>
                  <a:gd name="T33" fmla="*/ 246 h 381"/>
                  <a:gd name="T34" fmla="*/ 243 w 348"/>
                  <a:gd name="T35" fmla="*/ 271 h 381"/>
                  <a:gd name="T36" fmla="*/ 264 w 348"/>
                  <a:gd name="T37" fmla="*/ 289 h 381"/>
                  <a:gd name="T38" fmla="*/ 288 w 348"/>
                  <a:gd name="T39" fmla="*/ 297 h 381"/>
                  <a:gd name="T40" fmla="*/ 303 w 348"/>
                  <a:gd name="T41" fmla="*/ 308 h 381"/>
                  <a:gd name="T42" fmla="*/ 323 w 348"/>
                  <a:gd name="T43" fmla="*/ 301 h 381"/>
                  <a:gd name="T44" fmla="*/ 345 w 348"/>
                  <a:gd name="T45" fmla="*/ 319 h 381"/>
                  <a:gd name="T46" fmla="*/ 327 w 348"/>
                  <a:gd name="T47" fmla="*/ 319 h 381"/>
                  <a:gd name="T48" fmla="*/ 305 w 348"/>
                  <a:gd name="T49" fmla="*/ 325 h 381"/>
                  <a:gd name="T50" fmla="*/ 304 w 348"/>
                  <a:gd name="T51" fmla="*/ 349 h 381"/>
                  <a:gd name="T52" fmla="*/ 320 w 348"/>
                  <a:gd name="T53" fmla="*/ 373 h 381"/>
                  <a:gd name="T54" fmla="*/ 303 w 348"/>
                  <a:gd name="T55" fmla="*/ 371 h 381"/>
                  <a:gd name="T56" fmla="*/ 276 w 348"/>
                  <a:gd name="T57" fmla="*/ 345 h 381"/>
                  <a:gd name="T58" fmla="*/ 264 w 348"/>
                  <a:gd name="T59" fmla="*/ 323 h 381"/>
                  <a:gd name="T60" fmla="*/ 246 w 348"/>
                  <a:gd name="T61" fmla="*/ 302 h 381"/>
                  <a:gd name="T62" fmla="*/ 225 w 348"/>
                  <a:gd name="T63" fmla="*/ 273 h 381"/>
                  <a:gd name="T64" fmla="*/ 202 w 348"/>
                  <a:gd name="T65" fmla="*/ 263 h 381"/>
                  <a:gd name="T66" fmla="*/ 170 w 348"/>
                  <a:gd name="T67" fmla="*/ 213 h 381"/>
                  <a:gd name="T68" fmla="*/ 139 w 348"/>
                  <a:gd name="T69" fmla="*/ 181 h 381"/>
                  <a:gd name="T70" fmla="*/ 118 w 348"/>
                  <a:gd name="T71" fmla="*/ 150 h 381"/>
                  <a:gd name="T72" fmla="*/ 79 w 348"/>
                  <a:gd name="T73" fmla="*/ 133 h 381"/>
                  <a:gd name="T74" fmla="*/ 54 w 348"/>
                  <a:gd name="T75" fmla="*/ 113 h 381"/>
                  <a:gd name="T76" fmla="*/ 39 w 348"/>
                  <a:gd name="T77" fmla="*/ 89 h 381"/>
                  <a:gd name="T78" fmla="*/ 15 w 348"/>
                  <a:gd name="T79" fmla="*/ 69 h 381"/>
                  <a:gd name="T80" fmla="*/ 19 w 348"/>
                  <a:gd name="T81" fmla="*/ 49 h 381"/>
                  <a:gd name="T82" fmla="*/ 35 w 348"/>
                  <a:gd name="T83" fmla="*/ 41 h 381"/>
                  <a:gd name="T84" fmla="*/ 27 w 348"/>
                  <a:gd name="T85" fmla="*/ 29 h 381"/>
                  <a:gd name="T86" fmla="*/ 8 w 348"/>
                  <a:gd name="T87" fmla="*/ 18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8" h="381">
                    <a:moveTo>
                      <a:pt x="8" y="1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206" y="152"/>
                      <a:pt x="206" y="152"/>
                      <a:pt x="206" y="152"/>
                    </a:cubicBezTo>
                    <a:cubicBezTo>
                      <a:pt x="220" y="160"/>
                      <a:pt x="220" y="160"/>
                      <a:pt x="220" y="160"/>
                    </a:cubicBezTo>
                    <a:cubicBezTo>
                      <a:pt x="229" y="168"/>
                      <a:pt x="229" y="168"/>
                      <a:pt x="229" y="168"/>
                    </a:cubicBezTo>
                    <a:cubicBezTo>
                      <a:pt x="245" y="174"/>
                      <a:pt x="245" y="174"/>
                      <a:pt x="245" y="174"/>
                    </a:cubicBezTo>
                    <a:cubicBezTo>
                      <a:pt x="243" y="182"/>
                      <a:pt x="243" y="182"/>
                      <a:pt x="243" y="182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26" y="191"/>
                      <a:pt x="226" y="191"/>
                      <a:pt x="226" y="191"/>
                    </a:cubicBezTo>
                    <a:cubicBezTo>
                      <a:pt x="218" y="191"/>
                      <a:pt x="218" y="191"/>
                      <a:pt x="218" y="191"/>
                    </a:cubicBezTo>
                    <a:cubicBezTo>
                      <a:pt x="220" y="203"/>
                      <a:pt x="220" y="203"/>
                      <a:pt x="220" y="203"/>
                    </a:cubicBezTo>
                    <a:cubicBezTo>
                      <a:pt x="218" y="212"/>
                      <a:pt x="218" y="212"/>
                      <a:pt x="218" y="212"/>
                    </a:cubicBezTo>
                    <a:cubicBezTo>
                      <a:pt x="218" y="218"/>
                      <a:pt x="218" y="218"/>
                      <a:pt x="218" y="218"/>
                    </a:cubicBezTo>
                    <a:cubicBezTo>
                      <a:pt x="227" y="233"/>
                      <a:pt x="227" y="233"/>
                      <a:pt x="227" y="233"/>
                    </a:cubicBezTo>
                    <a:cubicBezTo>
                      <a:pt x="227" y="233"/>
                      <a:pt x="237" y="244"/>
                      <a:pt x="235" y="246"/>
                    </a:cubicBezTo>
                    <a:cubicBezTo>
                      <a:pt x="233" y="247"/>
                      <a:pt x="236" y="263"/>
                      <a:pt x="236" y="263"/>
                    </a:cubicBezTo>
                    <a:cubicBezTo>
                      <a:pt x="243" y="271"/>
                      <a:pt x="243" y="271"/>
                      <a:pt x="243" y="271"/>
                    </a:cubicBezTo>
                    <a:cubicBezTo>
                      <a:pt x="255" y="282"/>
                      <a:pt x="255" y="282"/>
                      <a:pt x="255" y="282"/>
                    </a:cubicBezTo>
                    <a:cubicBezTo>
                      <a:pt x="264" y="289"/>
                      <a:pt x="264" y="289"/>
                      <a:pt x="264" y="289"/>
                    </a:cubicBezTo>
                    <a:cubicBezTo>
                      <a:pt x="279" y="289"/>
                      <a:pt x="279" y="289"/>
                      <a:pt x="279" y="289"/>
                    </a:cubicBezTo>
                    <a:cubicBezTo>
                      <a:pt x="288" y="297"/>
                      <a:pt x="288" y="297"/>
                      <a:pt x="288" y="297"/>
                    </a:cubicBezTo>
                    <a:cubicBezTo>
                      <a:pt x="298" y="297"/>
                      <a:pt x="298" y="297"/>
                      <a:pt x="298" y="297"/>
                    </a:cubicBezTo>
                    <a:cubicBezTo>
                      <a:pt x="303" y="308"/>
                      <a:pt x="303" y="308"/>
                      <a:pt x="303" y="308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23" y="301"/>
                      <a:pt x="323" y="301"/>
                      <a:pt x="323" y="301"/>
                    </a:cubicBezTo>
                    <a:cubicBezTo>
                      <a:pt x="337" y="309"/>
                      <a:pt x="337" y="309"/>
                      <a:pt x="337" y="309"/>
                    </a:cubicBezTo>
                    <a:cubicBezTo>
                      <a:pt x="345" y="319"/>
                      <a:pt x="345" y="319"/>
                      <a:pt x="345" y="319"/>
                    </a:cubicBezTo>
                    <a:cubicBezTo>
                      <a:pt x="345" y="319"/>
                      <a:pt x="348" y="326"/>
                      <a:pt x="345" y="326"/>
                    </a:cubicBezTo>
                    <a:cubicBezTo>
                      <a:pt x="342" y="326"/>
                      <a:pt x="327" y="319"/>
                      <a:pt x="327" y="319"/>
                    </a:cubicBez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05" y="325"/>
                      <a:pt x="305" y="325"/>
                      <a:pt x="305" y="325"/>
                    </a:cubicBezTo>
                    <a:cubicBezTo>
                      <a:pt x="301" y="337"/>
                      <a:pt x="301" y="337"/>
                      <a:pt x="301" y="337"/>
                    </a:cubicBezTo>
                    <a:cubicBezTo>
                      <a:pt x="304" y="349"/>
                      <a:pt x="304" y="349"/>
                      <a:pt x="304" y="349"/>
                    </a:cubicBezTo>
                    <a:cubicBezTo>
                      <a:pt x="313" y="358"/>
                      <a:pt x="313" y="358"/>
                      <a:pt x="313" y="358"/>
                    </a:cubicBezTo>
                    <a:cubicBezTo>
                      <a:pt x="320" y="373"/>
                      <a:pt x="320" y="373"/>
                      <a:pt x="320" y="373"/>
                    </a:cubicBezTo>
                    <a:cubicBezTo>
                      <a:pt x="311" y="381"/>
                      <a:pt x="311" y="381"/>
                      <a:pt x="311" y="381"/>
                    </a:cubicBezTo>
                    <a:cubicBezTo>
                      <a:pt x="303" y="371"/>
                      <a:pt x="303" y="371"/>
                      <a:pt x="303" y="371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76" y="345"/>
                      <a:pt x="276" y="345"/>
                      <a:pt x="276" y="345"/>
                    </a:cubicBezTo>
                    <a:cubicBezTo>
                      <a:pt x="276" y="334"/>
                      <a:pt x="276" y="334"/>
                      <a:pt x="276" y="334"/>
                    </a:cubicBezTo>
                    <a:cubicBezTo>
                      <a:pt x="264" y="323"/>
                      <a:pt x="264" y="323"/>
                      <a:pt x="264" y="323"/>
                    </a:cubicBezTo>
                    <a:cubicBezTo>
                      <a:pt x="253" y="312"/>
                      <a:pt x="253" y="312"/>
                      <a:pt x="253" y="312"/>
                    </a:cubicBezTo>
                    <a:cubicBezTo>
                      <a:pt x="246" y="302"/>
                      <a:pt x="246" y="302"/>
                      <a:pt x="246" y="302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13" y="266"/>
                      <a:pt x="213" y="266"/>
                      <a:pt x="213" y="266"/>
                    </a:cubicBezTo>
                    <a:cubicBezTo>
                      <a:pt x="202" y="263"/>
                      <a:pt x="202" y="263"/>
                      <a:pt x="202" y="263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70" y="213"/>
                      <a:pt x="170" y="213"/>
                      <a:pt x="170" y="213"/>
                    </a:cubicBezTo>
                    <a:cubicBezTo>
                      <a:pt x="153" y="195"/>
                      <a:pt x="153" y="195"/>
                      <a:pt x="153" y="195"/>
                    </a:cubicBezTo>
                    <a:cubicBezTo>
                      <a:pt x="139" y="181"/>
                      <a:pt x="139" y="181"/>
                      <a:pt x="139" y="181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96" y="141"/>
                      <a:pt x="96" y="141"/>
                      <a:pt x="96" y="141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0" name="Группа 1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7188480-D088-458A-8EE5-5F72A01F2A6B}"/>
                  </a:ext>
                </a:extLst>
              </p:cNvPr>
              <p:cNvGrpSpPr/>
              <p:nvPr/>
            </p:nvGrpSpPr>
            <p:grpSpPr>
              <a:xfrm>
                <a:off x="10419586" y="4808538"/>
                <a:ext cx="206375" cy="1301750"/>
                <a:chOff x="10419586" y="4808538"/>
                <a:chExt cx="206375" cy="1301750"/>
              </a:xfrm>
              <a:grpFill/>
            </p:grpSpPr>
            <p:sp>
              <p:nvSpPr>
                <p:cNvPr id="39" name="Freeform 6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0687A2B-98CC-41BE-B94C-948DAC8B6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5786" y="6048375"/>
                  <a:ext cx="25400" cy="61913"/>
                </a:xfrm>
                <a:custGeom>
                  <a:avLst/>
                  <a:gdLst>
                    <a:gd name="T0" fmla="*/ 5 w 16"/>
                    <a:gd name="T1" fmla="*/ 37 h 39"/>
                    <a:gd name="T2" fmla="*/ 12 w 16"/>
                    <a:gd name="T3" fmla="*/ 39 h 39"/>
                    <a:gd name="T4" fmla="*/ 12 w 16"/>
                    <a:gd name="T5" fmla="*/ 26 h 39"/>
                    <a:gd name="T6" fmla="*/ 16 w 16"/>
                    <a:gd name="T7" fmla="*/ 15 h 39"/>
                    <a:gd name="T8" fmla="*/ 16 w 16"/>
                    <a:gd name="T9" fmla="*/ 0 h 39"/>
                    <a:gd name="T10" fmla="*/ 0 w 16"/>
                    <a:gd name="T11" fmla="*/ 3 h 39"/>
                    <a:gd name="T12" fmla="*/ 0 w 16"/>
                    <a:gd name="T13" fmla="*/ 3 h 39"/>
                    <a:gd name="T14" fmla="*/ 3 w 16"/>
                    <a:gd name="T15" fmla="*/ 21 h 39"/>
                    <a:gd name="T16" fmla="*/ 5 w 16"/>
                    <a:gd name="T17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9">
                      <a:moveTo>
                        <a:pt x="5" y="37"/>
                      </a:moveTo>
                      <a:lnTo>
                        <a:pt x="12" y="39"/>
                      </a:lnTo>
                      <a:lnTo>
                        <a:pt x="12" y="26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21"/>
                      </a:lnTo>
                      <a:lnTo>
                        <a:pt x="5" y="37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" name="Freeform 6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62A9599-C255-4D68-B23C-61522BBF66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6273" y="6069013"/>
                  <a:ext cx="19050" cy="20638"/>
                </a:xfrm>
                <a:custGeom>
                  <a:avLst/>
                  <a:gdLst>
                    <a:gd name="T0" fmla="*/ 0 w 12"/>
                    <a:gd name="T1" fmla="*/ 8 h 13"/>
                    <a:gd name="T2" fmla="*/ 12 w 12"/>
                    <a:gd name="T3" fmla="*/ 13 h 13"/>
                    <a:gd name="T4" fmla="*/ 12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3">
                      <a:moveTo>
                        <a:pt x="0" y="8"/>
                      </a:moveTo>
                      <a:lnTo>
                        <a:pt x="12" y="1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" name="Freeform 6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A28B43B-BF56-4BB0-9C4F-D26E14F9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9123" y="5853113"/>
                  <a:ext cx="31750" cy="114300"/>
                </a:xfrm>
                <a:custGeom>
                  <a:avLst/>
                  <a:gdLst>
                    <a:gd name="T0" fmla="*/ 20 w 20"/>
                    <a:gd name="T1" fmla="*/ 23 h 72"/>
                    <a:gd name="T2" fmla="*/ 18 w 20"/>
                    <a:gd name="T3" fmla="*/ 4 h 72"/>
                    <a:gd name="T4" fmla="*/ 4 w 20"/>
                    <a:gd name="T5" fmla="*/ 0 h 72"/>
                    <a:gd name="T6" fmla="*/ 0 w 20"/>
                    <a:gd name="T7" fmla="*/ 21 h 72"/>
                    <a:gd name="T8" fmla="*/ 5 w 20"/>
                    <a:gd name="T9" fmla="*/ 26 h 72"/>
                    <a:gd name="T10" fmla="*/ 1 w 20"/>
                    <a:gd name="T11" fmla="*/ 43 h 72"/>
                    <a:gd name="T12" fmla="*/ 2 w 20"/>
                    <a:gd name="T13" fmla="*/ 68 h 72"/>
                    <a:gd name="T14" fmla="*/ 2 w 20"/>
                    <a:gd name="T15" fmla="*/ 68 h 72"/>
                    <a:gd name="T16" fmla="*/ 13 w 20"/>
                    <a:gd name="T17" fmla="*/ 72 h 72"/>
                    <a:gd name="T18" fmla="*/ 16 w 20"/>
                    <a:gd name="T19" fmla="*/ 59 h 72"/>
                    <a:gd name="T20" fmla="*/ 11 w 20"/>
                    <a:gd name="T21" fmla="*/ 32 h 72"/>
                    <a:gd name="T22" fmla="*/ 20 w 20"/>
                    <a:gd name="T23" fmla="*/ 2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72">
                      <a:moveTo>
                        <a:pt x="20" y="23"/>
                      </a:moveTo>
                      <a:lnTo>
                        <a:pt x="18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1" y="43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13" y="72"/>
                      </a:lnTo>
                      <a:lnTo>
                        <a:pt x="16" y="59"/>
                      </a:lnTo>
                      <a:lnTo>
                        <a:pt x="11" y="32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" name="Freeform 6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6E5DA96-C61D-4F26-B17C-7321A4469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5636" y="5784850"/>
                  <a:ext cx="15875" cy="30163"/>
                </a:xfrm>
                <a:custGeom>
                  <a:avLst/>
                  <a:gdLst>
                    <a:gd name="T0" fmla="*/ 0 w 10"/>
                    <a:gd name="T1" fmla="*/ 5 h 19"/>
                    <a:gd name="T2" fmla="*/ 4 w 10"/>
                    <a:gd name="T3" fmla="*/ 19 h 19"/>
                    <a:gd name="T4" fmla="*/ 10 w 10"/>
                    <a:gd name="T5" fmla="*/ 9 h 19"/>
                    <a:gd name="T6" fmla="*/ 4 w 10"/>
                    <a:gd name="T7" fmla="*/ 0 h 19"/>
                    <a:gd name="T8" fmla="*/ 4 w 10"/>
                    <a:gd name="T9" fmla="*/ 0 h 19"/>
                    <a:gd name="T10" fmla="*/ 0 w 10"/>
                    <a:gd name="T11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5"/>
                      </a:moveTo>
                      <a:lnTo>
                        <a:pt x="4" y="19"/>
                      </a:lnTo>
                      <a:lnTo>
                        <a:pt x="10" y="9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" name="Freeform 6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5D79EED-59EF-4F9C-9B89-02878A6A2A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6273" y="5607050"/>
                  <a:ext cx="30163" cy="100013"/>
                </a:xfrm>
                <a:custGeom>
                  <a:avLst/>
                  <a:gdLst>
                    <a:gd name="T0" fmla="*/ 14 w 19"/>
                    <a:gd name="T1" fmla="*/ 31 h 63"/>
                    <a:gd name="T2" fmla="*/ 19 w 19"/>
                    <a:gd name="T3" fmla="*/ 50 h 63"/>
                    <a:gd name="T4" fmla="*/ 13 w 19"/>
                    <a:gd name="T5" fmla="*/ 63 h 63"/>
                    <a:gd name="T6" fmla="*/ 1 w 19"/>
                    <a:gd name="T7" fmla="*/ 61 h 63"/>
                    <a:gd name="T8" fmla="*/ 1 w 19"/>
                    <a:gd name="T9" fmla="*/ 61 h 63"/>
                    <a:gd name="T10" fmla="*/ 6 w 19"/>
                    <a:gd name="T11" fmla="*/ 40 h 63"/>
                    <a:gd name="T12" fmla="*/ 0 w 19"/>
                    <a:gd name="T13" fmla="*/ 25 h 63"/>
                    <a:gd name="T14" fmla="*/ 3 w 19"/>
                    <a:gd name="T15" fmla="*/ 12 h 63"/>
                    <a:gd name="T16" fmla="*/ 14 w 19"/>
                    <a:gd name="T17" fmla="*/ 0 h 63"/>
                    <a:gd name="T18" fmla="*/ 17 w 19"/>
                    <a:gd name="T19" fmla="*/ 16 h 63"/>
                    <a:gd name="T20" fmla="*/ 14 w 19"/>
                    <a:gd name="T21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63">
                      <a:moveTo>
                        <a:pt x="14" y="31"/>
                      </a:moveTo>
                      <a:lnTo>
                        <a:pt x="19" y="50"/>
                      </a:lnTo>
                      <a:lnTo>
                        <a:pt x="13" y="63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6" y="40"/>
                      </a:lnTo>
                      <a:lnTo>
                        <a:pt x="0" y="25"/>
                      </a:lnTo>
                      <a:lnTo>
                        <a:pt x="3" y="12"/>
                      </a:lnTo>
                      <a:lnTo>
                        <a:pt x="14" y="0"/>
                      </a:lnTo>
                      <a:lnTo>
                        <a:pt x="17" y="16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" name="Freeform 6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AEE982E-BFEA-4AA5-A499-237BBFB705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6911" y="5403850"/>
                  <a:ext cx="19050" cy="55563"/>
                </a:xfrm>
                <a:custGeom>
                  <a:avLst/>
                  <a:gdLst>
                    <a:gd name="T0" fmla="*/ 0 w 12"/>
                    <a:gd name="T1" fmla="*/ 35 h 35"/>
                    <a:gd name="T2" fmla="*/ 12 w 12"/>
                    <a:gd name="T3" fmla="*/ 35 h 35"/>
                    <a:gd name="T4" fmla="*/ 7 w 12"/>
                    <a:gd name="T5" fmla="*/ 21 h 35"/>
                    <a:gd name="T6" fmla="*/ 7 w 12"/>
                    <a:gd name="T7" fmla="*/ 12 h 35"/>
                    <a:gd name="T8" fmla="*/ 7 w 12"/>
                    <a:gd name="T9" fmla="*/ 0 h 35"/>
                    <a:gd name="T10" fmla="*/ 0 w 12"/>
                    <a:gd name="T11" fmla="*/ 2 h 35"/>
                    <a:gd name="T12" fmla="*/ 0 w 12"/>
                    <a:gd name="T13" fmla="*/ 2 h 35"/>
                    <a:gd name="T14" fmla="*/ 0 w 12"/>
                    <a:gd name="T15" fmla="*/ 21 h 35"/>
                    <a:gd name="T16" fmla="*/ 0 w 12"/>
                    <a:gd name="T1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35">
                      <a:moveTo>
                        <a:pt x="0" y="35"/>
                      </a:moveTo>
                      <a:lnTo>
                        <a:pt x="12" y="35"/>
                      </a:lnTo>
                      <a:lnTo>
                        <a:pt x="7" y="21"/>
                      </a:lnTo>
                      <a:lnTo>
                        <a:pt x="7" y="1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1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" name="Freeform 6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1D6447A-372A-4173-82CB-6B772FAA0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9586" y="4808538"/>
                  <a:ext cx="61913" cy="138113"/>
                </a:xfrm>
                <a:custGeom>
                  <a:avLst/>
                  <a:gdLst>
                    <a:gd name="T0" fmla="*/ 32 w 39"/>
                    <a:gd name="T1" fmla="*/ 35 h 87"/>
                    <a:gd name="T2" fmla="*/ 21 w 39"/>
                    <a:gd name="T3" fmla="*/ 23 h 87"/>
                    <a:gd name="T4" fmla="*/ 22 w 39"/>
                    <a:gd name="T5" fmla="*/ 9 h 87"/>
                    <a:gd name="T6" fmla="*/ 13 w 39"/>
                    <a:gd name="T7" fmla="*/ 0 h 87"/>
                    <a:gd name="T8" fmla="*/ 13 w 39"/>
                    <a:gd name="T9" fmla="*/ 0 h 87"/>
                    <a:gd name="T10" fmla="*/ 9 w 39"/>
                    <a:gd name="T11" fmla="*/ 14 h 87"/>
                    <a:gd name="T12" fmla="*/ 0 w 39"/>
                    <a:gd name="T13" fmla="*/ 23 h 87"/>
                    <a:gd name="T14" fmla="*/ 9 w 39"/>
                    <a:gd name="T15" fmla="*/ 32 h 87"/>
                    <a:gd name="T16" fmla="*/ 15 w 39"/>
                    <a:gd name="T17" fmla="*/ 43 h 87"/>
                    <a:gd name="T18" fmla="*/ 13 w 39"/>
                    <a:gd name="T19" fmla="*/ 58 h 87"/>
                    <a:gd name="T20" fmla="*/ 12 w 39"/>
                    <a:gd name="T21" fmla="*/ 78 h 87"/>
                    <a:gd name="T22" fmla="*/ 22 w 39"/>
                    <a:gd name="T23" fmla="*/ 87 h 87"/>
                    <a:gd name="T24" fmla="*/ 31 w 39"/>
                    <a:gd name="T25" fmla="*/ 81 h 87"/>
                    <a:gd name="T26" fmla="*/ 31 w 39"/>
                    <a:gd name="T27" fmla="*/ 61 h 87"/>
                    <a:gd name="T28" fmla="*/ 39 w 39"/>
                    <a:gd name="T29" fmla="*/ 52 h 87"/>
                    <a:gd name="T30" fmla="*/ 32 w 39"/>
                    <a:gd name="T31" fmla="*/ 3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87">
                      <a:moveTo>
                        <a:pt x="32" y="35"/>
                      </a:moveTo>
                      <a:lnTo>
                        <a:pt x="21" y="23"/>
                      </a:lnTo>
                      <a:lnTo>
                        <a:pt x="22" y="9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4"/>
                      </a:lnTo>
                      <a:lnTo>
                        <a:pt x="0" y="23"/>
                      </a:lnTo>
                      <a:lnTo>
                        <a:pt x="9" y="32"/>
                      </a:lnTo>
                      <a:lnTo>
                        <a:pt x="15" y="43"/>
                      </a:lnTo>
                      <a:lnTo>
                        <a:pt x="13" y="58"/>
                      </a:lnTo>
                      <a:lnTo>
                        <a:pt x="12" y="78"/>
                      </a:lnTo>
                      <a:lnTo>
                        <a:pt x="22" y="87"/>
                      </a:lnTo>
                      <a:lnTo>
                        <a:pt x="31" y="81"/>
                      </a:lnTo>
                      <a:lnTo>
                        <a:pt x="31" y="61"/>
                      </a:lnTo>
                      <a:lnTo>
                        <a:pt x="39" y="52"/>
                      </a:lnTo>
                      <a:lnTo>
                        <a:pt x="32" y="35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6" name="Freeform 6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14C06B-99E0-4453-9677-787EFDF3B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8961" y="5016500"/>
                  <a:ext cx="22225" cy="26988"/>
                </a:xfrm>
                <a:custGeom>
                  <a:avLst/>
                  <a:gdLst>
                    <a:gd name="T0" fmla="*/ 0 w 14"/>
                    <a:gd name="T1" fmla="*/ 13 h 17"/>
                    <a:gd name="T2" fmla="*/ 8 w 14"/>
                    <a:gd name="T3" fmla="*/ 17 h 17"/>
                    <a:gd name="T4" fmla="*/ 14 w 14"/>
                    <a:gd name="T5" fmla="*/ 8 h 17"/>
                    <a:gd name="T6" fmla="*/ 0 w 14"/>
                    <a:gd name="T7" fmla="*/ 0 h 17"/>
                    <a:gd name="T8" fmla="*/ 0 w 14"/>
                    <a:gd name="T9" fmla="*/ 0 h 17"/>
                    <a:gd name="T10" fmla="*/ 0 w 14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0" y="13"/>
                      </a:moveTo>
                      <a:lnTo>
                        <a:pt x="8" y="17"/>
                      </a:lnTo>
                      <a:lnTo>
                        <a:pt x="1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1" name="Freeform 6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C6E89BD-186B-421A-9DB9-52CDE7A9F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3236" y="2927350"/>
                <a:ext cx="1300163" cy="1847850"/>
              </a:xfrm>
              <a:custGeom>
                <a:avLst/>
                <a:gdLst>
                  <a:gd name="T0" fmla="*/ 357 w 563"/>
                  <a:gd name="T1" fmla="*/ 699 h 800"/>
                  <a:gd name="T2" fmla="*/ 418 w 563"/>
                  <a:gd name="T3" fmla="*/ 728 h 800"/>
                  <a:gd name="T4" fmla="*/ 501 w 563"/>
                  <a:gd name="T5" fmla="*/ 774 h 800"/>
                  <a:gd name="T6" fmla="*/ 556 w 563"/>
                  <a:gd name="T7" fmla="*/ 790 h 800"/>
                  <a:gd name="T8" fmla="*/ 553 w 563"/>
                  <a:gd name="T9" fmla="*/ 740 h 800"/>
                  <a:gd name="T10" fmla="*/ 509 w 563"/>
                  <a:gd name="T11" fmla="*/ 685 h 800"/>
                  <a:gd name="T12" fmla="*/ 522 w 563"/>
                  <a:gd name="T13" fmla="*/ 635 h 800"/>
                  <a:gd name="T14" fmla="*/ 486 w 563"/>
                  <a:gd name="T15" fmla="*/ 612 h 800"/>
                  <a:gd name="T16" fmla="*/ 486 w 563"/>
                  <a:gd name="T17" fmla="*/ 543 h 800"/>
                  <a:gd name="T18" fmla="*/ 453 w 563"/>
                  <a:gd name="T19" fmla="*/ 518 h 800"/>
                  <a:gd name="T20" fmla="*/ 413 w 563"/>
                  <a:gd name="T21" fmla="*/ 466 h 800"/>
                  <a:gd name="T22" fmla="*/ 408 w 563"/>
                  <a:gd name="T23" fmla="*/ 436 h 800"/>
                  <a:gd name="T24" fmla="*/ 363 w 563"/>
                  <a:gd name="T25" fmla="*/ 412 h 800"/>
                  <a:gd name="T26" fmla="*/ 335 w 563"/>
                  <a:gd name="T27" fmla="*/ 416 h 800"/>
                  <a:gd name="T28" fmla="*/ 292 w 563"/>
                  <a:gd name="T29" fmla="*/ 407 h 800"/>
                  <a:gd name="T30" fmla="*/ 265 w 563"/>
                  <a:gd name="T31" fmla="*/ 352 h 800"/>
                  <a:gd name="T32" fmla="*/ 254 w 563"/>
                  <a:gd name="T33" fmla="*/ 302 h 800"/>
                  <a:gd name="T34" fmla="*/ 262 w 563"/>
                  <a:gd name="T35" fmla="*/ 272 h 800"/>
                  <a:gd name="T36" fmla="*/ 285 w 563"/>
                  <a:gd name="T37" fmla="*/ 267 h 800"/>
                  <a:gd name="T38" fmla="*/ 279 w 563"/>
                  <a:gd name="T39" fmla="*/ 210 h 800"/>
                  <a:gd name="T40" fmla="*/ 311 w 563"/>
                  <a:gd name="T41" fmla="*/ 158 h 800"/>
                  <a:gd name="T42" fmla="*/ 316 w 563"/>
                  <a:gd name="T43" fmla="*/ 134 h 800"/>
                  <a:gd name="T44" fmla="*/ 290 w 563"/>
                  <a:gd name="T45" fmla="*/ 56 h 800"/>
                  <a:gd name="T46" fmla="*/ 268 w 563"/>
                  <a:gd name="T47" fmla="*/ 10 h 800"/>
                  <a:gd name="T48" fmla="*/ 236 w 563"/>
                  <a:gd name="T49" fmla="*/ 23 h 800"/>
                  <a:gd name="T50" fmla="*/ 220 w 563"/>
                  <a:gd name="T51" fmla="*/ 85 h 800"/>
                  <a:gd name="T52" fmla="*/ 184 w 563"/>
                  <a:gd name="T53" fmla="*/ 102 h 800"/>
                  <a:gd name="T54" fmla="*/ 145 w 563"/>
                  <a:gd name="T55" fmla="*/ 119 h 800"/>
                  <a:gd name="T56" fmla="*/ 124 w 563"/>
                  <a:gd name="T57" fmla="*/ 81 h 800"/>
                  <a:gd name="T58" fmla="*/ 80 w 563"/>
                  <a:gd name="T59" fmla="*/ 94 h 800"/>
                  <a:gd name="T60" fmla="*/ 55 w 563"/>
                  <a:gd name="T61" fmla="*/ 115 h 800"/>
                  <a:gd name="T62" fmla="*/ 32 w 563"/>
                  <a:gd name="T63" fmla="*/ 145 h 800"/>
                  <a:gd name="T64" fmla="*/ 6 w 563"/>
                  <a:gd name="T65" fmla="*/ 173 h 800"/>
                  <a:gd name="T66" fmla="*/ 22 w 563"/>
                  <a:gd name="T67" fmla="*/ 204 h 800"/>
                  <a:gd name="T68" fmla="*/ 39 w 563"/>
                  <a:gd name="T69" fmla="*/ 231 h 800"/>
                  <a:gd name="T70" fmla="*/ 73 w 563"/>
                  <a:gd name="T71" fmla="*/ 255 h 800"/>
                  <a:gd name="T72" fmla="*/ 103 w 563"/>
                  <a:gd name="T73" fmla="*/ 269 h 800"/>
                  <a:gd name="T74" fmla="*/ 114 w 563"/>
                  <a:gd name="T75" fmla="*/ 298 h 800"/>
                  <a:gd name="T76" fmla="*/ 129 w 563"/>
                  <a:gd name="T77" fmla="*/ 305 h 800"/>
                  <a:gd name="T78" fmla="*/ 157 w 563"/>
                  <a:gd name="T79" fmla="*/ 289 h 800"/>
                  <a:gd name="T80" fmla="*/ 113 w 563"/>
                  <a:gd name="T81" fmla="*/ 259 h 800"/>
                  <a:gd name="T82" fmla="*/ 142 w 563"/>
                  <a:gd name="T83" fmla="*/ 216 h 800"/>
                  <a:gd name="T84" fmla="*/ 148 w 563"/>
                  <a:gd name="T85" fmla="*/ 257 h 800"/>
                  <a:gd name="T86" fmla="*/ 182 w 563"/>
                  <a:gd name="T87" fmla="*/ 279 h 800"/>
                  <a:gd name="T88" fmla="*/ 198 w 563"/>
                  <a:gd name="T89" fmla="*/ 325 h 800"/>
                  <a:gd name="T90" fmla="*/ 210 w 563"/>
                  <a:gd name="T91" fmla="*/ 385 h 800"/>
                  <a:gd name="T92" fmla="*/ 241 w 563"/>
                  <a:gd name="T93" fmla="*/ 461 h 800"/>
                  <a:gd name="T94" fmla="*/ 254 w 563"/>
                  <a:gd name="T95" fmla="*/ 532 h 800"/>
                  <a:gd name="T96" fmla="*/ 244 w 563"/>
                  <a:gd name="T97" fmla="*/ 565 h 800"/>
                  <a:gd name="T98" fmla="*/ 270 w 563"/>
                  <a:gd name="T99" fmla="*/ 605 h 800"/>
                  <a:gd name="T100" fmla="*/ 312 w 563"/>
                  <a:gd name="T101" fmla="*/ 661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3" h="800">
                    <a:moveTo>
                      <a:pt x="312" y="661"/>
                    </a:moveTo>
                    <a:cubicBezTo>
                      <a:pt x="312" y="661"/>
                      <a:pt x="317" y="674"/>
                      <a:pt x="320" y="677"/>
                    </a:cubicBezTo>
                    <a:cubicBezTo>
                      <a:pt x="338" y="689"/>
                      <a:pt x="338" y="689"/>
                      <a:pt x="338" y="689"/>
                    </a:cubicBezTo>
                    <a:cubicBezTo>
                      <a:pt x="357" y="699"/>
                      <a:pt x="357" y="699"/>
                      <a:pt x="357" y="699"/>
                    </a:cubicBezTo>
                    <a:cubicBezTo>
                      <a:pt x="386" y="708"/>
                      <a:pt x="386" y="708"/>
                      <a:pt x="386" y="708"/>
                    </a:cubicBezTo>
                    <a:cubicBezTo>
                      <a:pt x="399" y="710"/>
                      <a:pt x="399" y="710"/>
                      <a:pt x="399" y="710"/>
                    </a:cubicBezTo>
                    <a:cubicBezTo>
                      <a:pt x="411" y="718"/>
                      <a:pt x="411" y="718"/>
                      <a:pt x="411" y="718"/>
                    </a:cubicBezTo>
                    <a:cubicBezTo>
                      <a:pt x="418" y="728"/>
                      <a:pt x="418" y="728"/>
                      <a:pt x="418" y="728"/>
                    </a:cubicBezTo>
                    <a:cubicBezTo>
                      <a:pt x="444" y="742"/>
                      <a:pt x="444" y="742"/>
                      <a:pt x="444" y="742"/>
                    </a:cubicBezTo>
                    <a:cubicBezTo>
                      <a:pt x="466" y="751"/>
                      <a:pt x="466" y="751"/>
                      <a:pt x="466" y="751"/>
                    </a:cubicBezTo>
                    <a:cubicBezTo>
                      <a:pt x="489" y="762"/>
                      <a:pt x="489" y="762"/>
                      <a:pt x="489" y="762"/>
                    </a:cubicBezTo>
                    <a:cubicBezTo>
                      <a:pt x="501" y="774"/>
                      <a:pt x="501" y="774"/>
                      <a:pt x="501" y="774"/>
                    </a:cubicBezTo>
                    <a:cubicBezTo>
                      <a:pt x="514" y="774"/>
                      <a:pt x="514" y="774"/>
                      <a:pt x="514" y="774"/>
                    </a:cubicBezTo>
                    <a:cubicBezTo>
                      <a:pt x="524" y="783"/>
                      <a:pt x="524" y="783"/>
                      <a:pt x="524" y="783"/>
                    </a:cubicBezTo>
                    <a:cubicBezTo>
                      <a:pt x="536" y="790"/>
                      <a:pt x="536" y="790"/>
                      <a:pt x="536" y="790"/>
                    </a:cubicBezTo>
                    <a:cubicBezTo>
                      <a:pt x="556" y="790"/>
                      <a:pt x="556" y="790"/>
                      <a:pt x="556" y="790"/>
                    </a:cubicBezTo>
                    <a:cubicBezTo>
                      <a:pt x="563" y="800"/>
                      <a:pt x="563" y="800"/>
                      <a:pt x="563" y="800"/>
                    </a:cubicBezTo>
                    <a:cubicBezTo>
                      <a:pt x="563" y="786"/>
                      <a:pt x="563" y="786"/>
                      <a:pt x="563" y="786"/>
                    </a:cubicBezTo>
                    <a:cubicBezTo>
                      <a:pt x="560" y="768"/>
                      <a:pt x="560" y="768"/>
                      <a:pt x="560" y="768"/>
                    </a:cubicBezTo>
                    <a:cubicBezTo>
                      <a:pt x="553" y="740"/>
                      <a:pt x="553" y="740"/>
                      <a:pt x="553" y="740"/>
                    </a:cubicBezTo>
                    <a:cubicBezTo>
                      <a:pt x="550" y="719"/>
                      <a:pt x="550" y="719"/>
                      <a:pt x="550" y="719"/>
                    </a:cubicBezTo>
                    <a:cubicBezTo>
                      <a:pt x="538" y="707"/>
                      <a:pt x="538" y="707"/>
                      <a:pt x="538" y="707"/>
                    </a:cubicBezTo>
                    <a:cubicBezTo>
                      <a:pt x="520" y="690"/>
                      <a:pt x="520" y="690"/>
                      <a:pt x="520" y="690"/>
                    </a:cubicBezTo>
                    <a:cubicBezTo>
                      <a:pt x="509" y="685"/>
                      <a:pt x="509" y="685"/>
                      <a:pt x="509" y="685"/>
                    </a:cubicBezTo>
                    <a:cubicBezTo>
                      <a:pt x="502" y="661"/>
                      <a:pt x="502" y="661"/>
                      <a:pt x="502" y="661"/>
                    </a:cubicBezTo>
                    <a:cubicBezTo>
                      <a:pt x="508" y="649"/>
                      <a:pt x="508" y="649"/>
                      <a:pt x="508" y="649"/>
                    </a:cubicBezTo>
                    <a:cubicBezTo>
                      <a:pt x="508" y="637"/>
                      <a:pt x="508" y="637"/>
                      <a:pt x="508" y="637"/>
                    </a:cubicBezTo>
                    <a:cubicBezTo>
                      <a:pt x="522" y="635"/>
                      <a:pt x="522" y="635"/>
                      <a:pt x="522" y="635"/>
                    </a:cubicBezTo>
                    <a:cubicBezTo>
                      <a:pt x="522" y="627"/>
                      <a:pt x="522" y="627"/>
                      <a:pt x="522" y="627"/>
                    </a:cubicBezTo>
                    <a:cubicBezTo>
                      <a:pt x="503" y="622"/>
                      <a:pt x="503" y="622"/>
                      <a:pt x="503" y="622"/>
                    </a:cubicBezTo>
                    <a:cubicBezTo>
                      <a:pt x="497" y="617"/>
                      <a:pt x="497" y="617"/>
                      <a:pt x="497" y="617"/>
                    </a:cubicBezTo>
                    <a:cubicBezTo>
                      <a:pt x="486" y="612"/>
                      <a:pt x="486" y="612"/>
                      <a:pt x="486" y="612"/>
                    </a:cubicBezTo>
                    <a:cubicBezTo>
                      <a:pt x="472" y="592"/>
                      <a:pt x="472" y="592"/>
                      <a:pt x="472" y="592"/>
                    </a:cubicBezTo>
                    <a:cubicBezTo>
                      <a:pt x="468" y="565"/>
                      <a:pt x="468" y="565"/>
                      <a:pt x="468" y="565"/>
                    </a:cubicBezTo>
                    <a:cubicBezTo>
                      <a:pt x="474" y="550"/>
                      <a:pt x="474" y="550"/>
                      <a:pt x="474" y="550"/>
                    </a:cubicBezTo>
                    <a:cubicBezTo>
                      <a:pt x="486" y="543"/>
                      <a:pt x="486" y="543"/>
                      <a:pt x="486" y="543"/>
                    </a:cubicBezTo>
                    <a:cubicBezTo>
                      <a:pt x="494" y="538"/>
                      <a:pt x="494" y="538"/>
                      <a:pt x="494" y="538"/>
                    </a:cubicBezTo>
                    <a:cubicBezTo>
                      <a:pt x="489" y="526"/>
                      <a:pt x="489" y="526"/>
                      <a:pt x="489" y="526"/>
                    </a:cubicBezTo>
                    <a:cubicBezTo>
                      <a:pt x="476" y="515"/>
                      <a:pt x="476" y="515"/>
                      <a:pt x="476" y="515"/>
                    </a:cubicBezTo>
                    <a:cubicBezTo>
                      <a:pt x="453" y="518"/>
                      <a:pt x="453" y="518"/>
                      <a:pt x="453" y="518"/>
                    </a:cubicBezTo>
                    <a:cubicBezTo>
                      <a:pt x="443" y="508"/>
                      <a:pt x="443" y="508"/>
                      <a:pt x="443" y="508"/>
                    </a:cubicBezTo>
                    <a:cubicBezTo>
                      <a:pt x="431" y="505"/>
                      <a:pt x="431" y="505"/>
                      <a:pt x="431" y="505"/>
                    </a:cubicBezTo>
                    <a:cubicBezTo>
                      <a:pt x="417" y="482"/>
                      <a:pt x="417" y="482"/>
                      <a:pt x="417" y="482"/>
                    </a:cubicBezTo>
                    <a:cubicBezTo>
                      <a:pt x="413" y="466"/>
                      <a:pt x="413" y="466"/>
                      <a:pt x="413" y="466"/>
                    </a:cubicBezTo>
                    <a:cubicBezTo>
                      <a:pt x="426" y="462"/>
                      <a:pt x="426" y="462"/>
                      <a:pt x="426" y="462"/>
                    </a:cubicBezTo>
                    <a:cubicBezTo>
                      <a:pt x="432" y="449"/>
                      <a:pt x="432" y="449"/>
                      <a:pt x="432" y="449"/>
                    </a:cubicBezTo>
                    <a:cubicBezTo>
                      <a:pt x="419" y="436"/>
                      <a:pt x="419" y="436"/>
                      <a:pt x="419" y="436"/>
                    </a:cubicBezTo>
                    <a:cubicBezTo>
                      <a:pt x="408" y="436"/>
                      <a:pt x="408" y="436"/>
                      <a:pt x="408" y="436"/>
                    </a:cubicBezTo>
                    <a:cubicBezTo>
                      <a:pt x="401" y="443"/>
                      <a:pt x="401" y="443"/>
                      <a:pt x="401" y="443"/>
                    </a:cubicBezTo>
                    <a:cubicBezTo>
                      <a:pt x="384" y="439"/>
                      <a:pt x="384" y="439"/>
                      <a:pt x="384" y="439"/>
                    </a:cubicBezTo>
                    <a:cubicBezTo>
                      <a:pt x="366" y="427"/>
                      <a:pt x="366" y="427"/>
                      <a:pt x="366" y="427"/>
                    </a:cubicBezTo>
                    <a:cubicBezTo>
                      <a:pt x="363" y="412"/>
                      <a:pt x="363" y="412"/>
                      <a:pt x="363" y="412"/>
                    </a:cubicBezTo>
                    <a:cubicBezTo>
                      <a:pt x="346" y="394"/>
                      <a:pt x="346" y="394"/>
                      <a:pt x="346" y="394"/>
                    </a:cubicBezTo>
                    <a:cubicBezTo>
                      <a:pt x="341" y="404"/>
                      <a:pt x="341" y="404"/>
                      <a:pt x="341" y="404"/>
                    </a:cubicBezTo>
                    <a:cubicBezTo>
                      <a:pt x="335" y="411"/>
                      <a:pt x="335" y="411"/>
                      <a:pt x="335" y="411"/>
                    </a:cubicBezTo>
                    <a:cubicBezTo>
                      <a:pt x="335" y="416"/>
                      <a:pt x="335" y="416"/>
                      <a:pt x="335" y="416"/>
                    </a:cubicBezTo>
                    <a:cubicBezTo>
                      <a:pt x="340" y="428"/>
                      <a:pt x="340" y="428"/>
                      <a:pt x="340" y="428"/>
                    </a:cubicBezTo>
                    <a:cubicBezTo>
                      <a:pt x="321" y="428"/>
                      <a:pt x="321" y="428"/>
                      <a:pt x="321" y="428"/>
                    </a:cubicBezTo>
                    <a:cubicBezTo>
                      <a:pt x="310" y="417"/>
                      <a:pt x="310" y="417"/>
                      <a:pt x="310" y="417"/>
                    </a:cubicBezTo>
                    <a:cubicBezTo>
                      <a:pt x="292" y="407"/>
                      <a:pt x="292" y="407"/>
                      <a:pt x="292" y="407"/>
                    </a:cubicBezTo>
                    <a:cubicBezTo>
                      <a:pt x="290" y="392"/>
                      <a:pt x="290" y="392"/>
                      <a:pt x="290" y="392"/>
                    </a:cubicBezTo>
                    <a:cubicBezTo>
                      <a:pt x="287" y="374"/>
                      <a:pt x="287" y="374"/>
                      <a:pt x="287" y="374"/>
                    </a:cubicBezTo>
                    <a:cubicBezTo>
                      <a:pt x="274" y="361"/>
                      <a:pt x="274" y="361"/>
                      <a:pt x="274" y="361"/>
                    </a:cubicBezTo>
                    <a:cubicBezTo>
                      <a:pt x="265" y="352"/>
                      <a:pt x="265" y="352"/>
                      <a:pt x="265" y="352"/>
                    </a:cubicBezTo>
                    <a:cubicBezTo>
                      <a:pt x="257" y="344"/>
                      <a:pt x="257" y="344"/>
                      <a:pt x="257" y="344"/>
                    </a:cubicBezTo>
                    <a:cubicBezTo>
                      <a:pt x="247" y="327"/>
                      <a:pt x="247" y="327"/>
                      <a:pt x="247" y="327"/>
                    </a:cubicBezTo>
                    <a:cubicBezTo>
                      <a:pt x="254" y="320"/>
                      <a:pt x="254" y="320"/>
                      <a:pt x="254" y="320"/>
                    </a:cubicBezTo>
                    <a:cubicBezTo>
                      <a:pt x="254" y="302"/>
                      <a:pt x="254" y="302"/>
                      <a:pt x="254" y="302"/>
                    </a:cubicBezTo>
                    <a:cubicBezTo>
                      <a:pt x="262" y="302"/>
                      <a:pt x="262" y="302"/>
                      <a:pt x="262" y="302"/>
                    </a:cubicBezTo>
                    <a:cubicBezTo>
                      <a:pt x="275" y="290"/>
                      <a:pt x="275" y="290"/>
                      <a:pt x="275" y="290"/>
                    </a:cubicBezTo>
                    <a:cubicBezTo>
                      <a:pt x="262" y="284"/>
                      <a:pt x="262" y="284"/>
                      <a:pt x="262" y="284"/>
                    </a:cubicBez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55" y="252"/>
                      <a:pt x="255" y="252"/>
                      <a:pt x="255" y="252"/>
                    </a:cubicBezTo>
                    <a:cubicBezTo>
                      <a:pt x="263" y="252"/>
                      <a:pt x="263" y="252"/>
                      <a:pt x="263" y="252"/>
                    </a:cubicBezTo>
                    <a:cubicBezTo>
                      <a:pt x="272" y="261"/>
                      <a:pt x="272" y="261"/>
                      <a:pt x="272" y="261"/>
                    </a:cubicBezTo>
                    <a:cubicBezTo>
                      <a:pt x="285" y="267"/>
                      <a:pt x="285" y="267"/>
                      <a:pt x="285" y="267"/>
                    </a:cubicBezTo>
                    <a:cubicBezTo>
                      <a:pt x="285" y="256"/>
                      <a:pt x="285" y="256"/>
                      <a:pt x="285" y="256"/>
                    </a:cubicBezTo>
                    <a:cubicBezTo>
                      <a:pt x="274" y="239"/>
                      <a:pt x="274" y="239"/>
                      <a:pt x="274" y="239"/>
                    </a:cubicBezTo>
                    <a:cubicBezTo>
                      <a:pt x="274" y="229"/>
                      <a:pt x="274" y="229"/>
                      <a:pt x="274" y="229"/>
                    </a:cubicBezTo>
                    <a:cubicBezTo>
                      <a:pt x="279" y="210"/>
                      <a:pt x="279" y="210"/>
                      <a:pt x="279" y="210"/>
                    </a:cubicBezTo>
                    <a:cubicBezTo>
                      <a:pt x="272" y="203"/>
                      <a:pt x="272" y="203"/>
                      <a:pt x="272" y="203"/>
                    </a:cubicBezTo>
                    <a:cubicBezTo>
                      <a:pt x="286" y="183"/>
                      <a:pt x="286" y="183"/>
                      <a:pt x="286" y="183"/>
                    </a:cubicBezTo>
                    <a:cubicBezTo>
                      <a:pt x="294" y="163"/>
                      <a:pt x="294" y="163"/>
                      <a:pt x="294" y="163"/>
                    </a:cubicBezTo>
                    <a:cubicBezTo>
                      <a:pt x="311" y="158"/>
                      <a:pt x="311" y="158"/>
                      <a:pt x="311" y="158"/>
                    </a:cubicBezTo>
                    <a:cubicBezTo>
                      <a:pt x="323" y="164"/>
                      <a:pt x="323" y="164"/>
                      <a:pt x="323" y="164"/>
                    </a:cubicBezTo>
                    <a:cubicBezTo>
                      <a:pt x="334" y="154"/>
                      <a:pt x="334" y="154"/>
                      <a:pt x="334" y="154"/>
                    </a:cubicBezTo>
                    <a:cubicBezTo>
                      <a:pt x="327" y="146"/>
                      <a:pt x="327" y="146"/>
                      <a:pt x="327" y="146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09" y="107"/>
                      <a:pt x="309" y="107"/>
                      <a:pt x="309" y="107"/>
                    </a:cubicBezTo>
                    <a:cubicBezTo>
                      <a:pt x="309" y="88"/>
                      <a:pt x="309" y="88"/>
                      <a:pt x="309" y="88"/>
                    </a:cubicBezTo>
                    <a:cubicBezTo>
                      <a:pt x="296" y="76"/>
                      <a:pt x="296" y="76"/>
                      <a:pt x="296" y="76"/>
                    </a:cubicBezTo>
                    <a:cubicBezTo>
                      <a:pt x="290" y="56"/>
                      <a:pt x="290" y="56"/>
                      <a:pt x="290" y="56"/>
                    </a:cubicBezTo>
                    <a:cubicBezTo>
                      <a:pt x="286" y="34"/>
                      <a:pt x="286" y="34"/>
                      <a:pt x="286" y="34"/>
                    </a:cubicBezTo>
                    <a:cubicBezTo>
                      <a:pt x="280" y="18"/>
                      <a:pt x="280" y="18"/>
                      <a:pt x="280" y="18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68" y="10"/>
                      <a:pt x="268" y="10"/>
                      <a:pt x="268" y="10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6" y="61"/>
                      <a:pt x="226" y="64"/>
                    </a:cubicBezTo>
                    <a:cubicBezTo>
                      <a:pt x="226" y="67"/>
                      <a:pt x="220" y="85"/>
                      <a:pt x="220" y="85"/>
                    </a:cubicBezTo>
                    <a:cubicBezTo>
                      <a:pt x="213" y="100"/>
                      <a:pt x="213" y="100"/>
                      <a:pt x="213" y="100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3" y="113"/>
                      <a:pt x="163" y="113"/>
                      <a:pt x="163" y="113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5" y="119"/>
                      <a:pt x="145" y="119"/>
                      <a:pt x="145" y="119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2" y="83"/>
                      <a:pt x="132" y="83"/>
                      <a:pt x="132" y="83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12" y="89"/>
                      <a:pt x="112" y="89"/>
                      <a:pt x="112" y="89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11"/>
                      <a:pt x="22" y="211"/>
                      <a:pt x="22" y="211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3" y="224"/>
                      <a:pt x="23" y="224"/>
                      <a:pt x="23" y="224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7" y="238"/>
                      <a:pt x="57" y="238"/>
                      <a:pt x="57" y="238"/>
                    </a:cubicBezTo>
                    <a:cubicBezTo>
                      <a:pt x="62" y="250"/>
                      <a:pt x="62" y="250"/>
                      <a:pt x="62" y="250"/>
                    </a:cubicBezTo>
                    <a:cubicBezTo>
                      <a:pt x="73" y="255"/>
                      <a:pt x="73" y="255"/>
                      <a:pt x="73" y="255"/>
                    </a:cubicBezTo>
                    <a:cubicBezTo>
                      <a:pt x="73" y="255"/>
                      <a:pt x="74" y="262"/>
                      <a:pt x="74" y="264"/>
                    </a:cubicBezTo>
                    <a:cubicBezTo>
                      <a:pt x="74" y="266"/>
                      <a:pt x="82" y="272"/>
                      <a:pt x="82" y="272"/>
                    </a:cubicBezTo>
                    <a:cubicBezTo>
                      <a:pt x="92" y="269"/>
                      <a:pt x="92" y="269"/>
                      <a:pt x="92" y="269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113" y="277"/>
                      <a:pt x="113" y="277"/>
                      <a:pt x="113" y="277"/>
                    </a:cubicBezTo>
                    <a:cubicBezTo>
                      <a:pt x="118" y="284"/>
                      <a:pt x="118" y="284"/>
                      <a:pt x="118" y="284"/>
                    </a:cubicBezTo>
                    <a:cubicBezTo>
                      <a:pt x="114" y="298"/>
                      <a:pt x="114" y="298"/>
                      <a:pt x="114" y="298"/>
                    </a:cubicBezTo>
                    <a:cubicBezTo>
                      <a:pt x="120" y="298"/>
                      <a:pt x="120" y="298"/>
                      <a:pt x="120" y="298"/>
                    </a:cubicBezTo>
                    <a:cubicBezTo>
                      <a:pt x="125" y="291"/>
                      <a:pt x="125" y="291"/>
                      <a:pt x="125" y="291"/>
                    </a:cubicBezTo>
                    <a:cubicBezTo>
                      <a:pt x="129" y="296"/>
                      <a:pt x="129" y="296"/>
                      <a:pt x="129" y="296"/>
                    </a:cubicBezTo>
                    <a:cubicBezTo>
                      <a:pt x="129" y="305"/>
                      <a:pt x="129" y="305"/>
                      <a:pt x="129" y="305"/>
                    </a:cubicBezTo>
                    <a:cubicBezTo>
                      <a:pt x="143" y="306"/>
                      <a:pt x="143" y="306"/>
                      <a:pt x="143" y="306"/>
                    </a:cubicBezTo>
                    <a:cubicBezTo>
                      <a:pt x="150" y="297"/>
                      <a:pt x="150" y="297"/>
                      <a:pt x="150" y="297"/>
                    </a:cubicBezTo>
                    <a:cubicBezTo>
                      <a:pt x="156" y="298"/>
                      <a:pt x="156" y="298"/>
                      <a:pt x="156" y="298"/>
                    </a:cubicBezTo>
                    <a:cubicBezTo>
                      <a:pt x="157" y="289"/>
                      <a:pt x="157" y="289"/>
                      <a:pt x="157" y="289"/>
                    </a:cubicBezTo>
                    <a:cubicBezTo>
                      <a:pt x="144" y="289"/>
                      <a:pt x="144" y="289"/>
                      <a:pt x="144" y="289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21" y="267"/>
                      <a:pt x="121" y="267"/>
                      <a:pt x="121" y="267"/>
                    </a:cubicBezTo>
                    <a:cubicBezTo>
                      <a:pt x="113" y="259"/>
                      <a:pt x="113" y="259"/>
                      <a:pt x="113" y="259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7" y="235"/>
                      <a:pt x="117" y="235"/>
                      <a:pt x="117" y="235"/>
                    </a:cubicBezTo>
                    <a:cubicBezTo>
                      <a:pt x="132" y="227"/>
                      <a:pt x="132" y="227"/>
                      <a:pt x="132" y="227"/>
                    </a:cubicBezTo>
                    <a:cubicBezTo>
                      <a:pt x="142" y="216"/>
                      <a:pt x="142" y="216"/>
                      <a:pt x="142" y="216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34" y="233"/>
                      <a:pt x="134" y="233"/>
                      <a:pt x="134" y="233"/>
                    </a:cubicBezTo>
                    <a:cubicBezTo>
                      <a:pt x="134" y="248"/>
                      <a:pt x="134" y="248"/>
                      <a:pt x="134" y="24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57" y="269"/>
                      <a:pt x="157" y="269"/>
                      <a:pt x="157" y="269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73" y="279"/>
                      <a:pt x="173" y="279"/>
                      <a:pt x="173" y="279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98" y="304"/>
                      <a:pt x="198" y="304"/>
                      <a:pt x="198" y="304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8" y="325"/>
                      <a:pt x="198" y="325"/>
                      <a:pt x="198" y="325"/>
                    </a:cubicBezTo>
                    <a:cubicBezTo>
                      <a:pt x="194" y="341"/>
                      <a:pt x="194" y="341"/>
                      <a:pt x="194" y="341"/>
                    </a:cubicBezTo>
                    <a:cubicBezTo>
                      <a:pt x="194" y="354"/>
                      <a:pt x="194" y="354"/>
                      <a:pt x="194" y="354"/>
                    </a:cubicBezTo>
                    <a:cubicBezTo>
                      <a:pt x="202" y="361"/>
                      <a:pt x="202" y="361"/>
                      <a:pt x="202" y="361"/>
                    </a:cubicBezTo>
                    <a:cubicBezTo>
                      <a:pt x="210" y="385"/>
                      <a:pt x="210" y="385"/>
                      <a:pt x="210" y="385"/>
                    </a:cubicBezTo>
                    <a:cubicBezTo>
                      <a:pt x="217" y="402"/>
                      <a:pt x="217" y="402"/>
                      <a:pt x="217" y="402"/>
                    </a:cubicBezTo>
                    <a:cubicBezTo>
                      <a:pt x="223" y="423"/>
                      <a:pt x="223" y="423"/>
                      <a:pt x="223" y="423"/>
                    </a:cubicBezTo>
                    <a:cubicBezTo>
                      <a:pt x="228" y="445"/>
                      <a:pt x="228" y="445"/>
                      <a:pt x="228" y="445"/>
                    </a:cubicBezTo>
                    <a:cubicBezTo>
                      <a:pt x="241" y="461"/>
                      <a:pt x="241" y="461"/>
                      <a:pt x="241" y="461"/>
                    </a:cubicBezTo>
                    <a:cubicBezTo>
                      <a:pt x="249" y="486"/>
                      <a:pt x="249" y="486"/>
                      <a:pt x="249" y="486"/>
                    </a:cubicBezTo>
                    <a:cubicBezTo>
                      <a:pt x="252" y="507"/>
                      <a:pt x="252" y="507"/>
                      <a:pt x="252" y="507"/>
                    </a:cubicBezTo>
                    <a:cubicBezTo>
                      <a:pt x="259" y="527"/>
                      <a:pt x="259" y="527"/>
                      <a:pt x="259" y="527"/>
                    </a:cubicBezTo>
                    <a:cubicBezTo>
                      <a:pt x="254" y="532"/>
                      <a:pt x="254" y="532"/>
                      <a:pt x="254" y="532"/>
                    </a:cubicBezTo>
                    <a:cubicBezTo>
                      <a:pt x="248" y="538"/>
                      <a:pt x="248" y="538"/>
                      <a:pt x="248" y="538"/>
                    </a:cubicBezTo>
                    <a:cubicBezTo>
                      <a:pt x="254" y="549"/>
                      <a:pt x="254" y="549"/>
                      <a:pt x="254" y="549"/>
                    </a:cubicBezTo>
                    <a:cubicBezTo>
                      <a:pt x="250" y="559"/>
                      <a:pt x="250" y="559"/>
                      <a:pt x="250" y="559"/>
                    </a:cubicBezTo>
                    <a:cubicBezTo>
                      <a:pt x="244" y="565"/>
                      <a:pt x="244" y="565"/>
                      <a:pt x="244" y="565"/>
                    </a:cubicBezTo>
                    <a:cubicBezTo>
                      <a:pt x="244" y="571"/>
                      <a:pt x="244" y="571"/>
                      <a:pt x="244" y="571"/>
                    </a:cubicBezTo>
                    <a:cubicBezTo>
                      <a:pt x="256" y="573"/>
                      <a:pt x="256" y="573"/>
                      <a:pt x="256" y="573"/>
                    </a:cubicBezTo>
                    <a:cubicBezTo>
                      <a:pt x="268" y="589"/>
                      <a:pt x="268" y="589"/>
                      <a:pt x="268" y="589"/>
                    </a:cubicBezTo>
                    <a:cubicBezTo>
                      <a:pt x="270" y="605"/>
                      <a:pt x="270" y="605"/>
                      <a:pt x="270" y="605"/>
                    </a:cubicBezTo>
                    <a:cubicBezTo>
                      <a:pt x="279" y="614"/>
                      <a:pt x="279" y="614"/>
                      <a:pt x="279" y="614"/>
                    </a:cubicBezTo>
                    <a:cubicBezTo>
                      <a:pt x="279" y="628"/>
                      <a:pt x="279" y="628"/>
                      <a:pt x="279" y="628"/>
                    </a:cubicBezTo>
                    <a:cubicBezTo>
                      <a:pt x="292" y="642"/>
                      <a:pt x="292" y="642"/>
                      <a:pt x="292" y="642"/>
                    </a:cubicBezTo>
                    <a:cubicBezTo>
                      <a:pt x="312" y="661"/>
                      <a:pt x="312" y="661"/>
                      <a:pt x="312" y="661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821AC6-FD34-4569-88FE-49FADF02B3E4}"/>
                  </a:ext>
                </a:extLst>
              </p:cNvPr>
              <p:cNvGrpSpPr/>
              <p:nvPr/>
            </p:nvGrpSpPr>
            <p:grpSpPr>
              <a:xfrm>
                <a:off x="9829036" y="3676650"/>
                <a:ext cx="650875" cy="174626"/>
                <a:chOff x="9829036" y="3676650"/>
                <a:chExt cx="650875" cy="174626"/>
              </a:xfrm>
              <a:grpFill/>
            </p:grpSpPr>
            <p:sp>
              <p:nvSpPr>
                <p:cNvPr id="36" name="Freeform 6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EAF0FA0-70CB-491E-A8D4-22D9F938EB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9036" y="3676650"/>
                  <a:ext cx="49213" cy="122238"/>
                </a:xfrm>
                <a:custGeom>
                  <a:avLst/>
                  <a:gdLst>
                    <a:gd name="T0" fmla="*/ 2 w 31"/>
                    <a:gd name="T1" fmla="*/ 6 h 77"/>
                    <a:gd name="T2" fmla="*/ 2 w 31"/>
                    <a:gd name="T3" fmla="*/ 25 h 77"/>
                    <a:gd name="T4" fmla="*/ 0 w 31"/>
                    <a:gd name="T5" fmla="*/ 42 h 77"/>
                    <a:gd name="T6" fmla="*/ 10 w 31"/>
                    <a:gd name="T7" fmla="*/ 48 h 77"/>
                    <a:gd name="T8" fmla="*/ 16 w 31"/>
                    <a:gd name="T9" fmla="*/ 57 h 77"/>
                    <a:gd name="T10" fmla="*/ 18 w 31"/>
                    <a:gd name="T11" fmla="*/ 71 h 77"/>
                    <a:gd name="T12" fmla="*/ 31 w 31"/>
                    <a:gd name="T13" fmla="*/ 77 h 77"/>
                    <a:gd name="T14" fmla="*/ 28 w 31"/>
                    <a:gd name="T15" fmla="*/ 61 h 77"/>
                    <a:gd name="T16" fmla="*/ 22 w 31"/>
                    <a:gd name="T17" fmla="*/ 49 h 77"/>
                    <a:gd name="T18" fmla="*/ 28 w 31"/>
                    <a:gd name="T19" fmla="*/ 30 h 77"/>
                    <a:gd name="T20" fmla="*/ 28 w 31"/>
                    <a:gd name="T21" fmla="*/ 7 h 77"/>
                    <a:gd name="T22" fmla="*/ 12 w 31"/>
                    <a:gd name="T23" fmla="*/ 0 h 77"/>
                    <a:gd name="T24" fmla="*/ 2 w 31"/>
                    <a:gd name="T25" fmla="*/ 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77">
                      <a:moveTo>
                        <a:pt x="2" y="6"/>
                      </a:moveTo>
                      <a:lnTo>
                        <a:pt x="2" y="25"/>
                      </a:lnTo>
                      <a:lnTo>
                        <a:pt x="0" y="42"/>
                      </a:lnTo>
                      <a:lnTo>
                        <a:pt x="10" y="48"/>
                      </a:lnTo>
                      <a:lnTo>
                        <a:pt x="16" y="57"/>
                      </a:lnTo>
                      <a:lnTo>
                        <a:pt x="18" y="71"/>
                      </a:lnTo>
                      <a:lnTo>
                        <a:pt x="31" y="77"/>
                      </a:lnTo>
                      <a:lnTo>
                        <a:pt x="28" y="61"/>
                      </a:lnTo>
                      <a:lnTo>
                        <a:pt x="22" y="49"/>
                      </a:lnTo>
                      <a:lnTo>
                        <a:pt x="28" y="30"/>
                      </a:lnTo>
                      <a:lnTo>
                        <a:pt x="28" y="7"/>
                      </a:lnTo>
                      <a:lnTo>
                        <a:pt x="12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7" name="Freeform 7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12EC063-78CF-4C71-937C-51E399B7FE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0686" y="3824288"/>
                  <a:ext cx="93663" cy="26988"/>
                </a:xfrm>
                <a:custGeom>
                  <a:avLst/>
                  <a:gdLst>
                    <a:gd name="T0" fmla="*/ 11 w 59"/>
                    <a:gd name="T1" fmla="*/ 1 h 17"/>
                    <a:gd name="T2" fmla="*/ 11 w 59"/>
                    <a:gd name="T3" fmla="*/ 1 h 17"/>
                    <a:gd name="T4" fmla="*/ 0 w 59"/>
                    <a:gd name="T5" fmla="*/ 6 h 17"/>
                    <a:gd name="T6" fmla="*/ 5 w 59"/>
                    <a:gd name="T7" fmla="*/ 17 h 17"/>
                    <a:gd name="T8" fmla="*/ 26 w 59"/>
                    <a:gd name="T9" fmla="*/ 17 h 17"/>
                    <a:gd name="T10" fmla="*/ 46 w 59"/>
                    <a:gd name="T11" fmla="*/ 17 h 17"/>
                    <a:gd name="T12" fmla="*/ 59 w 59"/>
                    <a:gd name="T13" fmla="*/ 6 h 17"/>
                    <a:gd name="T14" fmla="*/ 43 w 59"/>
                    <a:gd name="T15" fmla="*/ 0 h 17"/>
                    <a:gd name="T16" fmla="*/ 27 w 59"/>
                    <a:gd name="T17" fmla="*/ 7 h 17"/>
                    <a:gd name="T18" fmla="*/ 11 w 59"/>
                    <a:gd name="T1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17">
                      <a:moveTo>
                        <a:pt x="11" y="1"/>
                      </a:move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5" y="17"/>
                      </a:lnTo>
                      <a:lnTo>
                        <a:pt x="26" y="17"/>
                      </a:lnTo>
                      <a:lnTo>
                        <a:pt x="46" y="17"/>
                      </a:lnTo>
                      <a:lnTo>
                        <a:pt x="59" y="6"/>
                      </a:lnTo>
                      <a:lnTo>
                        <a:pt x="43" y="0"/>
                      </a:lnTo>
                      <a:lnTo>
                        <a:pt x="27" y="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8" name="Freeform 7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F0596A6-CA5E-4BDF-8A9B-E9995163D7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4986" y="3752850"/>
                  <a:ext cx="34925" cy="25400"/>
                </a:xfrm>
                <a:custGeom>
                  <a:avLst/>
                  <a:gdLst>
                    <a:gd name="T0" fmla="*/ 6 w 22"/>
                    <a:gd name="T1" fmla="*/ 16 h 16"/>
                    <a:gd name="T2" fmla="*/ 13 w 22"/>
                    <a:gd name="T3" fmla="*/ 9 h 16"/>
                    <a:gd name="T4" fmla="*/ 22 w 22"/>
                    <a:gd name="T5" fmla="*/ 0 h 16"/>
                    <a:gd name="T6" fmla="*/ 10 w 22"/>
                    <a:gd name="T7" fmla="*/ 3 h 16"/>
                    <a:gd name="T8" fmla="*/ 10 w 22"/>
                    <a:gd name="T9" fmla="*/ 3 h 16"/>
                    <a:gd name="T10" fmla="*/ 0 w 22"/>
                    <a:gd name="T11" fmla="*/ 10 h 16"/>
                    <a:gd name="T12" fmla="*/ 6 w 22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6">
                      <a:moveTo>
                        <a:pt x="6" y="16"/>
                      </a:moveTo>
                      <a:lnTo>
                        <a:pt x="13" y="9"/>
                      </a:lnTo>
                      <a:lnTo>
                        <a:pt x="22" y="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3" name="Freeform 83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ADB60E5-F9D0-4387-B27C-5861D8AAF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7661" y="5489575"/>
                <a:ext cx="52388" cy="60325"/>
              </a:xfrm>
              <a:custGeom>
                <a:avLst/>
                <a:gdLst>
                  <a:gd name="T0" fmla="*/ 0 w 33"/>
                  <a:gd name="T1" fmla="*/ 12 h 38"/>
                  <a:gd name="T2" fmla="*/ 0 w 33"/>
                  <a:gd name="T3" fmla="*/ 25 h 38"/>
                  <a:gd name="T4" fmla="*/ 0 w 33"/>
                  <a:gd name="T5" fmla="*/ 36 h 38"/>
                  <a:gd name="T6" fmla="*/ 14 w 33"/>
                  <a:gd name="T7" fmla="*/ 31 h 38"/>
                  <a:gd name="T8" fmla="*/ 21 w 33"/>
                  <a:gd name="T9" fmla="*/ 38 h 38"/>
                  <a:gd name="T10" fmla="*/ 30 w 33"/>
                  <a:gd name="T11" fmla="*/ 31 h 38"/>
                  <a:gd name="T12" fmla="*/ 33 w 33"/>
                  <a:gd name="T13" fmla="*/ 13 h 38"/>
                  <a:gd name="T14" fmla="*/ 24 w 33"/>
                  <a:gd name="T15" fmla="*/ 0 h 38"/>
                  <a:gd name="T16" fmla="*/ 8 w 33"/>
                  <a:gd name="T17" fmla="*/ 3 h 38"/>
                  <a:gd name="T18" fmla="*/ 8 w 33"/>
                  <a:gd name="T19" fmla="*/ 3 h 38"/>
                  <a:gd name="T20" fmla="*/ 0 w 33"/>
                  <a:gd name="T2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0" y="12"/>
                    </a:moveTo>
                    <a:lnTo>
                      <a:pt x="0" y="25"/>
                    </a:lnTo>
                    <a:lnTo>
                      <a:pt x="0" y="36"/>
                    </a:lnTo>
                    <a:lnTo>
                      <a:pt x="14" y="31"/>
                    </a:lnTo>
                    <a:lnTo>
                      <a:pt x="21" y="38"/>
                    </a:lnTo>
                    <a:lnTo>
                      <a:pt x="30" y="31"/>
                    </a:lnTo>
                    <a:lnTo>
                      <a:pt x="33" y="13"/>
                    </a:lnTo>
                    <a:lnTo>
                      <a:pt x="24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4" name="Freeform 8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33BEC95-60C1-4B47-B134-71A5B91EB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00286" y="4433888"/>
                <a:ext cx="1338263" cy="2125663"/>
              </a:xfrm>
              <a:custGeom>
                <a:avLst/>
                <a:gdLst>
                  <a:gd name="T0" fmla="*/ 50 w 580"/>
                  <a:gd name="T1" fmla="*/ 516 h 920"/>
                  <a:gd name="T2" fmla="*/ 27 w 580"/>
                  <a:gd name="T3" fmla="*/ 480 h 920"/>
                  <a:gd name="T4" fmla="*/ 11 w 580"/>
                  <a:gd name="T5" fmla="*/ 431 h 920"/>
                  <a:gd name="T6" fmla="*/ 0 w 580"/>
                  <a:gd name="T7" fmla="*/ 383 h 920"/>
                  <a:gd name="T8" fmla="*/ 24 w 580"/>
                  <a:gd name="T9" fmla="*/ 341 h 920"/>
                  <a:gd name="T10" fmla="*/ 49 w 580"/>
                  <a:gd name="T11" fmla="*/ 309 h 920"/>
                  <a:gd name="T12" fmla="*/ 103 w 580"/>
                  <a:gd name="T13" fmla="*/ 247 h 920"/>
                  <a:gd name="T14" fmla="*/ 60 w 580"/>
                  <a:gd name="T15" fmla="*/ 197 h 920"/>
                  <a:gd name="T16" fmla="*/ 64 w 580"/>
                  <a:gd name="T17" fmla="*/ 130 h 920"/>
                  <a:gd name="T18" fmla="*/ 49 w 580"/>
                  <a:gd name="T19" fmla="*/ 73 h 920"/>
                  <a:gd name="T20" fmla="*/ 107 w 580"/>
                  <a:gd name="T21" fmla="*/ 70 h 920"/>
                  <a:gd name="T22" fmla="*/ 145 w 580"/>
                  <a:gd name="T23" fmla="*/ 47 h 920"/>
                  <a:gd name="T24" fmla="*/ 174 w 580"/>
                  <a:gd name="T25" fmla="*/ 0 h 920"/>
                  <a:gd name="T26" fmla="*/ 243 w 580"/>
                  <a:gd name="T27" fmla="*/ 42 h 920"/>
                  <a:gd name="T28" fmla="*/ 257 w 580"/>
                  <a:gd name="T29" fmla="*/ 62 h 920"/>
                  <a:gd name="T30" fmla="*/ 305 w 580"/>
                  <a:gd name="T31" fmla="*/ 76 h 920"/>
                  <a:gd name="T32" fmla="*/ 301 w 580"/>
                  <a:gd name="T33" fmla="*/ 106 h 920"/>
                  <a:gd name="T34" fmla="*/ 239 w 580"/>
                  <a:gd name="T35" fmla="*/ 156 h 920"/>
                  <a:gd name="T36" fmla="*/ 215 w 580"/>
                  <a:gd name="T37" fmla="*/ 244 h 920"/>
                  <a:gd name="T38" fmla="*/ 219 w 580"/>
                  <a:gd name="T39" fmla="*/ 321 h 920"/>
                  <a:gd name="T40" fmla="*/ 222 w 580"/>
                  <a:gd name="T41" fmla="*/ 408 h 920"/>
                  <a:gd name="T42" fmla="*/ 206 w 580"/>
                  <a:gd name="T43" fmla="*/ 500 h 920"/>
                  <a:gd name="T44" fmla="*/ 235 w 580"/>
                  <a:gd name="T45" fmla="*/ 521 h 920"/>
                  <a:gd name="T46" fmla="*/ 268 w 580"/>
                  <a:gd name="T47" fmla="*/ 522 h 920"/>
                  <a:gd name="T48" fmla="*/ 280 w 580"/>
                  <a:gd name="T49" fmla="*/ 520 h 920"/>
                  <a:gd name="T50" fmla="*/ 300 w 580"/>
                  <a:gd name="T51" fmla="*/ 513 h 920"/>
                  <a:gd name="T52" fmla="*/ 317 w 580"/>
                  <a:gd name="T53" fmla="*/ 526 h 920"/>
                  <a:gd name="T54" fmla="*/ 332 w 580"/>
                  <a:gd name="T55" fmla="*/ 500 h 920"/>
                  <a:gd name="T56" fmla="*/ 352 w 580"/>
                  <a:gd name="T57" fmla="*/ 458 h 920"/>
                  <a:gd name="T58" fmla="*/ 422 w 580"/>
                  <a:gd name="T59" fmla="*/ 459 h 920"/>
                  <a:gd name="T60" fmla="*/ 426 w 580"/>
                  <a:gd name="T61" fmla="*/ 486 h 920"/>
                  <a:gd name="T62" fmla="*/ 470 w 580"/>
                  <a:gd name="T63" fmla="*/ 509 h 920"/>
                  <a:gd name="T64" fmla="*/ 518 w 580"/>
                  <a:gd name="T65" fmla="*/ 610 h 920"/>
                  <a:gd name="T66" fmla="*/ 554 w 580"/>
                  <a:gd name="T67" fmla="*/ 667 h 920"/>
                  <a:gd name="T68" fmla="*/ 580 w 580"/>
                  <a:gd name="T69" fmla="*/ 772 h 920"/>
                  <a:gd name="T70" fmla="*/ 547 w 580"/>
                  <a:gd name="T71" fmla="*/ 759 h 920"/>
                  <a:gd name="T72" fmla="*/ 504 w 580"/>
                  <a:gd name="T73" fmla="*/ 775 h 920"/>
                  <a:gd name="T74" fmla="*/ 537 w 580"/>
                  <a:gd name="T75" fmla="*/ 785 h 920"/>
                  <a:gd name="T76" fmla="*/ 526 w 580"/>
                  <a:gd name="T77" fmla="*/ 828 h 920"/>
                  <a:gd name="T78" fmla="*/ 508 w 580"/>
                  <a:gd name="T79" fmla="*/ 875 h 920"/>
                  <a:gd name="T80" fmla="*/ 478 w 580"/>
                  <a:gd name="T81" fmla="*/ 880 h 920"/>
                  <a:gd name="T82" fmla="*/ 463 w 580"/>
                  <a:gd name="T83" fmla="*/ 919 h 920"/>
                  <a:gd name="T84" fmla="*/ 443 w 580"/>
                  <a:gd name="T85" fmla="*/ 867 h 920"/>
                  <a:gd name="T86" fmla="*/ 419 w 580"/>
                  <a:gd name="T87" fmla="*/ 828 h 920"/>
                  <a:gd name="T88" fmla="*/ 370 w 580"/>
                  <a:gd name="T89" fmla="*/ 840 h 920"/>
                  <a:gd name="T90" fmla="*/ 323 w 580"/>
                  <a:gd name="T91" fmla="*/ 838 h 920"/>
                  <a:gd name="T92" fmla="*/ 289 w 580"/>
                  <a:gd name="T93" fmla="*/ 869 h 920"/>
                  <a:gd name="T94" fmla="*/ 267 w 580"/>
                  <a:gd name="T95" fmla="*/ 835 h 920"/>
                  <a:gd name="T96" fmla="*/ 224 w 580"/>
                  <a:gd name="T97" fmla="*/ 808 h 920"/>
                  <a:gd name="T98" fmla="*/ 205 w 580"/>
                  <a:gd name="T99" fmla="*/ 751 h 920"/>
                  <a:gd name="T100" fmla="*/ 240 w 580"/>
                  <a:gd name="T101" fmla="*/ 687 h 920"/>
                  <a:gd name="T102" fmla="*/ 264 w 580"/>
                  <a:gd name="T103" fmla="*/ 650 h 920"/>
                  <a:gd name="T104" fmla="*/ 230 w 580"/>
                  <a:gd name="T105" fmla="*/ 594 h 920"/>
                  <a:gd name="T106" fmla="*/ 202 w 580"/>
                  <a:gd name="T107" fmla="*/ 639 h 920"/>
                  <a:gd name="T108" fmla="*/ 164 w 580"/>
                  <a:gd name="T109" fmla="*/ 666 h 920"/>
                  <a:gd name="T110" fmla="*/ 105 w 580"/>
                  <a:gd name="T111" fmla="*/ 655 h 920"/>
                  <a:gd name="T112" fmla="*/ 103 w 580"/>
                  <a:gd name="T113" fmla="*/ 608 h 920"/>
                  <a:gd name="T114" fmla="*/ 119 w 580"/>
                  <a:gd name="T115" fmla="*/ 558 h 920"/>
                  <a:gd name="T116" fmla="*/ 80 w 580"/>
                  <a:gd name="T117" fmla="*/ 553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0" h="920">
                    <a:moveTo>
                      <a:pt x="58" y="563"/>
                    </a:moveTo>
                    <a:cubicBezTo>
                      <a:pt x="51" y="546"/>
                      <a:pt x="51" y="546"/>
                      <a:pt x="51" y="546"/>
                    </a:cubicBezTo>
                    <a:cubicBezTo>
                      <a:pt x="51" y="532"/>
                      <a:pt x="51" y="532"/>
                      <a:pt x="51" y="532"/>
                    </a:cubicBezTo>
                    <a:cubicBezTo>
                      <a:pt x="42" y="524"/>
                      <a:pt x="42" y="524"/>
                      <a:pt x="42" y="524"/>
                    </a:cubicBezTo>
                    <a:cubicBezTo>
                      <a:pt x="50" y="516"/>
                      <a:pt x="50" y="516"/>
                      <a:pt x="50" y="516"/>
                    </a:cubicBezTo>
                    <a:cubicBezTo>
                      <a:pt x="52" y="499"/>
                      <a:pt x="52" y="499"/>
                      <a:pt x="52" y="499"/>
                    </a:cubicBezTo>
                    <a:cubicBezTo>
                      <a:pt x="34" y="491"/>
                      <a:pt x="34" y="491"/>
                      <a:pt x="34" y="491"/>
                    </a:cubicBezTo>
                    <a:cubicBezTo>
                      <a:pt x="19" y="491"/>
                      <a:pt x="19" y="491"/>
                      <a:pt x="19" y="491"/>
                    </a:cubicBezTo>
                    <a:cubicBezTo>
                      <a:pt x="17" y="482"/>
                      <a:pt x="17" y="482"/>
                      <a:pt x="17" y="482"/>
                    </a:cubicBezTo>
                    <a:cubicBezTo>
                      <a:pt x="27" y="480"/>
                      <a:pt x="27" y="480"/>
                      <a:pt x="27" y="480"/>
                    </a:cubicBezTo>
                    <a:cubicBezTo>
                      <a:pt x="22" y="469"/>
                      <a:pt x="22" y="469"/>
                      <a:pt x="22" y="469"/>
                    </a:cubicBezTo>
                    <a:cubicBezTo>
                      <a:pt x="25" y="449"/>
                      <a:pt x="25" y="449"/>
                      <a:pt x="25" y="449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11" y="431"/>
                      <a:pt x="11" y="431"/>
                      <a:pt x="11" y="43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7" y="410"/>
                      <a:pt x="7" y="410"/>
                      <a:pt x="7" y="410"/>
                    </a:cubicBezTo>
                    <a:cubicBezTo>
                      <a:pt x="4" y="402"/>
                      <a:pt x="4" y="402"/>
                      <a:pt x="4" y="402"/>
                    </a:cubicBezTo>
                    <a:cubicBezTo>
                      <a:pt x="8" y="392"/>
                      <a:pt x="8" y="392"/>
                      <a:pt x="8" y="392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7" y="374"/>
                      <a:pt x="7" y="374"/>
                      <a:pt x="7" y="374"/>
                    </a:cubicBezTo>
                    <a:cubicBezTo>
                      <a:pt x="1" y="368"/>
                      <a:pt x="1" y="368"/>
                      <a:pt x="1" y="368"/>
                    </a:cubicBezTo>
                    <a:cubicBezTo>
                      <a:pt x="1" y="353"/>
                      <a:pt x="1" y="353"/>
                      <a:pt x="1" y="353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24" y="341"/>
                      <a:pt x="24" y="341"/>
                      <a:pt x="24" y="341"/>
                    </a:cubicBezTo>
                    <a:cubicBezTo>
                      <a:pt x="35" y="343"/>
                      <a:pt x="35" y="343"/>
                      <a:pt x="35" y="343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55" y="329"/>
                      <a:pt x="55" y="329"/>
                      <a:pt x="55" y="329"/>
                    </a:cubicBezTo>
                    <a:cubicBezTo>
                      <a:pt x="57" y="317"/>
                      <a:pt x="57" y="317"/>
                      <a:pt x="57" y="317"/>
                    </a:cubicBezTo>
                    <a:cubicBezTo>
                      <a:pt x="49" y="309"/>
                      <a:pt x="49" y="309"/>
                      <a:pt x="49" y="309"/>
                    </a:cubicBezTo>
                    <a:cubicBezTo>
                      <a:pt x="54" y="298"/>
                      <a:pt x="54" y="298"/>
                      <a:pt x="54" y="298"/>
                    </a:cubicBezTo>
                    <a:cubicBezTo>
                      <a:pt x="69" y="295"/>
                      <a:pt x="69" y="295"/>
                      <a:pt x="69" y="295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252"/>
                      <a:pt x="89" y="252"/>
                      <a:pt x="89" y="252"/>
                    </a:cubicBezTo>
                    <a:cubicBezTo>
                      <a:pt x="103" y="247"/>
                      <a:pt x="103" y="247"/>
                      <a:pt x="103" y="247"/>
                    </a:cubicBezTo>
                    <a:cubicBezTo>
                      <a:pt x="103" y="240"/>
                      <a:pt x="103" y="240"/>
                      <a:pt x="103" y="240"/>
                    </a:cubicBezTo>
                    <a:cubicBezTo>
                      <a:pt x="89" y="225"/>
                      <a:pt x="89" y="225"/>
                      <a:pt x="89" y="225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24" y="15"/>
                      <a:pt x="224" y="15"/>
                      <a:pt x="224" y="15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43" y="42"/>
                      <a:pt x="243" y="42"/>
                      <a:pt x="243" y="42"/>
                    </a:cubicBezTo>
                    <a:cubicBezTo>
                      <a:pt x="230" y="49"/>
                      <a:pt x="230" y="49"/>
                      <a:pt x="230" y="49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38" y="75"/>
                      <a:pt x="238" y="75"/>
                      <a:pt x="238" y="75"/>
                    </a:cubicBezTo>
                    <a:cubicBezTo>
                      <a:pt x="247" y="74"/>
                      <a:pt x="247" y="74"/>
                      <a:pt x="247" y="74"/>
                    </a:cubicBezTo>
                    <a:cubicBezTo>
                      <a:pt x="257" y="62"/>
                      <a:pt x="257" y="62"/>
                      <a:pt x="257" y="62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276" y="67"/>
                      <a:pt x="276" y="67"/>
                      <a:pt x="276" y="67"/>
                    </a:cubicBezTo>
                    <a:cubicBezTo>
                      <a:pt x="282" y="61"/>
                      <a:pt x="282" y="61"/>
                      <a:pt x="282" y="61"/>
                    </a:cubicBezTo>
                    <a:cubicBezTo>
                      <a:pt x="290" y="61"/>
                      <a:pt x="290" y="61"/>
                      <a:pt x="290" y="61"/>
                    </a:cubicBezTo>
                    <a:cubicBezTo>
                      <a:pt x="305" y="76"/>
                      <a:pt x="305" y="76"/>
                      <a:pt x="305" y="76"/>
                    </a:cubicBezTo>
                    <a:cubicBezTo>
                      <a:pt x="308" y="86"/>
                      <a:pt x="308" y="86"/>
                      <a:pt x="308" y="86"/>
                    </a:cubicBezTo>
                    <a:cubicBezTo>
                      <a:pt x="300" y="86"/>
                      <a:pt x="300" y="86"/>
                      <a:pt x="300" y="86"/>
                    </a:cubicBezTo>
                    <a:cubicBezTo>
                      <a:pt x="292" y="94"/>
                      <a:pt x="292" y="94"/>
                      <a:pt x="292" y="94"/>
                    </a:cubicBezTo>
                    <a:cubicBezTo>
                      <a:pt x="297" y="102"/>
                      <a:pt x="297" y="102"/>
                      <a:pt x="297" y="102"/>
                    </a:cubicBezTo>
                    <a:cubicBezTo>
                      <a:pt x="301" y="106"/>
                      <a:pt x="301" y="106"/>
                      <a:pt x="301" y="106"/>
                    </a:cubicBezTo>
                    <a:cubicBezTo>
                      <a:pt x="290" y="114"/>
                      <a:pt x="290" y="114"/>
                      <a:pt x="290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59" y="129"/>
                      <a:pt x="259" y="129"/>
                      <a:pt x="259" y="129"/>
                    </a:cubicBezTo>
                    <a:cubicBezTo>
                      <a:pt x="250" y="138"/>
                      <a:pt x="250" y="138"/>
                      <a:pt x="250" y="138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14" y="212"/>
                      <a:pt x="214" y="212"/>
                      <a:pt x="214" y="212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15" y="244"/>
                      <a:pt x="215" y="244"/>
                      <a:pt x="215" y="244"/>
                    </a:cubicBezTo>
                    <a:cubicBezTo>
                      <a:pt x="212" y="265"/>
                      <a:pt x="212" y="265"/>
                      <a:pt x="212" y="265"/>
                    </a:cubicBezTo>
                    <a:cubicBezTo>
                      <a:pt x="218" y="280"/>
                      <a:pt x="218" y="280"/>
                      <a:pt x="218" y="280"/>
                    </a:cubicBezTo>
                    <a:cubicBezTo>
                      <a:pt x="227" y="290"/>
                      <a:pt x="227" y="290"/>
                      <a:pt x="227" y="290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219" y="345"/>
                      <a:pt x="219" y="345"/>
                      <a:pt x="219" y="345"/>
                    </a:cubicBezTo>
                    <a:cubicBezTo>
                      <a:pt x="215" y="362"/>
                      <a:pt x="215" y="362"/>
                      <a:pt x="215" y="362"/>
                    </a:cubicBezTo>
                    <a:cubicBezTo>
                      <a:pt x="215" y="384"/>
                      <a:pt x="215" y="384"/>
                      <a:pt x="215" y="384"/>
                    </a:cubicBezTo>
                    <a:cubicBezTo>
                      <a:pt x="222" y="392"/>
                      <a:pt x="222" y="392"/>
                      <a:pt x="222" y="392"/>
                    </a:cubicBezTo>
                    <a:cubicBezTo>
                      <a:pt x="222" y="408"/>
                      <a:pt x="222" y="408"/>
                      <a:pt x="222" y="408"/>
                    </a:cubicBezTo>
                    <a:cubicBezTo>
                      <a:pt x="222" y="426"/>
                      <a:pt x="222" y="426"/>
                      <a:pt x="222" y="426"/>
                    </a:cubicBezTo>
                    <a:cubicBezTo>
                      <a:pt x="216" y="448"/>
                      <a:pt x="216" y="448"/>
                      <a:pt x="216" y="448"/>
                    </a:cubicBezTo>
                    <a:cubicBezTo>
                      <a:pt x="216" y="467"/>
                      <a:pt x="216" y="467"/>
                      <a:pt x="216" y="467"/>
                    </a:cubicBezTo>
                    <a:cubicBezTo>
                      <a:pt x="206" y="484"/>
                      <a:pt x="206" y="484"/>
                      <a:pt x="206" y="484"/>
                    </a:cubicBezTo>
                    <a:cubicBezTo>
                      <a:pt x="206" y="500"/>
                      <a:pt x="206" y="500"/>
                      <a:pt x="206" y="500"/>
                    </a:cubicBezTo>
                    <a:cubicBezTo>
                      <a:pt x="200" y="515"/>
                      <a:pt x="200" y="515"/>
                      <a:pt x="200" y="515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17" y="529"/>
                      <a:pt x="217" y="529"/>
                      <a:pt x="217" y="529"/>
                    </a:cubicBezTo>
                    <a:cubicBezTo>
                      <a:pt x="224" y="521"/>
                      <a:pt x="224" y="521"/>
                      <a:pt x="224" y="521"/>
                    </a:cubicBezTo>
                    <a:cubicBezTo>
                      <a:pt x="235" y="521"/>
                      <a:pt x="235" y="521"/>
                      <a:pt x="235" y="521"/>
                    </a:cubicBezTo>
                    <a:cubicBezTo>
                      <a:pt x="244" y="512"/>
                      <a:pt x="244" y="512"/>
                      <a:pt x="244" y="512"/>
                    </a:cubicBezTo>
                    <a:cubicBezTo>
                      <a:pt x="254" y="502"/>
                      <a:pt x="254" y="502"/>
                      <a:pt x="254" y="502"/>
                    </a:cubicBezTo>
                    <a:cubicBezTo>
                      <a:pt x="260" y="509"/>
                      <a:pt x="260" y="509"/>
                      <a:pt x="260" y="509"/>
                    </a:cubicBezTo>
                    <a:cubicBezTo>
                      <a:pt x="268" y="513"/>
                      <a:pt x="268" y="513"/>
                      <a:pt x="268" y="513"/>
                    </a:cubicBezTo>
                    <a:cubicBezTo>
                      <a:pt x="268" y="522"/>
                      <a:pt x="268" y="522"/>
                      <a:pt x="268" y="522"/>
                    </a:cubicBezTo>
                    <a:cubicBezTo>
                      <a:pt x="275" y="533"/>
                      <a:pt x="275" y="533"/>
                      <a:pt x="275" y="533"/>
                    </a:cubicBezTo>
                    <a:cubicBezTo>
                      <a:pt x="283" y="541"/>
                      <a:pt x="283" y="541"/>
                      <a:pt x="283" y="541"/>
                    </a:cubicBezTo>
                    <a:cubicBezTo>
                      <a:pt x="290" y="534"/>
                      <a:pt x="290" y="534"/>
                      <a:pt x="290" y="534"/>
                    </a:cubicBezTo>
                    <a:cubicBezTo>
                      <a:pt x="290" y="524"/>
                      <a:pt x="290" y="524"/>
                      <a:pt x="290" y="524"/>
                    </a:cubicBezTo>
                    <a:cubicBezTo>
                      <a:pt x="280" y="520"/>
                      <a:pt x="280" y="520"/>
                      <a:pt x="280" y="520"/>
                    </a:cubicBezTo>
                    <a:cubicBezTo>
                      <a:pt x="280" y="510"/>
                      <a:pt x="280" y="510"/>
                      <a:pt x="280" y="510"/>
                    </a:cubicBezTo>
                    <a:cubicBezTo>
                      <a:pt x="288" y="502"/>
                      <a:pt x="288" y="502"/>
                      <a:pt x="288" y="502"/>
                    </a:cubicBezTo>
                    <a:cubicBezTo>
                      <a:pt x="288" y="508"/>
                      <a:pt x="288" y="508"/>
                      <a:pt x="288" y="508"/>
                    </a:cubicBezTo>
                    <a:cubicBezTo>
                      <a:pt x="296" y="514"/>
                      <a:pt x="296" y="514"/>
                      <a:pt x="296" y="514"/>
                    </a:cubicBezTo>
                    <a:cubicBezTo>
                      <a:pt x="300" y="513"/>
                      <a:pt x="300" y="513"/>
                      <a:pt x="300" y="513"/>
                    </a:cubicBezTo>
                    <a:cubicBezTo>
                      <a:pt x="304" y="517"/>
                      <a:pt x="304" y="517"/>
                      <a:pt x="304" y="517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4" y="538"/>
                      <a:pt x="304" y="538"/>
                      <a:pt x="304" y="538"/>
                    </a:cubicBezTo>
                    <a:cubicBezTo>
                      <a:pt x="317" y="532"/>
                      <a:pt x="317" y="532"/>
                      <a:pt x="317" y="532"/>
                    </a:cubicBezTo>
                    <a:cubicBezTo>
                      <a:pt x="317" y="526"/>
                      <a:pt x="317" y="526"/>
                      <a:pt x="317" y="526"/>
                    </a:cubicBezTo>
                    <a:cubicBezTo>
                      <a:pt x="324" y="516"/>
                      <a:pt x="324" y="516"/>
                      <a:pt x="324" y="516"/>
                    </a:cubicBezTo>
                    <a:cubicBezTo>
                      <a:pt x="329" y="512"/>
                      <a:pt x="329" y="512"/>
                      <a:pt x="329" y="512"/>
                    </a:cubicBezTo>
                    <a:cubicBezTo>
                      <a:pt x="336" y="517"/>
                      <a:pt x="336" y="517"/>
                      <a:pt x="336" y="517"/>
                    </a:cubicBezTo>
                    <a:cubicBezTo>
                      <a:pt x="338" y="506"/>
                      <a:pt x="338" y="506"/>
                      <a:pt x="338" y="506"/>
                    </a:cubicBezTo>
                    <a:cubicBezTo>
                      <a:pt x="332" y="500"/>
                      <a:pt x="332" y="500"/>
                      <a:pt x="332" y="500"/>
                    </a:cubicBezTo>
                    <a:cubicBezTo>
                      <a:pt x="326" y="488"/>
                      <a:pt x="326" y="488"/>
                      <a:pt x="326" y="488"/>
                    </a:cubicBezTo>
                    <a:cubicBezTo>
                      <a:pt x="318" y="475"/>
                      <a:pt x="318" y="475"/>
                      <a:pt x="318" y="475"/>
                    </a:cubicBezTo>
                    <a:cubicBezTo>
                      <a:pt x="330" y="468"/>
                      <a:pt x="330" y="468"/>
                      <a:pt x="330" y="468"/>
                    </a:cubicBezTo>
                    <a:cubicBezTo>
                      <a:pt x="338" y="461"/>
                      <a:pt x="338" y="461"/>
                      <a:pt x="338" y="461"/>
                    </a:cubicBezTo>
                    <a:cubicBezTo>
                      <a:pt x="352" y="458"/>
                      <a:pt x="352" y="458"/>
                      <a:pt x="352" y="458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84" y="459"/>
                      <a:pt x="384" y="459"/>
                      <a:pt x="384" y="459"/>
                    </a:cubicBezTo>
                    <a:cubicBezTo>
                      <a:pt x="390" y="466"/>
                      <a:pt x="390" y="466"/>
                      <a:pt x="390" y="466"/>
                    </a:cubicBezTo>
                    <a:cubicBezTo>
                      <a:pt x="390" y="466"/>
                      <a:pt x="406" y="463"/>
                      <a:pt x="409" y="463"/>
                    </a:cubicBezTo>
                    <a:cubicBezTo>
                      <a:pt x="412" y="463"/>
                      <a:pt x="422" y="459"/>
                      <a:pt x="422" y="459"/>
                    </a:cubicBezTo>
                    <a:cubicBezTo>
                      <a:pt x="430" y="467"/>
                      <a:pt x="430" y="467"/>
                      <a:pt x="430" y="467"/>
                    </a:cubicBezTo>
                    <a:cubicBezTo>
                      <a:pt x="424" y="474"/>
                      <a:pt x="424" y="474"/>
                      <a:pt x="424" y="474"/>
                    </a:cubicBezTo>
                    <a:cubicBezTo>
                      <a:pt x="419" y="478"/>
                      <a:pt x="419" y="478"/>
                      <a:pt x="419" y="478"/>
                    </a:cubicBezTo>
                    <a:cubicBezTo>
                      <a:pt x="415" y="486"/>
                      <a:pt x="415" y="486"/>
                      <a:pt x="415" y="486"/>
                    </a:cubicBezTo>
                    <a:cubicBezTo>
                      <a:pt x="426" y="486"/>
                      <a:pt x="426" y="486"/>
                      <a:pt x="426" y="486"/>
                    </a:cubicBezTo>
                    <a:cubicBezTo>
                      <a:pt x="438" y="486"/>
                      <a:pt x="438" y="486"/>
                      <a:pt x="438" y="486"/>
                    </a:cubicBezTo>
                    <a:cubicBezTo>
                      <a:pt x="441" y="494"/>
                      <a:pt x="441" y="494"/>
                      <a:pt x="441" y="494"/>
                    </a:cubicBezTo>
                    <a:cubicBezTo>
                      <a:pt x="451" y="504"/>
                      <a:pt x="451" y="504"/>
                      <a:pt x="451" y="504"/>
                    </a:cubicBezTo>
                    <a:cubicBezTo>
                      <a:pt x="463" y="503"/>
                      <a:pt x="463" y="503"/>
                      <a:pt x="463" y="503"/>
                    </a:cubicBezTo>
                    <a:cubicBezTo>
                      <a:pt x="470" y="509"/>
                      <a:pt x="470" y="509"/>
                      <a:pt x="470" y="509"/>
                    </a:cubicBezTo>
                    <a:cubicBezTo>
                      <a:pt x="476" y="522"/>
                      <a:pt x="476" y="522"/>
                      <a:pt x="476" y="522"/>
                    </a:cubicBezTo>
                    <a:cubicBezTo>
                      <a:pt x="478" y="547"/>
                      <a:pt x="478" y="547"/>
                      <a:pt x="478" y="547"/>
                    </a:cubicBezTo>
                    <a:cubicBezTo>
                      <a:pt x="487" y="574"/>
                      <a:pt x="487" y="574"/>
                      <a:pt x="487" y="574"/>
                    </a:cubicBezTo>
                    <a:cubicBezTo>
                      <a:pt x="501" y="593"/>
                      <a:pt x="501" y="593"/>
                      <a:pt x="501" y="593"/>
                    </a:cubicBezTo>
                    <a:cubicBezTo>
                      <a:pt x="518" y="610"/>
                      <a:pt x="518" y="610"/>
                      <a:pt x="518" y="610"/>
                    </a:cubicBezTo>
                    <a:cubicBezTo>
                      <a:pt x="524" y="617"/>
                      <a:pt x="524" y="617"/>
                      <a:pt x="524" y="617"/>
                    </a:cubicBezTo>
                    <a:cubicBezTo>
                      <a:pt x="528" y="628"/>
                      <a:pt x="528" y="628"/>
                      <a:pt x="528" y="628"/>
                    </a:cubicBezTo>
                    <a:cubicBezTo>
                      <a:pt x="541" y="642"/>
                      <a:pt x="541" y="642"/>
                      <a:pt x="541" y="642"/>
                    </a:cubicBezTo>
                    <a:cubicBezTo>
                      <a:pt x="550" y="658"/>
                      <a:pt x="550" y="658"/>
                      <a:pt x="550" y="658"/>
                    </a:cubicBezTo>
                    <a:cubicBezTo>
                      <a:pt x="554" y="667"/>
                      <a:pt x="554" y="667"/>
                      <a:pt x="554" y="667"/>
                    </a:cubicBezTo>
                    <a:cubicBezTo>
                      <a:pt x="566" y="686"/>
                      <a:pt x="566" y="686"/>
                      <a:pt x="566" y="686"/>
                    </a:cubicBezTo>
                    <a:cubicBezTo>
                      <a:pt x="576" y="696"/>
                      <a:pt x="576" y="696"/>
                      <a:pt x="576" y="696"/>
                    </a:cubicBezTo>
                    <a:cubicBezTo>
                      <a:pt x="576" y="724"/>
                      <a:pt x="576" y="724"/>
                      <a:pt x="576" y="724"/>
                    </a:cubicBezTo>
                    <a:cubicBezTo>
                      <a:pt x="572" y="748"/>
                      <a:pt x="572" y="748"/>
                      <a:pt x="572" y="748"/>
                    </a:cubicBezTo>
                    <a:cubicBezTo>
                      <a:pt x="580" y="772"/>
                      <a:pt x="580" y="772"/>
                      <a:pt x="580" y="772"/>
                    </a:cubicBezTo>
                    <a:cubicBezTo>
                      <a:pt x="569" y="782"/>
                      <a:pt x="569" y="782"/>
                      <a:pt x="569" y="782"/>
                    </a:cubicBezTo>
                    <a:cubicBezTo>
                      <a:pt x="557" y="773"/>
                      <a:pt x="557" y="773"/>
                      <a:pt x="557" y="773"/>
                    </a:cubicBezTo>
                    <a:cubicBezTo>
                      <a:pt x="561" y="767"/>
                      <a:pt x="561" y="767"/>
                      <a:pt x="561" y="767"/>
                    </a:cubicBezTo>
                    <a:cubicBezTo>
                      <a:pt x="557" y="758"/>
                      <a:pt x="557" y="758"/>
                      <a:pt x="557" y="758"/>
                    </a:cubicBezTo>
                    <a:cubicBezTo>
                      <a:pt x="547" y="759"/>
                      <a:pt x="547" y="759"/>
                      <a:pt x="547" y="759"/>
                    </a:cubicBezTo>
                    <a:cubicBezTo>
                      <a:pt x="540" y="752"/>
                      <a:pt x="540" y="752"/>
                      <a:pt x="540" y="752"/>
                    </a:cubicBezTo>
                    <a:cubicBezTo>
                      <a:pt x="531" y="744"/>
                      <a:pt x="531" y="744"/>
                      <a:pt x="531" y="744"/>
                    </a:cubicBezTo>
                    <a:cubicBezTo>
                      <a:pt x="523" y="746"/>
                      <a:pt x="523" y="746"/>
                      <a:pt x="523" y="746"/>
                    </a:cubicBezTo>
                    <a:cubicBezTo>
                      <a:pt x="518" y="764"/>
                      <a:pt x="518" y="764"/>
                      <a:pt x="518" y="764"/>
                    </a:cubicBezTo>
                    <a:cubicBezTo>
                      <a:pt x="504" y="775"/>
                      <a:pt x="504" y="775"/>
                      <a:pt x="504" y="775"/>
                    </a:cubicBezTo>
                    <a:cubicBezTo>
                      <a:pt x="507" y="784"/>
                      <a:pt x="507" y="784"/>
                      <a:pt x="507" y="784"/>
                    </a:cubicBezTo>
                    <a:cubicBezTo>
                      <a:pt x="519" y="785"/>
                      <a:pt x="519" y="785"/>
                      <a:pt x="519" y="785"/>
                    </a:cubicBezTo>
                    <a:cubicBezTo>
                      <a:pt x="522" y="795"/>
                      <a:pt x="522" y="795"/>
                      <a:pt x="522" y="795"/>
                    </a:cubicBezTo>
                    <a:cubicBezTo>
                      <a:pt x="533" y="794"/>
                      <a:pt x="533" y="794"/>
                      <a:pt x="533" y="794"/>
                    </a:cubicBezTo>
                    <a:cubicBezTo>
                      <a:pt x="537" y="785"/>
                      <a:pt x="537" y="785"/>
                      <a:pt x="537" y="785"/>
                    </a:cubicBezTo>
                    <a:cubicBezTo>
                      <a:pt x="543" y="787"/>
                      <a:pt x="543" y="787"/>
                      <a:pt x="543" y="787"/>
                    </a:cubicBezTo>
                    <a:cubicBezTo>
                      <a:pt x="548" y="800"/>
                      <a:pt x="548" y="800"/>
                      <a:pt x="548" y="800"/>
                    </a:cubicBezTo>
                    <a:cubicBezTo>
                      <a:pt x="546" y="813"/>
                      <a:pt x="546" y="813"/>
                      <a:pt x="546" y="813"/>
                    </a:cubicBezTo>
                    <a:cubicBezTo>
                      <a:pt x="542" y="822"/>
                      <a:pt x="542" y="822"/>
                      <a:pt x="542" y="822"/>
                    </a:cubicBezTo>
                    <a:cubicBezTo>
                      <a:pt x="526" y="828"/>
                      <a:pt x="526" y="828"/>
                      <a:pt x="526" y="828"/>
                    </a:cubicBezTo>
                    <a:cubicBezTo>
                      <a:pt x="524" y="839"/>
                      <a:pt x="524" y="839"/>
                      <a:pt x="524" y="839"/>
                    </a:cubicBezTo>
                    <a:cubicBezTo>
                      <a:pt x="532" y="841"/>
                      <a:pt x="532" y="841"/>
                      <a:pt x="532" y="841"/>
                    </a:cubicBezTo>
                    <a:cubicBezTo>
                      <a:pt x="532" y="860"/>
                      <a:pt x="532" y="860"/>
                      <a:pt x="532" y="860"/>
                    </a:cubicBezTo>
                    <a:cubicBezTo>
                      <a:pt x="522" y="873"/>
                      <a:pt x="522" y="873"/>
                      <a:pt x="522" y="873"/>
                    </a:cubicBezTo>
                    <a:cubicBezTo>
                      <a:pt x="508" y="875"/>
                      <a:pt x="508" y="875"/>
                      <a:pt x="508" y="875"/>
                    </a:cubicBezTo>
                    <a:cubicBezTo>
                      <a:pt x="507" y="880"/>
                      <a:pt x="507" y="880"/>
                      <a:pt x="507" y="880"/>
                    </a:cubicBezTo>
                    <a:cubicBezTo>
                      <a:pt x="493" y="878"/>
                      <a:pt x="493" y="878"/>
                      <a:pt x="493" y="878"/>
                    </a:cubicBezTo>
                    <a:cubicBezTo>
                      <a:pt x="490" y="882"/>
                      <a:pt x="490" y="882"/>
                      <a:pt x="490" y="882"/>
                    </a:cubicBezTo>
                    <a:cubicBezTo>
                      <a:pt x="481" y="883"/>
                      <a:pt x="481" y="883"/>
                      <a:pt x="481" y="883"/>
                    </a:cubicBezTo>
                    <a:cubicBezTo>
                      <a:pt x="478" y="880"/>
                      <a:pt x="478" y="880"/>
                      <a:pt x="478" y="880"/>
                    </a:cubicBezTo>
                    <a:cubicBezTo>
                      <a:pt x="469" y="877"/>
                      <a:pt x="469" y="877"/>
                      <a:pt x="469" y="877"/>
                    </a:cubicBezTo>
                    <a:cubicBezTo>
                      <a:pt x="457" y="893"/>
                      <a:pt x="457" y="893"/>
                      <a:pt x="457" y="893"/>
                    </a:cubicBezTo>
                    <a:cubicBezTo>
                      <a:pt x="455" y="906"/>
                      <a:pt x="455" y="906"/>
                      <a:pt x="455" y="906"/>
                    </a:cubicBezTo>
                    <a:cubicBezTo>
                      <a:pt x="463" y="913"/>
                      <a:pt x="463" y="913"/>
                      <a:pt x="463" y="913"/>
                    </a:cubicBezTo>
                    <a:cubicBezTo>
                      <a:pt x="463" y="919"/>
                      <a:pt x="463" y="919"/>
                      <a:pt x="463" y="919"/>
                    </a:cubicBezTo>
                    <a:cubicBezTo>
                      <a:pt x="450" y="920"/>
                      <a:pt x="450" y="920"/>
                      <a:pt x="450" y="920"/>
                    </a:cubicBezTo>
                    <a:cubicBezTo>
                      <a:pt x="446" y="906"/>
                      <a:pt x="446" y="906"/>
                      <a:pt x="446" y="906"/>
                    </a:cubicBezTo>
                    <a:cubicBezTo>
                      <a:pt x="433" y="892"/>
                      <a:pt x="433" y="892"/>
                      <a:pt x="433" y="892"/>
                    </a:cubicBezTo>
                    <a:cubicBezTo>
                      <a:pt x="443" y="882"/>
                      <a:pt x="443" y="882"/>
                      <a:pt x="443" y="882"/>
                    </a:cubicBezTo>
                    <a:cubicBezTo>
                      <a:pt x="443" y="867"/>
                      <a:pt x="443" y="867"/>
                      <a:pt x="443" y="867"/>
                    </a:cubicBezTo>
                    <a:cubicBezTo>
                      <a:pt x="435" y="859"/>
                      <a:pt x="435" y="859"/>
                      <a:pt x="435" y="859"/>
                    </a:cubicBezTo>
                    <a:cubicBezTo>
                      <a:pt x="425" y="849"/>
                      <a:pt x="425" y="849"/>
                      <a:pt x="425" y="849"/>
                    </a:cubicBezTo>
                    <a:cubicBezTo>
                      <a:pt x="422" y="840"/>
                      <a:pt x="422" y="840"/>
                      <a:pt x="422" y="840"/>
                    </a:cubicBezTo>
                    <a:cubicBezTo>
                      <a:pt x="424" y="833"/>
                      <a:pt x="424" y="833"/>
                      <a:pt x="424" y="833"/>
                    </a:cubicBezTo>
                    <a:cubicBezTo>
                      <a:pt x="419" y="828"/>
                      <a:pt x="419" y="828"/>
                      <a:pt x="419" y="828"/>
                    </a:cubicBezTo>
                    <a:cubicBezTo>
                      <a:pt x="421" y="818"/>
                      <a:pt x="421" y="818"/>
                      <a:pt x="421" y="818"/>
                    </a:cubicBezTo>
                    <a:cubicBezTo>
                      <a:pt x="409" y="822"/>
                      <a:pt x="409" y="822"/>
                      <a:pt x="409" y="822"/>
                    </a:cubicBezTo>
                    <a:cubicBezTo>
                      <a:pt x="396" y="824"/>
                      <a:pt x="396" y="824"/>
                      <a:pt x="396" y="824"/>
                    </a:cubicBezTo>
                    <a:cubicBezTo>
                      <a:pt x="389" y="836"/>
                      <a:pt x="389" y="836"/>
                      <a:pt x="389" y="836"/>
                    </a:cubicBezTo>
                    <a:cubicBezTo>
                      <a:pt x="370" y="840"/>
                      <a:pt x="370" y="840"/>
                      <a:pt x="370" y="840"/>
                    </a:cubicBezTo>
                    <a:cubicBezTo>
                      <a:pt x="362" y="852"/>
                      <a:pt x="362" y="852"/>
                      <a:pt x="362" y="852"/>
                    </a:cubicBezTo>
                    <a:cubicBezTo>
                      <a:pt x="349" y="836"/>
                      <a:pt x="349" y="836"/>
                      <a:pt x="349" y="836"/>
                    </a:cubicBezTo>
                    <a:cubicBezTo>
                      <a:pt x="338" y="831"/>
                      <a:pt x="338" y="831"/>
                      <a:pt x="338" y="831"/>
                    </a:cubicBezTo>
                    <a:cubicBezTo>
                      <a:pt x="328" y="836"/>
                      <a:pt x="328" y="836"/>
                      <a:pt x="328" y="836"/>
                    </a:cubicBezTo>
                    <a:cubicBezTo>
                      <a:pt x="323" y="838"/>
                      <a:pt x="323" y="838"/>
                      <a:pt x="323" y="838"/>
                    </a:cubicBezTo>
                    <a:cubicBezTo>
                      <a:pt x="311" y="836"/>
                      <a:pt x="311" y="836"/>
                      <a:pt x="311" y="836"/>
                    </a:cubicBezTo>
                    <a:cubicBezTo>
                      <a:pt x="301" y="838"/>
                      <a:pt x="301" y="838"/>
                      <a:pt x="301" y="838"/>
                    </a:cubicBezTo>
                    <a:cubicBezTo>
                      <a:pt x="302" y="852"/>
                      <a:pt x="302" y="852"/>
                      <a:pt x="302" y="852"/>
                    </a:cubicBezTo>
                    <a:cubicBezTo>
                      <a:pt x="302" y="852"/>
                      <a:pt x="297" y="859"/>
                      <a:pt x="296" y="858"/>
                    </a:cubicBezTo>
                    <a:cubicBezTo>
                      <a:pt x="294" y="856"/>
                      <a:pt x="289" y="869"/>
                      <a:pt x="289" y="869"/>
                    </a:cubicBezTo>
                    <a:cubicBezTo>
                      <a:pt x="282" y="867"/>
                      <a:pt x="282" y="867"/>
                      <a:pt x="282" y="867"/>
                    </a:cubicBezTo>
                    <a:cubicBezTo>
                      <a:pt x="281" y="852"/>
                      <a:pt x="281" y="852"/>
                      <a:pt x="281" y="852"/>
                    </a:cubicBezTo>
                    <a:cubicBezTo>
                      <a:pt x="274" y="846"/>
                      <a:pt x="274" y="846"/>
                      <a:pt x="274" y="846"/>
                    </a:cubicBezTo>
                    <a:cubicBezTo>
                      <a:pt x="268" y="844"/>
                      <a:pt x="268" y="844"/>
                      <a:pt x="268" y="844"/>
                    </a:cubicBezTo>
                    <a:cubicBezTo>
                      <a:pt x="267" y="835"/>
                      <a:pt x="267" y="835"/>
                      <a:pt x="267" y="835"/>
                    </a:cubicBezTo>
                    <a:cubicBezTo>
                      <a:pt x="254" y="826"/>
                      <a:pt x="254" y="826"/>
                      <a:pt x="254" y="826"/>
                    </a:cubicBezTo>
                    <a:cubicBezTo>
                      <a:pt x="252" y="815"/>
                      <a:pt x="252" y="815"/>
                      <a:pt x="252" y="815"/>
                    </a:cubicBezTo>
                    <a:cubicBezTo>
                      <a:pt x="237" y="814"/>
                      <a:pt x="237" y="814"/>
                      <a:pt x="237" y="814"/>
                    </a:cubicBezTo>
                    <a:cubicBezTo>
                      <a:pt x="231" y="820"/>
                      <a:pt x="231" y="820"/>
                      <a:pt x="231" y="820"/>
                    </a:cubicBezTo>
                    <a:cubicBezTo>
                      <a:pt x="224" y="808"/>
                      <a:pt x="224" y="808"/>
                      <a:pt x="224" y="808"/>
                    </a:cubicBezTo>
                    <a:cubicBezTo>
                      <a:pt x="217" y="808"/>
                      <a:pt x="217" y="808"/>
                      <a:pt x="217" y="808"/>
                    </a:cubicBezTo>
                    <a:cubicBezTo>
                      <a:pt x="210" y="801"/>
                      <a:pt x="210" y="801"/>
                      <a:pt x="210" y="801"/>
                    </a:cubicBezTo>
                    <a:cubicBezTo>
                      <a:pt x="207" y="774"/>
                      <a:pt x="207" y="774"/>
                      <a:pt x="207" y="774"/>
                    </a:cubicBezTo>
                    <a:cubicBezTo>
                      <a:pt x="213" y="763"/>
                      <a:pt x="213" y="763"/>
                      <a:pt x="213" y="763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15" y="740"/>
                      <a:pt x="215" y="740"/>
                      <a:pt x="215" y="740"/>
                    </a:cubicBezTo>
                    <a:cubicBezTo>
                      <a:pt x="215" y="731"/>
                      <a:pt x="215" y="731"/>
                      <a:pt x="215" y="731"/>
                    </a:cubicBezTo>
                    <a:cubicBezTo>
                      <a:pt x="227" y="720"/>
                      <a:pt x="227" y="720"/>
                      <a:pt x="227" y="720"/>
                    </a:cubicBezTo>
                    <a:cubicBezTo>
                      <a:pt x="228" y="701"/>
                      <a:pt x="228" y="701"/>
                      <a:pt x="228" y="701"/>
                    </a:cubicBezTo>
                    <a:cubicBezTo>
                      <a:pt x="228" y="701"/>
                      <a:pt x="240" y="689"/>
                      <a:pt x="240" y="687"/>
                    </a:cubicBezTo>
                    <a:cubicBezTo>
                      <a:pt x="240" y="686"/>
                      <a:pt x="239" y="679"/>
                      <a:pt x="239" y="679"/>
                    </a:cubicBezTo>
                    <a:cubicBezTo>
                      <a:pt x="226" y="665"/>
                      <a:pt x="226" y="665"/>
                      <a:pt x="226" y="665"/>
                    </a:cubicBezTo>
                    <a:cubicBezTo>
                      <a:pt x="231" y="658"/>
                      <a:pt x="231" y="658"/>
                      <a:pt x="231" y="658"/>
                    </a:cubicBezTo>
                    <a:cubicBezTo>
                      <a:pt x="243" y="658"/>
                      <a:pt x="243" y="658"/>
                      <a:pt x="243" y="658"/>
                    </a:cubicBezTo>
                    <a:cubicBezTo>
                      <a:pt x="264" y="650"/>
                      <a:pt x="264" y="650"/>
                      <a:pt x="264" y="650"/>
                    </a:cubicBezTo>
                    <a:cubicBezTo>
                      <a:pt x="269" y="634"/>
                      <a:pt x="269" y="634"/>
                      <a:pt x="269" y="634"/>
                    </a:cubicBezTo>
                    <a:cubicBezTo>
                      <a:pt x="257" y="625"/>
                      <a:pt x="257" y="625"/>
                      <a:pt x="257" y="625"/>
                    </a:cubicBezTo>
                    <a:cubicBezTo>
                      <a:pt x="254" y="605"/>
                      <a:pt x="254" y="605"/>
                      <a:pt x="254" y="605"/>
                    </a:cubicBezTo>
                    <a:cubicBezTo>
                      <a:pt x="242" y="593"/>
                      <a:pt x="242" y="593"/>
                      <a:pt x="242" y="593"/>
                    </a:cubicBezTo>
                    <a:cubicBezTo>
                      <a:pt x="230" y="594"/>
                      <a:pt x="230" y="594"/>
                      <a:pt x="230" y="594"/>
                    </a:cubicBezTo>
                    <a:cubicBezTo>
                      <a:pt x="223" y="607"/>
                      <a:pt x="223" y="607"/>
                      <a:pt x="223" y="607"/>
                    </a:cubicBezTo>
                    <a:cubicBezTo>
                      <a:pt x="216" y="614"/>
                      <a:pt x="216" y="614"/>
                      <a:pt x="216" y="614"/>
                    </a:cubicBezTo>
                    <a:cubicBezTo>
                      <a:pt x="203" y="616"/>
                      <a:pt x="203" y="616"/>
                      <a:pt x="203" y="616"/>
                    </a:cubicBezTo>
                    <a:cubicBezTo>
                      <a:pt x="199" y="627"/>
                      <a:pt x="199" y="627"/>
                      <a:pt x="199" y="627"/>
                    </a:cubicBezTo>
                    <a:cubicBezTo>
                      <a:pt x="202" y="639"/>
                      <a:pt x="202" y="639"/>
                      <a:pt x="202" y="639"/>
                    </a:cubicBezTo>
                    <a:cubicBezTo>
                      <a:pt x="198" y="644"/>
                      <a:pt x="198" y="644"/>
                      <a:pt x="198" y="644"/>
                    </a:cubicBezTo>
                    <a:cubicBezTo>
                      <a:pt x="185" y="649"/>
                      <a:pt x="185" y="649"/>
                      <a:pt x="185" y="649"/>
                    </a:cubicBezTo>
                    <a:cubicBezTo>
                      <a:pt x="179" y="657"/>
                      <a:pt x="179" y="657"/>
                      <a:pt x="179" y="657"/>
                    </a:cubicBezTo>
                    <a:cubicBezTo>
                      <a:pt x="173" y="667"/>
                      <a:pt x="173" y="667"/>
                      <a:pt x="173" y="667"/>
                    </a:cubicBezTo>
                    <a:cubicBezTo>
                      <a:pt x="173" y="667"/>
                      <a:pt x="165" y="665"/>
                      <a:pt x="164" y="666"/>
                    </a:cubicBezTo>
                    <a:cubicBezTo>
                      <a:pt x="164" y="667"/>
                      <a:pt x="156" y="673"/>
                      <a:pt x="156" y="673"/>
                    </a:cubicBezTo>
                    <a:cubicBezTo>
                      <a:pt x="138" y="648"/>
                      <a:pt x="138" y="648"/>
                      <a:pt x="138" y="648"/>
                    </a:cubicBezTo>
                    <a:cubicBezTo>
                      <a:pt x="127" y="652"/>
                      <a:pt x="127" y="652"/>
                      <a:pt x="127" y="652"/>
                    </a:cubicBezTo>
                    <a:cubicBezTo>
                      <a:pt x="122" y="657"/>
                      <a:pt x="122" y="657"/>
                      <a:pt x="122" y="657"/>
                    </a:cubicBezTo>
                    <a:cubicBezTo>
                      <a:pt x="105" y="655"/>
                      <a:pt x="105" y="655"/>
                      <a:pt x="105" y="655"/>
                    </a:cubicBezTo>
                    <a:cubicBezTo>
                      <a:pt x="97" y="644"/>
                      <a:pt x="97" y="644"/>
                      <a:pt x="97" y="644"/>
                    </a:cubicBezTo>
                    <a:cubicBezTo>
                      <a:pt x="102" y="633"/>
                      <a:pt x="102" y="633"/>
                      <a:pt x="102" y="633"/>
                    </a:cubicBezTo>
                    <a:cubicBezTo>
                      <a:pt x="110" y="629"/>
                      <a:pt x="110" y="629"/>
                      <a:pt x="110" y="629"/>
                    </a:cubicBezTo>
                    <a:cubicBezTo>
                      <a:pt x="110" y="620"/>
                      <a:pt x="110" y="620"/>
                      <a:pt x="110" y="620"/>
                    </a:cubicBezTo>
                    <a:cubicBezTo>
                      <a:pt x="103" y="608"/>
                      <a:pt x="103" y="608"/>
                      <a:pt x="103" y="608"/>
                    </a:cubicBezTo>
                    <a:cubicBezTo>
                      <a:pt x="106" y="598"/>
                      <a:pt x="106" y="598"/>
                      <a:pt x="106" y="598"/>
                    </a:cubicBezTo>
                    <a:cubicBezTo>
                      <a:pt x="111" y="599"/>
                      <a:pt x="111" y="599"/>
                      <a:pt x="111" y="599"/>
                    </a:cubicBezTo>
                    <a:cubicBezTo>
                      <a:pt x="111" y="579"/>
                      <a:pt x="111" y="579"/>
                      <a:pt x="111" y="579"/>
                    </a:cubicBezTo>
                    <a:cubicBezTo>
                      <a:pt x="119" y="567"/>
                      <a:pt x="119" y="567"/>
                      <a:pt x="119" y="567"/>
                    </a:cubicBezTo>
                    <a:cubicBezTo>
                      <a:pt x="119" y="558"/>
                      <a:pt x="119" y="558"/>
                      <a:pt x="119" y="558"/>
                    </a:cubicBezTo>
                    <a:cubicBezTo>
                      <a:pt x="123" y="546"/>
                      <a:pt x="123" y="546"/>
                      <a:pt x="123" y="546"/>
                    </a:cubicBezTo>
                    <a:cubicBezTo>
                      <a:pt x="111" y="539"/>
                      <a:pt x="111" y="539"/>
                      <a:pt x="111" y="539"/>
                    </a:cubicBezTo>
                    <a:cubicBezTo>
                      <a:pt x="99" y="542"/>
                      <a:pt x="99" y="542"/>
                      <a:pt x="99" y="542"/>
                    </a:cubicBezTo>
                    <a:cubicBezTo>
                      <a:pt x="90" y="551"/>
                      <a:pt x="90" y="551"/>
                      <a:pt x="90" y="551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72" y="562"/>
                      <a:pt x="72" y="562"/>
                      <a:pt x="72" y="562"/>
                    </a:cubicBezTo>
                    <a:cubicBezTo>
                      <a:pt x="64" y="566"/>
                      <a:pt x="64" y="566"/>
                      <a:pt x="64" y="566"/>
                    </a:cubicBezTo>
                    <a:cubicBezTo>
                      <a:pt x="58" y="563"/>
                      <a:pt x="58" y="563"/>
                      <a:pt x="58" y="563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5" name="Группа 2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319873A-21E6-4197-BE13-1C2EF0A079DC}"/>
                  </a:ext>
                </a:extLst>
              </p:cNvPr>
              <p:cNvGrpSpPr/>
              <p:nvPr/>
            </p:nvGrpSpPr>
            <p:grpSpPr>
              <a:xfrm>
                <a:off x="7157273" y="2922588"/>
                <a:ext cx="492126" cy="636588"/>
                <a:chOff x="7157273" y="2922588"/>
                <a:chExt cx="492126" cy="636588"/>
              </a:xfrm>
              <a:grpFill/>
            </p:grpSpPr>
            <p:sp>
              <p:nvSpPr>
                <p:cNvPr id="29" name="Freeform 12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C0BE4D1-AC30-45AD-BF30-529578B88B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186" y="3041650"/>
                  <a:ext cx="176213" cy="123825"/>
                </a:xfrm>
                <a:custGeom>
                  <a:avLst/>
                  <a:gdLst>
                    <a:gd name="T0" fmla="*/ 57 w 111"/>
                    <a:gd name="T1" fmla="*/ 32 h 78"/>
                    <a:gd name="T2" fmla="*/ 67 w 111"/>
                    <a:gd name="T3" fmla="*/ 20 h 78"/>
                    <a:gd name="T4" fmla="*/ 77 w 111"/>
                    <a:gd name="T5" fmla="*/ 8 h 78"/>
                    <a:gd name="T6" fmla="*/ 96 w 111"/>
                    <a:gd name="T7" fmla="*/ 0 h 78"/>
                    <a:gd name="T8" fmla="*/ 111 w 111"/>
                    <a:gd name="T9" fmla="*/ 10 h 78"/>
                    <a:gd name="T10" fmla="*/ 103 w 111"/>
                    <a:gd name="T11" fmla="*/ 33 h 78"/>
                    <a:gd name="T12" fmla="*/ 103 w 111"/>
                    <a:gd name="T13" fmla="*/ 45 h 78"/>
                    <a:gd name="T14" fmla="*/ 93 w 111"/>
                    <a:gd name="T15" fmla="*/ 54 h 78"/>
                    <a:gd name="T16" fmla="*/ 79 w 111"/>
                    <a:gd name="T17" fmla="*/ 61 h 78"/>
                    <a:gd name="T18" fmla="*/ 63 w 111"/>
                    <a:gd name="T19" fmla="*/ 67 h 78"/>
                    <a:gd name="T20" fmla="*/ 48 w 111"/>
                    <a:gd name="T21" fmla="*/ 67 h 78"/>
                    <a:gd name="T22" fmla="*/ 35 w 111"/>
                    <a:gd name="T23" fmla="*/ 78 h 78"/>
                    <a:gd name="T24" fmla="*/ 16 w 111"/>
                    <a:gd name="T25" fmla="*/ 72 h 78"/>
                    <a:gd name="T26" fmla="*/ 7 w 111"/>
                    <a:gd name="T27" fmla="*/ 58 h 78"/>
                    <a:gd name="T28" fmla="*/ 3 w 111"/>
                    <a:gd name="T29" fmla="*/ 52 h 78"/>
                    <a:gd name="T30" fmla="*/ 3 w 111"/>
                    <a:gd name="T31" fmla="*/ 52 h 78"/>
                    <a:gd name="T32" fmla="*/ 0 w 111"/>
                    <a:gd name="T33" fmla="*/ 45 h 78"/>
                    <a:gd name="T34" fmla="*/ 15 w 111"/>
                    <a:gd name="T35" fmla="*/ 51 h 78"/>
                    <a:gd name="T36" fmla="*/ 20 w 111"/>
                    <a:gd name="T37" fmla="*/ 45 h 78"/>
                    <a:gd name="T38" fmla="*/ 29 w 111"/>
                    <a:gd name="T39" fmla="*/ 35 h 78"/>
                    <a:gd name="T40" fmla="*/ 44 w 111"/>
                    <a:gd name="T41" fmla="*/ 21 h 78"/>
                    <a:gd name="T42" fmla="*/ 52 w 111"/>
                    <a:gd name="T43" fmla="*/ 32 h 78"/>
                    <a:gd name="T44" fmla="*/ 57 w 111"/>
                    <a:gd name="T45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1" h="78">
                      <a:moveTo>
                        <a:pt x="57" y="32"/>
                      </a:moveTo>
                      <a:lnTo>
                        <a:pt x="67" y="20"/>
                      </a:lnTo>
                      <a:lnTo>
                        <a:pt x="77" y="8"/>
                      </a:lnTo>
                      <a:lnTo>
                        <a:pt x="96" y="0"/>
                      </a:lnTo>
                      <a:lnTo>
                        <a:pt x="111" y="10"/>
                      </a:lnTo>
                      <a:lnTo>
                        <a:pt x="103" y="33"/>
                      </a:lnTo>
                      <a:lnTo>
                        <a:pt x="103" y="45"/>
                      </a:lnTo>
                      <a:lnTo>
                        <a:pt x="93" y="54"/>
                      </a:lnTo>
                      <a:lnTo>
                        <a:pt x="79" y="61"/>
                      </a:lnTo>
                      <a:lnTo>
                        <a:pt x="63" y="67"/>
                      </a:lnTo>
                      <a:lnTo>
                        <a:pt x="48" y="67"/>
                      </a:lnTo>
                      <a:lnTo>
                        <a:pt x="35" y="78"/>
                      </a:lnTo>
                      <a:lnTo>
                        <a:pt x="16" y="72"/>
                      </a:lnTo>
                      <a:lnTo>
                        <a:pt x="7" y="58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0" y="45"/>
                      </a:lnTo>
                      <a:lnTo>
                        <a:pt x="15" y="51"/>
                      </a:lnTo>
                      <a:lnTo>
                        <a:pt x="20" y="45"/>
                      </a:lnTo>
                      <a:lnTo>
                        <a:pt x="29" y="35"/>
                      </a:lnTo>
                      <a:lnTo>
                        <a:pt x="44" y="21"/>
                      </a:lnTo>
                      <a:lnTo>
                        <a:pt x="52" y="32"/>
                      </a:lnTo>
                      <a:lnTo>
                        <a:pt x="57" y="32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Freeform 12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17B1375-2156-4DD6-A37F-B9E79786C5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3786" y="3148013"/>
                  <a:ext cx="273050" cy="255588"/>
                </a:xfrm>
                <a:custGeom>
                  <a:avLst/>
                  <a:gdLst>
                    <a:gd name="T0" fmla="*/ 108 w 172"/>
                    <a:gd name="T1" fmla="*/ 155 h 161"/>
                    <a:gd name="T2" fmla="*/ 108 w 172"/>
                    <a:gd name="T3" fmla="*/ 142 h 161"/>
                    <a:gd name="T4" fmla="*/ 96 w 172"/>
                    <a:gd name="T5" fmla="*/ 131 h 161"/>
                    <a:gd name="T6" fmla="*/ 102 w 172"/>
                    <a:gd name="T7" fmla="*/ 125 h 161"/>
                    <a:gd name="T8" fmla="*/ 111 w 172"/>
                    <a:gd name="T9" fmla="*/ 133 h 161"/>
                    <a:gd name="T10" fmla="*/ 128 w 172"/>
                    <a:gd name="T11" fmla="*/ 104 h 161"/>
                    <a:gd name="T12" fmla="*/ 143 w 172"/>
                    <a:gd name="T13" fmla="*/ 90 h 161"/>
                    <a:gd name="T14" fmla="*/ 150 w 172"/>
                    <a:gd name="T15" fmla="*/ 96 h 161"/>
                    <a:gd name="T16" fmla="*/ 163 w 172"/>
                    <a:gd name="T17" fmla="*/ 81 h 161"/>
                    <a:gd name="T18" fmla="*/ 167 w 172"/>
                    <a:gd name="T19" fmla="*/ 68 h 161"/>
                    <a:gd name="T20" fmla="*/ 153 w 172"/>
                    <a:gd name="T21" fmla="*/ 64 h 161"/>
                    <a:gd name="T22" fmla="*/ 141 w 172"/>
                    <a:gd name="T23" fmla="*/ 74 h 161"/>
                    <a:gd name="T24" fmla="*/ 128 w 172"/>
                    <a:gd name="T25" fmla="*/ 64 h 161"/>
                    <a:gd name="T26" fmla="*/ 112 w 172"/>
                    <a:gd name="T27" fmla="*/ 55 h 161"/>
                    <a:gd name="T28" fmla="*/ 96 w 172"/>
                    <a:gd name="T29" fmla="*/ 43 h 161"/>
                    <a:gd name="T30" fmla="*/ 102 w 172"/>
                    <a:gd name="T31" fmla="*/ 32 h 161"/>
                    <a:gd name="T32" fmla="*/ 111 w 172"/>
                    <a:gd name="T33" fmla="*/ 23 h 161"/>
                    <a:gd name="T34" fmla="*/ 116 w 172"/>
                    <a:gd name="T35" fmla="*/ 46 h 161"/>
                    <a:gd name="T36" fmla="*/ 127 w 172"/>
                    <a:gd name="T37" fmla="*/ 56 h 161"/>
                    <a:gd name="T38" fmla="*/ 144 w 172"/>
                    <a:gd name="T39" fmla="*/ 59 h 161"/>
                    <a:gd name="T40" fmla="*/ 154 w 172"/>
                    <a:gd name="T41" fmla="*/ 55 h 161"/>
                    <a:gd name="T42" fmla="*/ 163 w 172"/>
                    <a:gd name="T43" fmla="*/ 55 h 161"/>
                    <a:gd name="T44" fmla="*/ 172 w 172"/>
                    <a:gd name="T45" fmla="*/ 46 h 161"/>
                    <a:gd name="T46" fmla="*/ 167 w 172"/>
                    <a:gd name="T47" fmla="*/ 27 h 161"/>
                    <a:gd name="T48" fmla="*/ 154 w 172"/>
                    <a:gd name="T49" fmla="*/ 27 h 161"/>
                    <a:gd name="T50" fmla="*/ 157 w 172"/>
                    <a:gd name="T51" fmla="*/ 11 h 161"/>
                    <a:gd name="T52" fmla="*/ 157 w 172"/>
                    <a:gd name="T53" fmla="*/ 0 h 161"/>
                    <a:gd name="T54" fmla="*/ 146 w 172"/>
                    <a:gd name="T55" fmla="*/ 4 h 161"/>
                    <a:gd name="T56" fmla="*/ 146 w 172"/>
                    <a:gd name="T57" fmla="*/ 4 h 161"/>
                    <a:gd name="T58" fmla="*/ 118 w 172"/>
                    <a:gd name="T59" fmla="*/ 4 h 161"/>
                    <a:gd name="T60" fmla="*/ 109 w 172"/>
                    <a:gd name="T61" fmla="*/ 13 h 161"/>
                    <a:gd name="T62" fmla="*/ 95 w 172"/>
                    <a:gd name="T63" fmla="*/ 23 h 161"/>
                    <a:gd name="T64" fmla="*/ 83 w 172"/>
                    <a:gd name="T65" fmla="*/ 13 h 161"/>
                    <a:gd name="T66" fmla="*/ 58 w 172"/>
                    <a:gd name="T67" fmla="*/ 20 h 161"/>
                    <a:gd name="T68" fmla="*/ 60 w 172"/>
                    <a:gd name="T69" fmla="*/ 36 h 161"/>
                    <a:gd name="T70" fmla="*/ 67 w 172"/>
                    <a:gd name="T71" fmla="*/ 42 h 161"/>
                    <a:gd name="T72" fmla="*/ 76 w 172"/>
                    <a:gd name="T73" fmla="*/ 52 h 161"/>
                    <a:gd name="T74" fmla="*/ 83 w 172"/>
                    <a:gd name="T75" fmla="*/ 59 h 161"/>
                    <a:gd name="T76" fmla="*/ 73 w 172"/>
                    <a:gd name="T77" fmla="*/ 67 h 161"/>
                    <a:gd name="T78" fmla="*/ 60 w 172"/>
                    <a:gd name="T79" fmla="*/ 55 h 161"/>
                    <a:gd name="T80" fmla="*/ 53 w 172"/>
                    <a:gd name="T81" fmla="*/ 62 h 161"/>
                    <a:gd name="T82" fmla="*/ 44 w 172"/>
                    <a:gd name="T83" fmla="*/ 52 h 161"/>
                    <a:gd name="T84" fmla="*/ 21 w 172"/>
                    <a:gd name="T85" fmla="*/ 56 h 161"/>
                    <a:gd name="T86" fmla="*/ 12 w 172"/>
                    <a:gd name="T87" fmla="*/ 52 h 161"/>
                    <a:gd name="T88" fmla="*/ 7 w 172"/>
                    <a:gd name="T89" fmla="*/ 64 h 161"/>
                    <a:gd name="T90" fmla="*/ 15 w 172"/>
                    <a:gd name="T91" fmla="*/ 71 h 161"/>
                    <a:gd name="T92" fmla="*/ 0 w 172"/>
                    <a:gd name="T93" fmla="*/ 77 h 161"/>
                    <a:gd name="T94" fmla="*/ 0 w 172"/>
                    <a:gd name="T95" fmla="*/ 94 h 161"/>
                    <a:gd name="T96" fmla="*/ 12 w 172"/>
                    <a:gd name="T97" fmla="*/ 104 h 161"/>
                    <a:gd name="T98" fmla="*/ 9 w 172"/>
                    <a:gd name="T99" fmla="*/ 117 h 161"/>
                    <a:gd name="T100" fmla="*/ 19 w 172"/>
                    <a:gd name="T101" fmla="*/ 117 h 161"/>
                    <a:gd name="T102" fmla="*/ 31 w 172"/>
                    <a:gd name="T103" fmla="*/ 129 h 161"/>
                    <a:gd name="T104" fmla="*/ 28 w 172"/>
                    <a:gd name="T105" fmla="*/ 144 h 161"/>
                    <a:gd name="T106" fmla="*/ 44 w 172"/>
                    <a:gd name="T107" fmla="*/ 151 h 161"/>
                    <a:gd name="T108" fmla="*/ 64 w 172"/>
                    <a:gd name="T109" fmla="*/ 152 h 161"/>
                    <a:gd name="T110" fmla="*/ 73 w 172"/>
                    <a:gd name="T111" fmla="*/ 161 h 161"/>
                    <a:gd name="T112" fmla="*/ 89 w 172"/>
                    <a:gd name="T113" fmla="*/ 161 h 161"/>
                    <a:gd name="T114" fmla="*/ 108 w 172"/>
                    <a:gd name="T115" fmla="*/ 15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72" h="161">
                      <a:moveTo>
                        <a:pt x="108" y="155"/>
                      </a:moveTo>
                      <a:lnTo>
                        <a:pt x="108" y="142"/>
                      </a:lnTo>
                      <a:lnTo>
                        <a:pt x="96" y="131"/>
                      </a:lnTo>
                      <a:lnTo>
                        <a:pt x="102" y="125"/>
                      </a:lnTo>
                      <a:lnTo>
                        <a:pt x="111" y="133"/>
                      </a:lnTo>
                      <a:lnTo>
                        <a:pt x="128" y="104"/>
                      </a:lnTo>
                      <a:lnTo>
                        <a:pt x="143" y="90"/>
                      </a:lnTo>
                      <a:lnTo>
                        <a:pt x="150" y="96"/>
                      </a:lnTo>
                      <a:lnTo>
                        <a:pt x="163" y="81"/>
                      </a:lnTo>
                      <a:lnTo>
                        <a:pt x="167" y="68"/>
                      </a:lnTo>
                      <a:lnTo>
                        <a:pt x="153" y="64"/>
                      </a:lnTo>
                      <a:lnTo>
                        <a:pt x="141" y="74"/>
                      </a:lnTo>
                      <a:lnTo>
                        <a:pt x="128" y="64"/>
                      </a:lnTo>
                      <a:lnTo>
                        <a:pt x="112" y="55"/>
                      </a:lnTo>
                      <a:lnTo>
                        <a:pt x="96" y="43"/>
                      </a:lnTo>
                      <a:lnTo>
                        <a:pt x="102" y="32"/>
                      </a:lnTo>
                      <a:lnTo>
                        <a:pt x="111" y="23"/>
                      </a:lnTo>
                      <a:lnTo>
                        <a:pt x="116" y="46"/>
                      </a:lnTo>
                      <a:lnTo>
                        <a:pt x="127" y="56"/>
                      </a:lnTo>
                      <a:lnTo>
                        <a:pt x="144" y="59"/>
                      </a:lnTo>
                      <a:lnTo>
                        <a:pt x="154" y="55"/>
                      </a:lnTo>
                      <a:lnTo>
                        <a:pt x="163" y="55"/>
                      </a:lnTo>
                      <a:lnTo>
                        <a:pt x="172" y="46"/>
                      </a:lnTo>
                      <a:lnTo>
                        <a:pt x="167" y="27"/>
                      </a:lnTo>
                      <a:lnTo>
                        <a:pt x="154" y="27"/>
                      </a:lnTo>
                      <a:lnTo>
                        <a:pt x="157" y="11"/>
                      </a:lnTo>
                      <a:lnTo>
                        <a:pt x="157" y="0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18" y="4"/>
                      </a:lnTo>
                      <a:lnTo>
                        <a:pt x="109" y="13"/>
                      </a:lnTo>
                      <a:lnTo>
                        <a:pt x="95" y="23"/>
                      </a:lnTo>
                      <a:lnTo>
                        <a:pt x="83" y="13"/>
                      </a:lnTo>
                      <a:lnTo>
                        <a:pt x="58" y="20"/>
                      </a:lnTo>
                      <a:lnTo>
                        <a:pt x="60" y="36"/>
                      </a:lnTo>
                      <a:lnTo>
                        <a:pt x="67" y="42"/>
                      </a:lnTo>
                      <a:lnTo>
                        <a:pt x="76" y="52"/>
                      </a:lnTo>
                      <a:lnTo>
                        <a:pt x="83" y="59"/>
                      </a:lnTo>
                      <a:lnTo>
                        <a:pt x="73" y="67"/>
                      </a:lnTo>
                      <a:lnTo>
                        <a:pt x="60" y="55"/>
                      </a:lnTo>
                      <a:lnTo>
                        <a:pt x="53" y="62"/>
                      </a:lnTo>
                      <a:lnTo>
                        <a:pt x="44" y="52"/>
                      </a:lnTo>
                      <a:lnTo>
                        <a:pt x="21" y="56"/>
                      </a:lnTo>
                      <a:lnTo>
                        <a:pt x="12" y="52"/>
                      </a:lnTo>
                      <a:lnTo>
                        <a:pt x="7" y="64"/>
                      </a:lnTo>
                      <a:lnTo>
                        <a:pt x="15" y="71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12" y="104"/>
                      </a:lnTo>
                      <a:lnTo>
                        <a:pt x="9" y="117"/>
                      </a:lnTo>
                      <a:lnTo>
                        <a:pt x="19" y="117"/>
                      </a:lnTo>
                      <a:lnTo>
                        <a:pt x="31" y="129"/>
                      </a:lnTo>
                      <a:lnTo>
                        <a:pt x="28" y="144"/>
                      </a:lnTo>
                      <a:lnTo>
                        <a:pt x="44" y="151"/>
                      </a:lnTo>
                      <a:lnTo>
                        <a:pt x="64" y="152"/>
                      </a:lnTo>
                      <a:lnTo>
                        <a:pt x="73" y="161"/>
                      </a:lnTo>
                      <a:lnTo>
                        <a:pt x="89" y="161"/>
                      </a:lnTo>
                      <a:lnTo>
                        <a:pt x="108" y="155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Freeform 12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D000C60-419C-4E93-9D5C-CB5EDEFE63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6673" y="3397250"/>
                  <a:ext cx="39688" cy="57150"/>
                </a:xfrm>
                <a:custGeom>
                  <a:avLst/>
                  <a:gdLst>
                    <a:gd name="T0" fmla="*/ 25 w 25"/>
                    <a:gd name="T1" fmla="*/ 7 h 36"/>
                    <a:gd name="T2" fmla="*/ 19 w 25"/>
                    <a:gd name="T3" fmla="*/ 0 h 36"/>
                    <a:gd name="T4" fmla="*/ 9 w 25"/>
                    <a:gd name="T5" fmla="*/ 1 h 36"/>
                    <a:gd name="T6" fmla="*/ 9 w 25"/>
                    <a:gd name="T7" fmla="*/ 1 h 36"/>
                    <a:gd name="T8" fmla="*/ 0 w 25"/>
                    <a:gd name="T9" fmla="*/ 8 h 36"/>
                    <a:gd name="T10" fmla="*/ 6 w 25"/>
                    <a:gd name="T11" fmla="*/ 26 h 36"/>
                    <a:gd name="T12" fmla="*/ 16 w 25"/>
                    <a:gd name="T13" fmla="*/ 36 h 36"/>
                    <a:gd name="T14" fmla="*/ 25 w 25"/>
                    <a:gd name="T15" fmla="*/ 20 h 36"/>
                    <a:gd name="T16" fmla="*/ 25 w 25"/>
                    <a:gd name="T17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6">
                      <a:moveTo>
                        <a:pt x="25" y="7"/>
                      </a:move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0" y="8"/>
                      </a:lnTo>
                      <a:lnTo>
                        <a:pt x="6" y="26"/>
                      </a:lnTo>
                      <a:lnTo>
                        <a:pt x="16" y="36"/>
                      </a:lnTo>
                      <a:lnTo>
                        <a:pt x="25" y="2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Freeform 12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F204767-D57B-4863-AE3B-1051206E98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9061" y="3392488"/>
                  <a:ext cx="134938" cy="115888"/>
                </a:xfrm>
                <a:custGeom>
                  <a:avLst/>
                  <a:gdLst>
                    <a:gd name="T0" fmla="*/ 10 w 85"/>
                    <a:gd name="T1" fmla="*/ 20 h 73"/>
                    <a:gd name="T2" fmla="*/ 10 w 85"/>
                    <a:gd name="T3" fmla="*/ 20 h 73"/>
                    <a:gd name="T4" fmla="*/ 0 w 85"/>
                    <a:gd name="T5" fmla="*/ 30 h 73"/>
                    <a:gd name="T6" fmla="*/ 6 w 85"/>
                    <a:gd name="T7" fmla="*/ 43 h 73"/>
                    <a:gd name="T8" fmla="*/ 16 w 85"/>
                    <a:gd name="T9" fmla="*/ 54 h 73"/>
                    <a:gd name="T10" fmla="*/ 10 w 85"/>
                    <a:gd name="T11" fmla="*/ 68 h 73"/>
                    <a:gd name="T12" fmla="*/ 15 w 85"/>
                    <a:gd name="T13" fmla="*/ 73 h 73"/>
                    <a:gd name="T14" fmla="*/ 24 w 85"/>
                    <a:gd name="T15" fmla="*/ 57 h 73"/>
                    <a:gd name="T16" fmla="*/ 44 w 85"/>
                    <a:gd name="T17" fmla="*/ 52 h 73"/>
                    <a:gd name="T18" fmla="*/ 61 w 85"/>
                    <a:gd name="T19" fmla="*/ 45 h 73"/>
                    <a:gd name="T20" fmla="*/ 85 w 85"/>
                    <a:gd name="T21" fmla="*/ 30 h 73"/>
                    <a:gd name="T22" fmla="*/ 73 w 85"/>
                    <a:gd name="T23" fmla="*/ 7 h 73"/>
                    <a:gd name="T24" fmla="*/ 55 w 85"/>
                    <a:gd name="T25" fmla="*/ 7 h 73"/>
                    <a:gd name="T26" fmla="*/ 32 w 85"/>
                    <a:gd name="T27" fmla="*/ 0 h 73"/>
                    <a:gd name="T28" fmla="*/ 21 w 85"/>
                    <a:gd name="T29" fmla="*/ 10 h 73"/>
                    <a:gd name="T30" fmla="*/ 10 w 85"/>
                    <a:gd name="T31" fmla="*/ 2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73">
                      <a:moveTo>
                        <a:pt x="10" y="20"/>
                      </a:moveTo>
                      <a:lnTo>
                        <a:pt x="10" y="20"/>
                      </a:lnTo>
                      <a:lnTo>
                        <a:pt x="0" y="30"/>
                      </a:lnTo>
                      <a:lnTo>
                        <a:pt x="6" y="43"/>
                      </a:lnTo>
                      <a:lnTo>
                        <a:pt x="16" y="54"/>
                      </a:lnTo>
                      <a:lnTo>
                        <a:pt x="10" y="68"/>
                      </a:lnTo>
                      <a:lnTo>
                        <a:pt x="15" y="73"/>
                      </a:lnTo>
                      <a:lnTo>
                        <a:pt x="24" y="57"/>
                      </a:lnTo>
                      <a:lnTo>
                        <a:pt x="44" y="52"/>
                      </a:lnTo>
                      <a:lnTo>
                        <a:pt x="61" y="45"/>
                      </a:lnTo>
                      <a:lnTo>
                        <a:pt x="85" y="30"/>
                      </a:lnTo>
                      <a:lnTo>
                        <a:pt x="73" y="7"/>
                      </a:lnTo>
                      <a:lnTo>
                        <a:pt x="55" y="7"/>
                      </a:lnTo>
                      <a:lnTo>
                        <a:pt x="32" y="0"/>
                      </a:lnTo>
                      <a:lnTo>
                        <a:pt x="21" y="1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Freeform 12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B83FAFE-2186-40A3-A5B2-B9809AC526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7273" y="3351213"/>
                  <a:ext cx="41275" cy="46038"/>
                </a:xfrm>
                <a:custGeom>
                  <a:avLst/>
                  <a:gdLst>
                    <a:gd name="T0" fmla="*/ 26 w 26"/>
                    <a:gd name="T1" fmla="*/ 29 h 29"/>
                    <a:gd name="T2" fmla="*/ 26 w 26"/>
                    <a:gd name="T3" fmla="*/ 19 h 29"/>
                    <a:gd name="T4" fmla="*/ 22 w 26"/>
                    <a:gd name="T5" fmla="*/ 8 h 29"/>
                    <a:gd name="T6" fmla="*/ 22 w 26"/>
                    <a:gd name="T7" fmla="*/ 8 h 29"/>
                    <a:gd name="T8" fmla="*/ 14 w 26"/>
                    <a:gd name="T9" fmla="*/ 0 h 29"/>
                    <a:gd name="T10" fmla="*/ 0 w 26"/>
                    <a:gd name="T11" fmla="*/ 0 h 29"/>
                    <a:gd name="T12" fmla="*/ 10 w 26"/>
                    <a:gd name="T13" fmla="*/ 8 h 29"/>
                    <a:gd name="T14" fmla="*/ 14 w 26"/>
                    <a:gd name="T15" fmla="*/ 29 h 29"/>
                    <a:gd name="T16" fmla="*/ 26 w 26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9">
                      <a:moveTo>
                        <a:pt x="26" y="29"/>
                      </a:moveTo>
                      <a:lnTo>
                        <a:pt x="26" y="19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14" y="29"/>
                      </a:lnTo>
                      <a:lnTo>
                        <a:pt x="26" y="29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4" name="Freeform 12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AD6EA06-6A06-43CF-A865-695782E43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986" y="2922588"/>
                  <a:ext cx="19050" cy="25400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0 w 12"/>
                    <a:gd name="T5" fmla="*/ 11 h 16"/>
                    <a:gd name="T6" fmla="*/ 6 w 12"/>
                    <a:gd name="T7" fmla="*/ 16 h 16"/>
                    <a:gd name="T8" fmla="*/ 12 w 12"/>
                    <a:gd name="T9" fmla="*/ 11 h 16"/>
                    <a:gd name="T10" fmla="*/ 4 w 12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12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5" name="Freeform 13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E4CD58A-57CB-45F6-8704-DC6815392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0623" y="3529013"/>
                  <a:ext cx="44450" cy="30163"/>
                </a:xfrm>
                <a:custGeom>
                  <a:avLst/>
                  <a:gdLst>
                    <a:gd name="T0" fmla="*/ 6 w 28"/>
                    <a:gd name="T1" fmla="*/ 0 h 19"/>
                    <a:gd name="T2" fmla="*/ 0 w 28"/>
                    <a:gd name="T3" fmla="*/ 4 h 19"/>
                    <a:gd name="T4" fmla="*/ 10 w 28"/>
                    <a:gd name="T5" fmla="*/ 8 h 19"/>
                    <a:gd name="T6" fmla="*/ 22 w 28"/>
                    <a:gd name="T7" fmla="*/ 19 h 19"/>
                    <a:gd name="T8" fmla="*/ 28 w 28"/>
                    <a:gd name="T9" fmla="*/ 11 h 19"/>
                    <a:gd name="T10" fmla="*/ 22 w 28"/>
                    <a:gd name="T11" fmla="*/ 4 h 19"/>
                    <a:gd name="T12" fmla="*/ 22 w 28"/>
                    <a:gd name="T13" fmla="*/ 4 h 19"/>
                    <a:gd name="T14" fmla="*/ 6 w 28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9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10" y="8"/>
                      </a:lnTo>
                      <a:lnTo>
                        <a:pt x="22" y="19"/>
                      </a:lnTo>
                      <a:lnTo>
                        <a:pt x="28" y="11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26" name="Группа 25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10FC7F-34DC-4D14-9ECF-648E8B7F0D69}"/>
                  </a:ext>
                </a:extLst>
              </p:cNvPr>
              <p:cNvGrpSpPr/>
              <p:nvPr/>
            </p:nvGrpSpPr>
            <p:grpSpPr>
              <a:xfrm>
                <a:off x="6425436" y="3082925"/>
                <a:ext cx="2414588" cy="2913063"/>
                <a:chOff x="6425436" y="3082925"/>
                <a:chExt cx="2414588" cy="2913063"/>
              </a:xfrm>
              <a:grpFill/>
            </p:grpSpPr>
            <p:sp>
              <p:nvSpPr>
                <p:cNvPr id="27" name="Freeform 12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7BC05CF-DB62-44D3-8A9D-3B1CE6DCE8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9886" y="3905250"/>
                  <a:ext cx="66675" cy="61913"/>
                </a:xfrm>
                <a:custGeom>
                  <a:avLst/>
                  <a:gdLst>
                    <a:gd name="T0" fmla="*/ 16 w 42"/>
                    <a:gd name="T1" fmla="*/ 1 h 39"/>
                    <a:gd name="T2" fmla="*/ 16 w 42"/>
                    <a:gd name="T3" fmla="*/ 1 h 39"/>
                    <a:gd name="T4" fmla="*/ 0 w 42"/>
                    <a:gd name="T5" fmla="*/ 17 h 39"/>
                    <a:gd name="T6" fmla="*/ 0 w 42"/>
                    <a:gd name="T7" fmla="*/ 29 h 39"/>
                    <a:gd name="T8" fmla="*/ 13 w 42"/>
                    <a:gd name="T9" fmla="*/ 29 h 39"/>
                    <a:gd name="T10" fmla="*/ 17 w 42"/>
                    <a:gd name="T11" fmla="*/ 39 h 39"/>
                    <a:gd name="T12" fmla="*/ 29 w 42"/>
                    <a:gd name="T13" fmla="*/ 35 h 39"/>
                    <a:gd name="T14" fmla="*/ 42 w 42"/>
                    <a:gd name="T15" fmla="*/ 22 h 39"/>
                    <a:gd name="T16" fmla="*/ 42 w 42"/>
                    <a:gd name="T17" fmla="*/ 0 h 39"/>
                    <a:gd name="T18" fmla="*/ 25 w 42"/>
                    <a:gd name="T19" fmla="*/ 0 h 39"/>
                    <a:gd name="T20" fmla="*/ 16 w 42"/>
                    <a:gd name="T2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9">
                      <a:moveTo>
                        <a:pt x="16" y="1"/>
                      </a:moveTo>
                      <a:lnTo>
                        <a:pt x="16" y="1"/>
                      </a:lnTo>
                      <a:lnTo>
                        <a:pt x="0" y="17"/>
                      </a:lnTo>
                      <a:lnTo>
                        <a:pt x="0" y="29"/>
                      </a:lnTo>
                      <a:lnTo>
                        <a:pt x="13" y="29"/>
                      </a:lnTo>
                      <a:lnTo>
                        <a:pt x="17" y="39"/>
                      </a:lnTo>
                      <a:lnTo>
                        <a:pt x="29" y="35"/>
                      </a:lnTo>
                      <a:lnTo>
                        <a:pt x="42" y="22"/>
                      </a:lnTo>
                      <a:lnTo>
                        <a:pt x="4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8" name="Freeform 13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50C4453-3CEF-44E2-8C9C-2F74DD96EC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5436" y="3082925"/>
                  <a:ext cx="2414588" cy="2913063"/>
                </a:xfrm>
                <a:custGeom>
                  <a:avLst/>
                  <a:gdLst>
                    <a:gd name="T0" fmla="*/ 859 w 1046"/>
                    <a:gd name="T1" fmla="*/ 27 h 1261"/>
                    <a:gd name="T2" fmla="*/ 753 w 1046"/>
                    <a:gd name="T3" fmla="*/ 112 h 1261"/>
                    <a:gd name="T4" fmla="*/ 661 w 1046"/>
                    <a:gd name="T5" fmla="*/ 141 h 1261"/>
                    <a:gd name="T6" fmla="*/ 616 w 1046"/>
                    <a:gd name="T7" fmla="*/ 176 h 1261"/>
                    <a:gd name="T8" fmla="*/ 591 w 1046"/>
                    <a:gd name="T9" fmla="*/ 158 h 1261"/>
                    <a:gd name="T10" fmla="*/ 513 w 1046"/>
                    <a:gd name="T11" fmla="*/ 211 h 1261"/>
                    <a:gd name="T12" fmla="*/ 531 w 1046"/>
                    <a:gd name="T13" fmla="*/ 261 h 1261"/>
                    <a:gd name="T14" fmla="*/ 526 w 1046"/>
                    <a:gd name="T15" fmla="*/ 313 h 1261"/>
                    <a:gd name="T16" fmla="*/ 434 w 1046"/>
                    <a:gd name="T17" fmla="*/ 343 h 1261"/>
                    <a:gd name="T18" fmla="*/ 420 w 1046"/>
                    <a:gd name="T19" fmla="*/ 408 h 1261"/>
                    <a:gd name="T20" fmla="*/ 350 w 1046"/>
                    <a:gd name="T21" fmla="*/ 382 h 1261"/>
                    <a:gd name="T22" fmla="*/ 328 w 1046"/>
                    <a:gd name="T23" fmla="*/ 331 h 1261"/>
                    <a:gd name="T24" fmla="*/ 274 w 1046"/>
                    <a:gd name="T25" fmla="*/ 325 h 1261"/>
                    <a:gd name="T26" fmla="*/ 225 w 1046"/>
                    <a:gd name="T27" fmla="*/ 321 h 1261"/>
                    <a:gd name="T28" fmla="*/ 180 w 1046"/>
                    <a:gd name="T29" fmla="*/ 384 h 1261"/>
                    <a:gd name="T30" fmla="*/ 100 w 1046"/>
                    <a:gd name="T31" fmla="*/ 384 h 1261"/>
                    <a:gd name="T32" fmla="*/ 50 w 1046"/>
                    <a:gd name="T33" fmla="*/ 388 h 1261"/>
                    <a:gd name="T34" fmla="*/ 15 w 1046"/>
                    <a:gd name="T35" fmla="*/ 427 h 1261"/>
                    <a:gd name="T36" fmla="*/ 64 w 1046"/>
                    <a:gd name="T37" fmla="*/ 498 h 1261"/>
                    <a:gd name="T38" fmla="*/ 73 w 1046"/>
                    <a:gd name="T39" fmla="*/ 576 h 1261"/>
                    <a:gd name="T40" fmla="*/ 39 w 1046"/>
                    <a:gd name="T41" fmla="*/ 648 h 1261"/>
                    <a:gd name="T42" fmla="*/ 22 w 1046"/>
                    <a:gd name="T43" fmla="*/ 733 h 1261"/>
                    <a:gd name="T44" fmla="*/ 21 w 1046"/>
                    <a:gd name="T45" fmla="*/ 837 h 1261"/>
                    <a:gd name="T46" fmla="*/ 52 w 1046"/>
                    <a:gd name="T47" fmla="*/ 894 h 1261"/>
                    <a:gd name="T48" fmla="*/ 60 w 1046"/>
                    <a:gd name="T49" fmla="*/ 973 h 1261"/>
                    <a:gd name="T50" fmla="*/ 126 w 1046"/>
                    <a:gd name="T51" fmla="*/ 967 h 1261"/>
                    <a:gd name="T52" fmla="*/ 159 w 1046"/>
                    <a:gd name="T53" fmla="*/ 1011 h 1261"/>
                    <a:gd name="T54" fmla="*/ 199 w 1046"/>
                    <a:gd name="T55" fmla="*/ 1071 h 1261"/>
                    <a:gd name="T56" fmla="*/ 225 w 1046"/>
                    <a:gd name="T57" fmla="*/ 1130 h 1261"/>
                    <a:gd name="T58" fmla="*/ 259 w 1046"/>
                    <a:gd name="T59" fmla="*/ 1240 h 1261"/>
                    <a:gd name="T60" fmla="*/ 323 w 1046"/>
                    <a:gd name="T61" fmla="*/ 1236 h 1261"/>
                    <a:gd name="T62" fmla="*/ 367 w 1046"/>
                    <a:gd name="T63" fmla="*/ 1124 h 1261"/>
                    <a:gd name="T64" fmla="*/ 438 w 1046"/>
                    <a:gd name="T65" fmla="*/ 1150 h 1261"/>
                    <a:gd name="T66" fmla="*/ 497 w 1046"/>
                    <a:gd name="T67" fmla="*/ 1160 h 1261"/>
                    <a:gd name="T68" fmla="*/ 554 w 1046"/>
                    <a:gd name="T69" fmla="*/ 1243 h 1261"/>
                    <a:gd name="T70" fmla="*/ 625 w 1046"/>
                    <a:gd name="T71" fmla="*/ 1239 h 1261"/>
                    <a:gd name="T72" fmla="*/ 692 w 1046"/>
                    <a:gd name="T73" fmla="*/ 1232 h 1261"/>
                    <a:gd name="T74" fmla="*/ 774 w 1046"/>
                    <a:gd name="T75" fmla="*/ 1230 h 1261"/>
                    <a:gd name="T76" fmla="*/ 860 w 1046"/>
                    <a:gd name="T77" fmla="*/ 1200 h 1261"/>
                    <a:gd name="T78" fmla="*/ 906 w 1046"/>
                    <a:gd name="T79" fmla="*/ 1101 h 1261"/>
                    <a:gd name="T80" fmla="*/ 869 w 1046"/>
                    <a:gd name="T81" fmla="*/ 1032 h 1261"/>
                    <a:gd name="T82" fmla="*/ 863 w 1046"/>
                    <a:gd name="T83" fmla="*/ 959 h 1261"/>
                    <a:gd name="T84" fmla="*/ 913 w 1046"/>
                    <a:gd name="T85" fmla="*/ 902 h 1261"/>
                    <a:gd name="T86" fmla="*/ 945 w 1046"/>
                    <a:gd name="T87" fmla="*/ 810 h 1261"/>
                    <a:gd name="T88" fmla="*/ 920 w 1046"/>
                    <a:gd name="T89" fmla="*/ 715 h 1261"/>
                    <a:gd name="T90" fmla="*/ 940 w 1046"/>
                    <a:gd name="T91" fmla="*/ 665 h 1261"/>
                    <a:gd name="T92" fmla="*/ 1007 w 1046"/>
                    <a:gd name="T93" fmla="*/ 630 h 1261"/>
                    <a:gd name="T94" fmla="*/ 967 w 1046"/>
                    <a:gd name="T95" fmla="*/ 544 h 1261"/>
                    <a:gd name="T96" fmla="*/ 969 w 1046"/>
                    <a:gd name="T97" fmla="*/ 475 h 1261"/>
                    <a:gd name="T98" fmla="*/ 981 w 1046"/>
                    <a:gd name="T99" fmla="*/ 424 h 1261"/>
                    <a:gd name="T100" fmla="*/ 1026 w 1046"/>
                    <a:gd name="T101" fmla="*/ 382 h 1261"/>
                    <a:gd name="T102" fmla="*/ 1011 w 1046"/>
                    <a:gd name="T103" fmla="*/ 308 h 1261"/>
                    <a:gd name="T104" fmla="*/ 1001 w 1046"/>
                    <a:gd name="T105" fmla="*/ 252 h 1261"/>
                    <a:gd name="T106" fmla="*/ 1046 w 1046"/>
                    <a:gd name="T107" fmla="*/ 190 h 1261"/>
                    <a:gd name="T108" fmla="*/ 965 w 1046"/>
                    <a:gd name="T109" fmla="*/ 152 h 1261"/>
                    <a:gd name="T110" fmla="*/ 972 w 1046"/>
                    <a:gd name="T111" fmla="*/ 56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46" h="1261">
                      <a:moveTo>
                        <a:pt x="926" y="0"/>
                      </a:moveTo>
                      <a:cubicBezTo>
                        <a:pt x="913" y="13"/>
                        <a:pt x="913" y="13"/>
                        <a:pt x="913" y="13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19" y="28"/>
                        <a:pt x="919" y="28"/>
                        <a:pt x="919" y="28"/>
                      </a:cubicBezTo>
                      <a:cubicBezTo>
                        <a:pt x="906" y="28"/>
                        <a:pt x="906" y="28"/>
                        <a:pt x="906" y="28"/>
                      </a:cubicBezTo>
                      <a:cubicBezTo>
                        <a:pt x="894" y="38"/>
                        <a:pt x="894" y="38"/>
                        <a:pt x="894" y="38"/>
                      </a:cubicBezTo>
                      <a:cubicBezTo>
                        <a:pt x="878" y="45"/>
                        <a:pt x="878" y="45"/>
                        <a:pt x="878" y="45"/>
                      </a:cubicBezTo>
                      <a:cubicBezTo>
                        <a:pt x="859" y="27"/>
                        <a:pt x="859" y="27"/>
                        <a:pt x="859" y="27"/>
                      </a:cubicBezTo>
                      <a:cubicBezTo>
                        <a:pt x="850" y="18"/>
                        <a:pt x="850" y="18"/>
                        <a:pt x="850" y="18"/>
                      </a:cubicBezTo>
                      <a:cubicBezTo>
                        <a:pt x="832" y="19"/>
                        <a:pt x="832" y="19"/>
                        <a:pt x="832" y="19"/>
                      </a:cubicBezTo>
                      <a:cubicBezTo>
                        <a:pt x="810" y="22"/>
                        <a:pt x="810" y="22"/>
                        <a:pt x="810" y="22"/>
                      </a:cubicBezTo>
                      <a:cubicBezTo>
                        <a:pt x="797" y="37"/>
                        <a:pt x="797" y="37"/>
                        <a:pt x="797" y="37"/>
                      </a:cubicBezTo>
                      <a:cubicBezTo>
                        <a:pt x="783" y="51"/>
                        <a:pt x="783" y="51"/>
                        <a:pt x="783" y="51"/>
                      </a:cubicBezTo>
                      <a:cubicBezTo>
                        <a:pt x="766" y="76"/>
                        <a:pt x="766" y="76"/>
                        <a:pt x="766" y="76"/>
                      </a:cubicBezTo>
                      <a:cubicBezTo>
                        <a:pt x="766" y="95"/>
                        <a:pt x="766" y="95"/>
                        <a:pt x="766" y="95"/>
                      </a:cubicBezTo>
                      <a:cubicBezTo>
                        <a:pt x="753" y="112"/>
                        <a:pt x="753" y="112"/>
                        <a:pt x="753" y="112"/>
                      </a:cubicBezTo>
                      <a:cubicBezTo>
                        <a:pt x="740" y="125"/>
                        <a:pt x="740" y="125"/>
                        <a:pt x="740" y="125"/>
                      </a:cubicBezTo>
                      <a:cubicBezTo>
                        <a:pt x="726" y="125"/>
                        <a:pt x="726" y="125"/>
                        <a:pt x="726" y="125"/>
                      </a:cubicBezTo>
                      <a:cubicBezTo>
                        <a:pt x="714" y="119"/>
                        <a:pt x="714" y="119"/>
                        <a:pt x="714" y="119"/>
                      </a:cubicBezTo>
                      <a:cubicBezTo>
                        <a:pt x="696" y="129"/>
                        <a:pt x="696" y="129"/>
                        <a:pt x="696" y="129"/>
                      </a:cubicBezTo>
                      <a:cubicBezTo>
                        <a:pt x="696" y="129"/>
                        <a:pt x="700" y="146"/>
                        <a:pt x="698" y="144"/>
                      </a:cubicBezTo>
                      <a:cubicBezTo>
                        <a:pt x="696" y="142"/>
                        <a:pt x="685" y="131"/>
                        <a:pt x="685" y="131"/>
                      </a:cubicBezTo>
                      <a:cubicBezTo>
                        <a:pt x="676" y="141"/>
                        <a:pt x="676" y="141"/>
                        <a:pt x="676" y="141"/>
                      </a:cubicBezTo>
                      <a:cubicBezTo>
                        <a:pt x="661" y="141"/>
                        <a:pt x="661" y="141"/>
                        <a:pt x="661" y="141"/>
                      </a:cubicBezTo>
                      <a:cubicBezTo>
                        <a:pt x="661" y="141"/>
                        <a:pt x="652" y="138"/>
                        <a:pt x="656" y="134"/>
                      </a:cubicBezTo>
                      <a:cubicBezTo>
                        <a:pt x="661" y="130"/>
                        <a:pt x="666" y="122"/>
                        <a:pt x="666" y="122"/>
                      </a:cubicBezTo>
                      <a:cubicBezTo>
                        <a:pt x="654" y="113"/>
                        <a:pt x="654" y="113"/>
                        <a:pt x="654" y="113"/>
                      </a:cubicBezTo>
                      <a:cubicBezTo>
                        <a:pt x="634" y="122"/>
                        <a:pt x="634" y="122"/>
                        <a:pt x="634" y="122"/>
                      </a:cubicBezTo>
                      <a:cubicBezTo>
                        <a:pt x="620" y="129"/>
                        <a:pt x="620" y="129"/>
                        <a:pt x="620" y="129"/>
                      </a:cubicBezTo>
                      <a:cubicBezTo>
                        <a:pt x="614" y="145"/>
                        <a:pt x="614" y="145"/>
                        <a:pt x="614" y="145"/>
                      </a:cubicBezTo>
                      <a:cubicBezTo>
                        <a:pt x="612" y="155"/>
                        <a:pt x="612" y="155"/>
                        <a:pt x="612" y="155"/>
                      </a:cubicBezTo>
                      <a:cubicBezTo>
                        <a:pt x="616" y="176"/>
                        <a:pt x="616" y="176"/>
                        <a:pt x="616" y="176"/>
                      </a:cubicBezTo>
                      <a:cubicBezTo>
                        <a:pt x="616" y="189"/>
                        <a:pt x="616" y="189"/>
                        <a:pt x="616" y="189"/>
                      </a:cubicBezTo>
                      <a:cubicBezTo>
                        <a:pt x="604" y="199"/>
                        <a:pt x="604" y="199"/>
                        <a:pt x="604" y="199"/>
                      </a:cubicBezTo>
                      <a:cubicBezTo>
                        <a:pt x="608" y="173"/>
                        <a:pt x="608" y="173"/>
                        <a:pt x="608" y="173"/>
                      </a:cubicBezTo>
                      <a:cubicBezTo>
                        <a:pt x="595" y="169"/>
                        <a:pt x="595" y="169"/>
                        <a:pt x="595" y="169"/>
                      </a:cubicBezTo>
                      <a:cubicBezTo>
                        <a:pt x="585" y="179"/>
                        <a:pt x="585" y="179"/>
                        <a:pt x="585" y="179"/>
                      </a:cubicBezTo>
                      <a:cubicBezTo>
                        <a:pt x="574" y="185"/>
                        <a:pt x="574" y="185"/>
                        <a:pt x="574" y="185"/>
                      </a:cubicBezTo>
                      <a:cubicBezTo>
                        <a:pt x="578" y="167"/>
                        <a:pt x="578" y="167"/>
                        <a:pt x="578" y="167"/>
                      </a:cubicBezTo>
                      <a:cubicBezTo>
                        <a:pt x="578" y="167"/>
                        <a:pt x="591" y="162"/>
                        <a:pt x="591" y="158"/>
                      </a:cubicBezTo>
                      <a:cubicBezTo>
                        <a:pt x="591" y="154"/>
                        <a:pt x="588" y="151"/>
                        <a:pt x="588" y="151"/>
                      </a:cubicBezTo>
                      <a:cubicBezTo>
                        <a:pt x="569" y="160"/>
                        <a:pt x="569" y="160"/>
                        <a:pt x="569" y="160"/>
                      </a:cubicBezTo>
                      <a:cubicBezTo>
                        <a:pt x="544" y="169"/>
                        <a:pt x="544" y="169"/>
                        <a:pt x="544" y="169"/>
                      </a:cubicBezTo>
                      <a:cubicBezTo>
                        <a:pt x="539" y="185"/>
                        <a:pt x="539" y="185"/>
                        <a:pt x="539" y="185"/>
                      </a:cubicBezTo>
                      <a:cubicBezTo>
                        <a:pt x="520" y="194"/>
                        <a:pt x="520" y="194"/>
                        <a:pt x="520" y="194"/>
                      </a:cubicBezTo>
                      <a:cubicBezTo>
                        <a:pt x="508" y="194"/>
                        <a:pt x="508" y="194"/>
                        <a:pt x="508" y="194"/>
                      </a:cubicBezTo>
                      <a:cubicBezTo>
                        <a:pt x="499" y="203"/>
                        <a:pt x="499" y="203"/>
                        <a:pt x="499" y="203"/>
                      </a:cubicBezTo>
                      <a:cubicBezTo>
                        <a:pt x="513" y="211"/>
                        <a:pt x="513" y="211"/>
                        <a:pt x="513" y="211"/>
                      </a:cubicBezTo>
                      <a:cubicBezTo>
                        <a:pt x="515" y="221"/>
                        <a:pt x="515" y="221"/>
                        <a:pt x="515" y="221"/>
                      </a:cubicBezTo>
                      <a:cubicBezTo>
                        <a:pt x="500" y="234"/>
                        <a:pt x="500" y="234"/>
                        <a:pt x="500" y="234"/>
                      </a:cubicBezTo>
                      <a:cubicBezTo>
                        <a:pt x="500" y="248"/>
                        <a:pt x="500" y="248"/>
                        <a:pt x="500" y="248"/>
                      </a:cubicBezTo>
                      <a:cubicBezTo>
                        <a:pt x="508" y="253"/>
                        <a:pt x="508" y="253"/>
                        <a:pt x="508" y="253"/>
                      </a:cubicBezTo>
                      <a:cubicBezTo>
                        <a:pt x="515" y="236"/>
                        <a:pt x="515" y="236"/>
                        <a:pt x="515" y="236"/>
                      </a:cubicBezTo>
                      <a:cubicBezTo>
                        <a:pt x="520" y="240"/>
                        <a:pt x="520" y="240"/>
                        <a:pt x="520" y="240"/>
                      </a:cubicBezTo>
                      <a:cubicBezTo>
                        <a:pt x="520" y="255"/>
                        <a:pt x="520" y="255"/>
                        <a:pt x="520" y="255"/>
                      </a:cubicBezTo>
                      <a:cubicBezTo>
                        <a:pt x="531" y="261"/>
                        <a:pt x="531" y="261"/>
                        <a:pt x="531" y="261"/>
                      </a:cubicBezTo>
                      <a:cubicBezTo>
                        <a:pt x="541" y="271"/>
                        <a:pt x="541" y="271"/>
                        <a:pt x="541" y="271"/>
                      </a:cubicBezTo>
                      <a:cubicBezTo>
                        <a:pt x="546" y="273"/>
                        <a:pt x="546" y="273"/>
                        <a:pt x="546" y="273"/>
                      </a:cubicBezTo>
                      <a:cubicBezTo>
                        <a:pt x="536" y="283"/>
                        <a:pt x="536" y="283"/>
                        <a:pt x="536" y="283"/>
                      </a:cubicBezTo>
                      <a:cubicBezTo>
                        <a:pt x="523" y="283"/>
                        <a:pt x="523" y="283"/>
                        <a:pt x="523" y="283"/>
                      </a:cubicBezTo>
                      <a:cubicBezTo>
                        <a:pt x="516" y="291"/>
                        <a:pt x="516" y="291"/>
                        <a:pt x="516" y="291"/>
                      </a:cubicBezTo>
                      <a:cubicBezTo>
                        <a:pt x="510" y="296"/>
                        <a:pt x="510" y="296"/>
                        <a:pt x="510" y="296"/>
                      </a:cubicBezTo>
                      <a:cubicBezTo>
                        <a:pt x="526" y="303"/>
                        <a:pt x="526" y="303"/>
                        <a:pt x="526" y="303"/>
                      </a:cubicBezTo>
                      <a:cubicBezTo>
                        <a:pt x="526" y="313"/>
                        <a:pt x="526" y="313"/>
                        <a:pt x="526" y="313"/>
                      </a:cubicBezTo>
                      <a:cubicBezTo>
                        <a:pt x="511" y="309"/>
                        <a:pt x="511" y="309"/>
                        <a:pt x="511" y="309"/>
                      </a:cubicBezTo>
                      <a:cubicBezTo>
                        <a:pt x="498" y="310"/>
                        <a:pt x="498" y="310"/>
                        <a:pt x="498" y="310"/>
                      </a:cubicBez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72" y="331"/>
                        <a:pt x="472" y="331"/>
                        <a:pt x="472" y="331"/>
                      </a:cubicBezTo>
                      <a:cubicBezTo>
                        <a:pt x="475" y="349"/>
                        <a:pt x="475" y="349"/>
                        <a:pt x="475" y="349"/>
                      </a:cubicBezTo>
                      <a:cubicBezTo>
                        <a:pt x="458" y="349"/>
                        <a:pt x="458" y="349"/>
                        <a:pt x="458" y="349"/>
                      </a:cubicBezTo>
                      <a:cubicBezTo>
                        <a:pt x="444" y="353"/>
                        <a:pt x="444" y="353"/>
                        <a:pt x="444" y="353"/>
                      </a:cubicBezTo>
                      <a:cubicBezTo>
                        <a:pt x="434" y="343"/>
                        <a:pt x="434" y="343"/>
                        <a:pt x="434" y="343"/>
                      </a:cubicBezTo>
                      <a:cubicBezTo>
                        <a:pt x="418" y="341"/>
                        <a:pt x="418" y="341"/>
                        <a:pt x="418" y="341"/>
                      </a:cubicBezTo>
                      <a:cubicBezTo>
                        <a:pt x="418" y="353"/>
                        <a:pt x="418" y="353"/>
                        <a:pt x="418" y="353"/>
                      </a:cubicBezTo>
                      <a:cubicBezTo>
                        <a:pt x="426" y="362"/>
                        <a:pt x="426" y="362"/>
                        <a:pt x="426" y="362"/>
                      </a:cubicBezTo>
                      <a:cubicBezTo>
                        <a:pt x="426" y="371"/>
                        <a:pt x="426" y="371"/>
                        <a:pt x="426" y="371"/>
                      </a:cubicBezTo>
                      <a:cubicBezTo>
                        <a:pt x="430" y="381"/>
                        <a:pt x="430" y="381"/>
                        <a:pt x="430" y="381"/>
                      </a:cubicBezTo>
                      <a:cubicBezTo>
                        <a:pt x="437" y="403"/>
                        <a:pt x="437" y="403"/>
                        <a:pt x="437" y="403"/>
                      </a:cubicBezTo>
                      <a:cubicBezTo>
                        <a:pt x="436" y="416"/>
                        <a:pt x="436" y="416"/>
                        <a:pt x="436" y="416"/>
                      </a:cubicBezTo>
                      <a:cubicBezTo>
                        <a:pt x="420" y="408"/>
                        <a:pt x="420" y="408"/>
                        <a:pt x="420" y="408"/>
                      </a:cubicBezTo>
                      <a:cubicBezTo>
                        <a:pt x="414" y="414"/>
                        <a:pt x="414" y="414"/>
                        <a:pt x="414" y="414"/>
                      </a:cubicBezTo>
                      <a:cubicBezTo>
                        <a:pt x="400" y="411"/>
                        <a:pt x="400" y="411"/>
                        <a:pt x="400" y="411"/>
                      </a:cubicBezTo>
                      <a:cubicBezTo>
                        <a:pt x="390" y="405"/>
                        <a:pt x="390" y="405"/>
                        <a:pt x="390" y="405"/>
                      </a:cubicBezTo>
                      <a:cubicBezTo>
                        <a:pt x="377" y="392"/>
                        <a:pt x="377" y="392"/>
                        <a:pt x="377" y="392"/>
                      </a:cubicBezTo>
                      <a:cubicBezTo>
                        <a:pt x="364" y="392"/>
                        <a:pt x="364" y="392"/>
                        <a:pt x="364" y="392"/>
                      </a:cubicBezTo>
                      <a:cubicBezTo>
                        <a:pt x="364" y="381"/>
                        <a:pt x="364" y="381"/>
                        <a:pt x="364" y="381"/>
                      </a:cubicBezTo>
                      <a:cubicBezTo>
                        <a:pt x="364" y="381"/>
                        <a:pt x="358" y="372"/>
                        <a:pt x="358" y="375"/>
                      </a:cubicBezTo>
                      <a:cubicBezTo>
                        <a:pt x="358" y="379"/>
                        <a:pt x="350" y="382"/>
                        <a:pt x="350" y="382"/>
                      </a:cubicBezTo>
                      <a:cubicBezTo>
                        <a:pt x="341" y="373"/>
                        <a:pt x="341" y="373"/>
                        <a:pt x="341" y="373"/>
                      </a:cubicBezTo>
                      <a:cubicBezTo>
                        <a:pt x="346" y="367"/>
                        <a:pt x="346" y="367"/>
                        <a:pt x="346" y="367"/>
                      </a:cubicBezTo>
                      <a:cubicBezTo>
                        <a:pt x="355" y="365"/>
                        <a:pt x="355" y="365"/>
                        <a:pt x="355" y="365"/>
                      </a:cubicBezTo>
                      <a:cubicBezTo>
                        <a:pt x="355" y="350"/>
                        <a:pt x="355" y="350"/>
                        <a:pt x="355" y="350"/>
                      </a:cubicBezTo>
                      <a:cubicBezTo>
                        <a:pt x="348" y="343"/>
                        <a:pt x="348" y="343"/>
                        <a:pt x="348" y="343"/>
                      </a:cubicBezTo>
                      <a:cubicBezTo>
                        <a:pt x="336" y="351"/>
                        <a:pt x="336" y="351"/>
                        <a:pt x="336" y="351"/>
                      </a:cubicBezTo>
                      <a:cubicBezTo>
                        <a:pt x="336" y="339"/>
                        <a:pt x="336" y="339"/>
                        <a:pt x="336" y="339"/>
                      </a:cubicBezTo>
                      <a:cubicBezTo>
                        <a:pt x="328" y="331"/>
                        <a:pt x="328" y="331"/>
                        <a:pt x="328" y="331"/>
                      </a:cubicBezTo>
                      <a:cubicBezTo>
                        <a:pt x="320" y="331"/>
                        <a:pt x="320" y="331"/>
                        <a:pt x="320" y="331"/>
                      </a:cubicBezTo>
                      <a:cubicBezTo>
                        <a:pt x="326" y="315"/>
                        <a:pt x="326" y="315"/>
                        <a:pt x="326" y="315"/>
                      </a:cubicBezTo>
                      <a:cubicBezTo>
                        <a:pt x="310" y="309"/>
                        <a:pt x="310" y="309"/>
                        <a:pt x="310" y="309"/>
                      </a:cubicBezTo>
                      <a:cubicBezTo>
                        <a:pt x="305" y="314"/>
                        <a:pt x="305" y="314"/>
                        <a:pt x="305" y="314"/>
                      </a:cubicBezTo>
                      <a:cubicBezTo>
                        <a:pt x="290" y="303"/>
                        <a:pt x="290" y="303"/>
                        <a:pt x="290" y="303"/>
                      </a:cubicBezTo>
                      <a:cubicBezTo>
                        <a:pt x="290" y="303"/>
                        <a:pt x="289" y="309"/>
                        <a:pt x="284" y="309"/>
                      </a:cubicBezTo>
                      <a:cubicBezTo>
                        <a:pt x="279" y="309"/>
                        <a:pt x="280" y="321"/>
                        <a:pt x="280" y="321"/>
                      </a:cubicBezTo>
                      <a:cubicBezTo>
                        <a:pt x="274" y="325"/>
                        <a:pt x="274" y="325"/>
                        <a:pt x="274" y="325"/>
                      </a:cubicBezTo>
                      <a:cubicBezTo>
                        <a:pt x="269" y="319"/>
                        <a:pt x="269" y="319"/>
                        <a:pt x="269" y="319"/>
                      </a:cubicBezTo>
                      <a:cubicBezTo>
                        <a:pt x="264" y="321"/>
                        <a:pt x="264" y="321"/>
                        <a:pt x="264" y="321"/>
                      </a:cubicBezTo>
                      <a:cubicBezTo>
                        <a:pt x="261" y="329"/>
                        <a:pt x="261" y="329"/>
                        <a:pt x="261" y="329"/>
                      </a:cubicBezTo>
                      <a:cubicBezTo>
                        <a:pt x="250" y="321"/>
                        <a:pt x="250" y="321"/>
                        <a:pt x="250" y="321"/>
                      </a:cubicBezTo>
                      <a:cubicBezTo>
                        <a:pt x="243" y="314"/>
                        <a:pt x="243" y="314"/>
                        <a:pt x="243" y="314"/>
                      </a:cubicBezTo>
                      <a:cubicBezTo>
                        <a:pt x="235" y="321"/>
                        <a:pt x="235" y="321"/>
                        <a:pt x="235" y="321"/>
                      </a:cubicBezTo>
                      <a:cubicBezTo>
                        <a:pt x="227" y="313"/>
                        <a:pt x="227" y="313"/>
                        <a:pt x="227" y="313"/>
                      </a:cubicBezTo>
                      <a:cubicBezTo>
                        <a:pt x="225" y="321"/>
                        <a:pt x="225" y="321"/>
                        <a:pt x="225" y="321"/>
                      </a:cubicBezTo>
                      <a:cubicBezTo>
                        <a:pt x="222" y="336"/>
                        <a:pt x="222" y="336"/>
                        <a:pt x="222" y="336"/>
                      </a:cubicBezTo>
                      <a:cubicBezTo>
                        <a:pt x="232" y="351"/>
                        <a:pt x="232" y="351"/>
                        <a:pt x="232" y="351"/>
                      </a:cubicBezTo>
                      <a:cubicBezTo>
                        <a:pt x="234" y="365"/>
                        <a:pt x="234" y="365"/>
                        <a:pt x="234" y="365"/>
                      </a:cubicBezTo>
                      <a:cubicBezTo>
                        <a:pt x="234" y="365"/>
                        <a:pt x="238" y="377"/>
                        <a:pt x="234" y="377"/>
                      </a:cubicBezTo>
                      <a:cubicBezTo>
                        <a:pt x="231" y="377"/>
                        <a:pt x="216" y="379"/>
                        <a:pt x="216" y="379"/>
                      </a:cubicBezTo>
                      <a:cubicBezTo>
                        <a:pt x="202" y="391"/>
                        <a:pt x="202" y="391"/>
                        <a:pt x="202" y="391"/>
                      </a:cubicBezTo>
                      <a:cubicBezTo>
                        <a:pt x="188" y="397"/>
                        <a:pt x="188" y="397"/>
                        <a:pt x="188" y="397"/>
                      </a:cubicBezTo>
                      <a:cubicBezTo>
                        <a:pt x="180" y="384"/>
                        <a:pt x="180" y="384"/>
                        <a:pt x="180" y="384"/>
                      </a:cubicBezTo>
                      <a:cubicBezTo>
                        <a:pt x="178" y="391"/>
                        <a:pt x="178" y="391"/>
                        <a:pt x="178" y="391"/>
                      </a:cubicBezTo>
                      <a:cubicBezTo>
                        <a:pt x="178" y="397"/>
                        <a:pt x="178" y="397"/>
                        <a:pt x="178" y="397"/>
                      </a:cubicBezTo>
                      <a:cubicBezTo>
                        <a:pt x="157" y="397"/>
                        <a:pt x="157" y="397"/>
                        <a:pt x="157" y="397"/>
                      </a:cubicBezTo>
                      <a:cubicBezTo>
                        <a:pt x="146" y="386"/>
                        <a:pt x="146" y="386"/>
                        <a:pt x="146" y="386"/>
                      </a:cubicBezTo>
                      <a:cubicBezTo>
                        <a:pt x="151" y="381"/>
                        <a:pt x="151" y="381"/>
                        <a:pt x="151" y="381"/>
                      </a:cubicBezTo>
                      <a:cubicBezTo>
                        <a:pt x="146" y="373"/>
                        <a:pt x="146" y="373"/>
                        <a:pt x="146" y="373"/>
                      </a:cubicBezTo>
                      <a:cubicBezTo>
                        <a:pt x="126" y="379"/>
                        <a:pt x="126" y="379"/>
                        <a:pt x="126" y="379"/>
                      </a:cubicBezTo>
                      <a:cubicBezTo>
                        <a:pt x="100" y="384"/>
                        <a:pt x="100" y="384"/>
                        <a:pt x="100" y="384"/>
                      </a:cubicBezTo>
                      <a:cubicBezTo>
                        <a:pt x="84" y="393"/>
                        <a:pt x="84" y="393"/>
                        <a:pt x="84" y="393"/>
                      </a:cubicBezTo>
                      <a:cubicBezTo>
                        <a:pt x="71" y="405"/>
                        <a:pt x="71" y="405"/>
                        <a:pt x="71" y="405"/>
                      </a:cubicBezTo>
                      <a:cubicBezTo>
                        <a:pt x="65" y="411"/>
                        <a:pt x="65" y="411"/>
                        <a:pt x="65" y="411"/>
                      </a:cubicBezTo>
                      <a:cubicBezTo>
                        <a:pt x="74" y="420"/>
                        <a:pt x="74" y="420"/>
                        <a:pt x="74" y="420"/>
                      </a:cubicBezTo>
                      <a:cubicBezTo>
                        <a:pt x="65" y="420"/>
                        <a:pt x="65" y="420"/>
                        <a:pt x="65" y="420"/>
                      </a:cubicBezTo>
                      <a:cubicBezTo>
                        <a:pt x="57" y="409"/>
                        <a:pt x="57" y="409"/>
                        <a:pt x="57" y="409"/>
                      </a:cubicBezTo>
                      <a:cubicBezTo>
                        <a:pt x="57" y="395"/>
                        <a:pt x="57" y="395"/>
                        <a:pt x="57" y="395"/>
                      </a:cubicBezTo>
                      <a:cubicBezTo>
                        <a:pt x="50" y="388"/>
                        <a:pt x="50" y="388"/>
                        <a:pt x="50" y="388"/>
                      </a:cubicBezTo>
                      <a:cubicBezTo>
                        <a:pt x="42" y="400"/>
                        <a:pt x="42" y="400"/>
                        <a:pt x="42" y="400"/>
                      </a:cubicBezTo>
                      <a:cubicBezTo>
                        <a:pt x="39" y="408"/>
                        <a:pt x="39" y="408"/>
                        <a:pt x="39" y="408"/>
                      </a:cubicBezTo>
                      <a:cubicBezTo>
                        <a:pt x="26" y="403"/>
                        <a:pt x="26" y="403"/>
                        <a:pt x="26" y="403"/>
                      </a:cubicBezTo>
                      <a:cubicBezTo>
                        <a:pt x="14" y="400"/>
                        <a:pt x="14" y="400"/>
                        <a:pt x="14" y="400"/>
                      </a:cubicBezTo>
                      <a:cubicBezTo>
                        <a:pt x="16" y="412"/>
                        <a:pt x="16" y="412"/>
                        <a:pt x="16" y="412"/>
                      </a:cubicBezTo>
                      <a:cubicBezTo>
                        <a:pt x="21" y="416"/>
                        <a:pt x="21" y="416"/>
                        <a:pt x="21" y="416"/>
                      </a:cubicBezTo>
                      <a:cubicBezTo>
                        <a:pt x="20" y="422"/>
                        <a:pt x="20" y="422"/>
                        <a:pt x="20" y="422"/>
                      </a:cubicBezTo>
                      <a:cubicBezTo>
                        <a:pt x="15" y="427"/>
                        <a:pt x="15" y="427"/>
                        <a:pt x="15" y="427"/>
                      </a:cubicBezTo>
                      <a:cubicBezTo>
                        <a:pt x="19" y="435"/>
                        <a:pt x="19" y="435"/>
                        <a:pt x="19" y="435"/>
                      </a:cubicBezTo>
                      <a:cubicBezTo>
                        <a:pt x="24" y="444"/>
                        <a:pt x="24" y="444"/>
                        <a:pt x="24" y="444"/>
                      </a:cubicBezTo>
                      <a:cubicBezTo>
                        <a:pt x="30" y="450"/>
                        <a:pt x="30" y="450"/>
                        <a:pt x="30" y="450"/>
                      </a:cubicBezTo>
                      <a:cubicBezTo>
                        <a:pt x="28" y="463"/>
                        <a:pt x="28" y="463"/>
                        <a:pt x="28" y="463"/>
                      </a:cubicBezTo>
                      <a:cubicBezTo>
                        <a:pt x="33" y="473"/>
                        <a:pt x="33" y="473"/>
                        <a:pt x="33" y="473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85"/>
                        <a:pt x="46" y="485"/>
                        <a:pt x="46" y="485"/>
                      </a:cubicBezTo>
                      <a:cubicBezTo>
                        <a:pt x="64" y="498"/>
                        <a:pt x="64" y="498"/>
                        <a:pt x="64" y="498"/>
                      </a:cubicBezTo>
                      <a:cubicBezTo>
                        <a:pt x="73" y="506"/>
                        <a:pt x="73" y="506"/>
                        <a:pt x="73" y="506"/>
                      </a:cubicBezTo>
                      <a:cubicBezTo>
                        <a:pt x="73" y="523"/>
                        <a:pt x="73" y="523"/>
                        <a:pt x="73" y="523"/>
                      </a:cubicBezTo>
                      <a:cubicBezTo>
                        <a:pt x="82" y="541"/>
                        <a:pt x="82" y="541"/>
                        <a:pt x="82" y="541"/>
                      </a:cubicBezTo>
                      <a:cubicBezTo>
                        <a:pt x="93" y="541"/>
                        <a:pt x="93" y="541"/>
                        <a:pt x="93" y="541"/>
                      </a:cubicBezTo>
                      <a:cubicBezTo>
                        <a:pt x="94" y="554"/>
                        <a:pt x="94" y="554"/>
                        <a:pt x="94" y="554"/>
                      </a:cubicBezTo>
                      <a:cubicBezTo>
                        <a:pt x="88" y="554"/>
                        <a:pt x="88" y="554"/>
                        <a:pt x="88" y="554"/>
                      </a:cubicBezTo>
                      <a:cubicBezTo>
                        <a:pt x="85" y="564"/>
                        <a:pt x="85" y="564"/>
                        <a:pt x="85" y="564"/>
                      </a:cubicBezTo>
                      <a:cubicBezTo>
                        <a:pt x="73" y="576"/>
                        <a:pt x="73" y="576"/>
                        <a:pt x="73" y="576"/>
                      </a:cubicBezTo>
                      <a:cubicBezTo>
                        <a:pt x="62" y="584"/>
                        <a:pt x="62" y="584"/>
                        <a:pt x="62" y="584"/>
                      </a:cubicBezTo>
                      <a:cubicBezTo>
                        <a:pt x="62" y="608"/>
                        <a:pt x="62" y="608"/>
                        <a:pt x="62" y="608"/>
                      </a:cubicBezTo>
                      <a:cubicBezTo>
                        <a:pt x="52" y="611"/>
                        <a:pt x="52" y="611"/>
                        <a:pt x="52" y="611"/>
                      </a:cubicBezTo>
                      <a:cubicBezTo>
                        <a:pt x="49" y="624"/>
                        <a:pt x="49" y="624"/>
                        <a:pt x="49" y="624"/>
                      </a:cubicBezTo>
                      <a:cubicBezTo>
                        <a:pt x="56" y="632"/>
                        <a:pt x="56" y="632"/>
                        <a:pt x="56" y="632"/>
                      </a:cubicBezTo>
                      <a:cubicBezTo>
                        <a:pt x="56" y="643"/>
                        <a:pt x="56" y="643"/>
                        <a:pt x="56" y="643"/>
                      </a:cubicBezTo>
                      <a:cubicBezTo>
                        <a:pt x="52" y="652"/>
                        <a:pt x="52" y="652"/>
                        <a:pt x="52" y="652"/>
                      </a:cubicBezTo>
                      <a:cubicBezTo>
                        <a:pt x="39" y="648"/>
                        <a:pt x="39" y="648"/>
                        <a:pt x="39" y="648"/>
                      </a:cubicBezTo>
                      <a:cubicBezTo>
                        <a:pt x="29" y="651"/>
                        <a:pt x="29" y="651"/>
                        <a:pt x="29" y="651"/>
                      </a:cubicBezTo>
                      <a:cubicBezTo>
                        <a:pt x="14" y="671"/>
                        <a:pt x="14" y="671"/>
                        <a:pt x="14" y="671"/>
                      </a:cubicBezTo>
                      <a:cubicBezTo>
                        <a:pt x="0" y="677"/>
                        <a:pt x="0" y="677"/>
                        <a:pt x="0" y="677"/>
                      </a:cubicBezTo>
                      <a:cubicBezTo>
                        <a:pt x="0" y="682"/>
                        <a:pt x="0" y="682"/>
                        <a:pt x="0" y="682"/>
                      </a:cubicBezTo>
                      <a:cubicBezTo>
                        <a:pt x="4" y="691"/>
                        <a:pt x="4" y="691"/>
                        <a:pt x="4" y="691"/>
                      </a:cubicBezTo>
                      <a:cubicBezTo>
                        <a:pt x="9" y="703"/>
                        <a:pt x="9" y="703"/>
                        <a:pt x="9" y="703"/>
                      </a:cubicBezTo>
                      <a:cubicBezTo>
                        <a:pt x="20" y="711"/>
                        <a:pt x="20" y="711"/>
                        <a:pt x="20" y="711"/>
                      </a:cubicBezTo>
                      <a:cubicBezTo>
                        <a:pt x="22" y="733"/>
                        <a:pt x="22" y="733"/>
                        <a:pt x="22" y="733"/>
                      </a:cubicBezTo>
                      <a:cubicBezTo>
                        <a:pt x="33" y="754"/>
                        <a:pt x="33" y="754"/>
                        <a:pt x="33" y="754"/>
                      </a:cubicBezTo>
                      <a:cubicBezTo>
                        <a:pt x="33" y="763"/>
                        <a:pt x="33" y="763"/>
                        <a:pt x="33" y="763"/>
                      </a:cubicBezTo>
                      <a:cubicBezTo>
                        <a:pt x="36" y="780"/>
                        <a:pt x="36" y="780"/>
                        <a:pt x="36" y="780"/>
                      </a:cubicBezTo>
                      <a:cubicBezTo>
                        <a:pt x="40" y="806"/>
                        <a:pt x="40" y="806"/>
                        <a:pt x="40" y="806"/>
                      </a:cubicBezTo>
                      <a:cubicBezTo>
                        <a:pt x="30" y="808"/>
                        <a:pt x="30" y="808"/>
                        <a:pt x="30" y="808"/>
                      </a:cubicBezTo>
                      <a:cubicBezTo>
                        <a:pt x="23" y="819"/>
                        <a:pt x="23" y="819"/>
                        <a:pt x="23" y="819"/>
                      </a:cubicBezTo>
                      <a:cubicBezTo>
                        <a:pt x="17" y="826"/>
                        <a:pt x="17" y="826"/>
                        <a:pt x="17" y="826"/>
                      </a:cubicBezTo>
                      <a:cubicBezTo>
                        <a:pt x="21" y="837"/>
                        <a:pt x="21" y="837"/>
                        <a:pt x="21" y="837"/>
                      </a:cubicBezTo>
                      <a:cubicBezTo>
                        <a:pt x="24" y="833"/>
                        <a:pt x="24" y="833"/>
                        <a:pt x="24" y="833"/>
                      </a:cubicBezTo>
                      <a:cubicBezTo>
                        <a:pt x="37" y="838"/>
                        <a:pt x="37" y="838"/>
                        <a:pt x="37" y="838"/>
                      </a:cubicBezTo>
                      <a:cubicBezTo>
                        <a:pt x="37" y="849"/>
                        <a:pt x="37" y="849"/>
                        <a:pt x="37" y="849"/>
                      </a:cubicBezTo>
                      <a:cubicBezTo>
                        <a:pt x="42" y="853"/>
                        <a:pt x="42" y="853"/>
                        <a:pt x="42" y="853"/>
                      </a:cubicBezTo>
                      <a:cubicBezTo>
                        <a:pt x="37" y="858"/>
                        <a:pt x="37" y="858"/>
                        <a:pt x="37" y="858"/>
                      </a:cubicBezTo>
                      <a:cubicBezTo>
                        <a:pt x="37" y="869"/>
                        <a:pt x="37" y="869"/>
                        <a:pt x="37" y="869"/>
                      </a:cubicBezTo>
                      <a:cubicBezTo>
                        <a:pt x="49" y="876"/>
                        <a:pt x="49" y="876"/>
                        <a:pt x="49" y="876"/>
                      </a:cubicBezTo>
                      <a:cubicBezTo>
                        <a:pt x="52" y="894"/>
                        <a:pt x="52" y="894"/>
                        <a:pt x="52" y="894"/>
                      </a:cubicBezTo>
                      <a:cubicBezTo>
                        <a:pt x="66" y="908"/>
                        <a:pt x="66" y="908"/>
                        <a:pt x="66" y="908"/>
                      </a:cubicBezTo>
                      <a:cubicBezTo>
                        <a:pt x="62" y="920"/>
                        <a:pt x="62" y="920"/>
                        <a:pt x="62" y="920"/>
                      </a:cubicBezTo>
                      <a:cubicBezTo>
                        <a:pt x="54" y="933"/>
                        <a:pt x="54" y="933"/>
                        <a:pt x="54" y="933"/>
                      </a:cubicBezTo>
                      <a:cubicBezTo>
                        <a:pt x="57" y="943"/>
                        <a:pt x="57" y="943"/>
                        <a:pt x="57" y="943"/>
                      </a:cubicBezTo>
                      <a:cubicBezTo>
                        <a:pt x="57" y="952"/>
                        <a:pt x="57" y="952"/>
                        <a:pt x="57" y="952"/>
                      </a:cubicBezTo>
                      <a:cubicBezTo>
                        <a:pt x="53" y="956"/>
                        <a:pt x="53" y="956"/>
                        <a:pt x="53" y="956"/>
                      </a:cubicBezTo>
                      <a:cubicBezTo>
                        <a:pt x="53" y="969"/>
                        <a:pt x="53" y="969"/>
                        <a:pt x="53" y="969"/>
                      </a:cubicBezTo>
                      <a:cubicBezTo>
                        <a:pt x="60" y="973"/>
                        <a:pt x="60" y="973"/>
                        <a:pt x="60" y="973"/>
                      </a:cubicBezTo>
                      <a:cubicBezTo>
                        <a:pt x="71" y="973"/>
                        <a:pt x="71" y="973"/>
                        <a:pt x="71" y="973"/>
                      </a:cubicBezTo>
                      <a:cubicBezTo>
                        <a:pt x="76" y="967"/>
                        <a:pt x="76" y="967"/>
                        <a:pt x="76" y="967"/>
                      </a:cubicBezTo>
                      <a:cubicBezTo>
                        <a:pt x="82" y="967"/>
                        <a:pt x="82" y="967"/>
                        <a:pt x="82" y="967"/>
                      </a:cubicBezTo>
                      <a:cubicBezTo>
                        <a:pt x="88" y="974"/>
                        <a:pt x="88" y="974"/>
                        <a:pt x="88" y="974"/>
                      </a:cubicBezTo>
                      <a:cubicBezTo>
                        <a:pt x="100" y="970"/>
                        <a:pt x="100" y="970"/>
                        <a:pt x="100" y="970"/>
                      </a:cubicBezTo>
                      <a:cubicBezTo>
                        <a:pt x="109" y="974"/>
                        <a:pt x="109" y="974"/>
                        <a:pt x="109" y="974"/>
                      </a:cubicBezTo>
                      <a:cubicBezTo>
                        <a:pt x="117" y="967"/>
                        <a:pt x="117" y="967"/>
                        <a:pt x="117" y="967"/>
                      </a:cubicBezTo>
                      <a:cubicBezTo>
                        <a:pt x="126" y="967"/>
                        <a:pt x="126" y="967"/>
                        <a:pt x="126" y="967"/>
                      </a:cubicBezTo>
                      <a:cubicBezTo>
                        <a:pt x="127" y="975"/>
                        <a:pt x="127" y="975"/>
                        <a:pt x="127" y="975"/>
                      </a:cubicBezTo>
                      <a:cubicBezTo>
                        <a:pt x="136" y="984"/>
                        <a:pt x="136" y="984"/>
                        <a:pt x="136" y="984"/>
                      </a:cubicBezTo>
                      <a:cubicBezTo>
                        <a:pt x="136" y="993"/>
                        <a:pt x="136" y="993"/>
                        <a:pt x="136" y="993"/>
                      </a:cubicBezTo>
                      <a:cubicBezTo>
                        <a:pt x="127" y="995"/>
                        <a:pt x="127" y="995"/>
                        <a:pt x="127" y="995"/>
                      </a:cubicBezTo>
                      <a:cubicBezTo>
                        <a:pt x="127" y="1008"/>
                        <a:pt x="127" y="1008"/>
                        <a:pt x="127" y="1008"/>
                      </a:cubicBezTo>
                      <a:cubicBezTo>
                        <a:pt x="138" y="1008"/>
                        <a:pt x="138" y="1008"/>
                        <a:pt x="138" y="1008"/>
                      </a:cubicBezTo>
                      <a:cubicBezTo>
                        <a:pt x="149" y="1004"/>
                        <a:pt x="149" y="1004"/>
                        <a:pt x="149" y="1004"/>
                      </a:cubicBezTo>
                      <a:cubicBezTo>
                        <a:pt x="159" y="1011"/>
                        <a:pt x="159" y="1011"/>
                        <a:pt x="159" y="1011"/>
                      </a:cubicBezTo>
                      <a:cubicBezTo>
                        <a:pt x="168" y="1026"/>
                        <a:pt x="168" y="1026"/>
                        <a:pt x="168" y="1026"/>
                      </a:cubicBezTo>
                      <a:cubicBezTo>
                        <a:pt x="171" y="1041"/>
                        <a:pt x="171" y="1041"/>
                        <a:pt x="171" y="1041"/>
                      </a:cubicBezTo>
                      <a:cubicBezTo>
                        <a:pt x="176" y="1045"/>
                        <a:pt x="176" y="1045"/>
                        <a:pt x="176" y="1045"/>
                      </a:cubicBezTo>
                      <a:cubicBezTo>
                        <a:pt x="172" y="1050"/>
                        <a:pt x="172" y="1050"/>
                        <a:pt x="172" y="1050"/>
                      </a:cubicBezTo>
                      <a:cubicBezTo>
                        <a:pt x="172" y="1059"/>
                        <a:pt x="172" y="1059"/>
                        <a:pt x="172" y="1059"/>
                      </a:cubicBezTo>
                      <a:cubicBezTo>
                        <a:pt x="182" y="1064"/>
                        <a:pt x="182" y="1064"/>
                        <a:pt x="182" y="1064"/>
                      </a:cubicBezTo>
                      <a:cubicBezTo>
                        <a:pt x="192" y="1064"/>
                        <a:pt x="192" y="1064"/>
                        <a:pt x="192" y="1064"/>
                      </a:cubicBezTo>
                      <a:cubicBezTo>
                        <a:pt x="199" y="1071"/>
                        <a:pt x="199" y="1071"/>
                        <a:pt x="199" y="1071"/>
                      </a:cubicBezTo>
                      <a:cubicBezTo>
                        <a:pt x="198" y="1084"/>
                        <a:pt x="198" y="1084"/>
                        <a:pt x="198" y="1084"/>
                      </a:cubicBezTo>
                      <a:cubicBezTo>
                        <a:pt x="192" y="1089"/>
                        <a:pt x="192" y="1089"/>
                        <a:pt x="192" y="1089"/>
                      </a:cubicBezTo>
                      <a:cubicBezTo>
                        <a:pt x="192" y="1098"/>
                        <a:pt x="192" y="1098"/>
                        <a:pt x="192" y="1098"/>
                      </a:cubicBezTo>
                      <a:cubicBezTo>
                        <a:pt x="200" y="1105"/>
                        <a:pt x="200" y="1105"/>
                        <a:pt x="200" y="1105"/>
                      </a:cubicBezTo>
                      <a:cubicBezTo>
                        <a:pt x="204" y="1115"/>
                        <a:pt x="204" y="1115"/>
                        <a:pt x="204" y="1115"/>
                      </a:cubicBezTo>
                      <a:cubicBezTo>
                        <a:pt x="205" y="1122"/>
                        <a:pt x="205" y="1122"/>
                        <a:pt x="205" y="1122"/>
                      </a:cubicBezTo>
                      <a:cubicBezTo>
                        <a:pt x="214" y="1125"/>
                        <a:pt x="214" y="1125"/>
                        <a:pt x="214" y="1125"/>
                      </a:cubicBezTo>
                      <a:cubicBezTo>
                        <a:pt x="225" y="1130"/>
                        <a:pt x="225" y="1130"/>
                        <a:pt x="225" y="1130"/>
                      </a:cubicBezTo>
                      <a:cubicBezTo>
                        <a:pt x="225" y="1147"/>
                        <a:pt x="225" y="1147"/>
                        <a:pt x="225" y="1147"/>
                      </a:cubicBezTo>
                      <a:cubicBezTo>
                        <a:pt x="223" y="1163"/>
                        <a:pt x="223" y="1163"/>
                        <a:pt x="223" y="1163"/>
                      </a:cubicBezTo>
                      <a:cubicBezTo>
                        <a:pt x="223" y="1182"/>
                        <a:pt x="223" y="1182"/>
                        <a:pt x="223" y="1182"/>
                      </a:cubicBezTo>
                      <a:cubicBezTo>
                        <a:pt x="221" y="1202"/>
                        <a:pt x="221" y="1202"/>
                        <a:pt x="221" y="1202"/>
                      </a:cubicBezTo>
                      <a:cubicBezTo>
                        <a:pt x="222" y="1235"/>
                        <a:pt x="222" y="1235"/>
                        <a:pt x="222" y="1235"/>
                      </a:cubicBezTo>
                      <a:cubicBezTo>
                        <a:pt x="238" y="1251"/>
                        <a:pt x="238" y="1251"/>
                        <a:pt x="238" y="1251"/>
                      </a:cubicBezTo>
                      <a:cubicBezTo>
                        <a:pt x="253" y="1250"/>
                        <a:pt x="253" y="1250"/>
                        <a:pt x="253" y="1250"/>
                      </a:cubicBezTo>
                      <a:cubicBezTo>
                        <a:pt x="259" y="1240"/>
                        <a:pt x="259" y="1240"/>
                        <a:pt x="259" y="1240"/>
                      </a:cubicBezTo>
                      <a:cubicBezTo>
                        <a:pt x="263" y="1228"/>
                        <a:pt x="263" y="1228"/>
                        <a:pt x="263" y="1228"/>
                      </a:cubicBezTo>
                      <a:cubicBezTo>
                        <a:pt x="274" y="1228"/>
                        <a:pt x="274" y="1228"/>
                        <a:pt x="274" y="1228"/>
                      </a:cubicBezTo>
                      <a:cubicBezTo>
                        <a:pt x="296" y="1219"/>
                        <a:pt x="296" y="1219"/>
                        <a:pt x="296" y="1219"/>
                      </a:cubicBezTo>
                      <a:cubicBezTo>
                        <a:pt x="298" y="1209"/>
                        <a:pt x="298" y="1209"/>
                        <a:pt x="298" y="1209"/>
                      </a:cubicBezTo>
                      <a:cubicBezTo>
                        <a:pt x="306" y="1205"/>
                        <a:pt x="306" y="1205"/>
                        <a:pt x="306" y="1205"/>
                      </a:cubicBezTo>
                      <a:cubicBezTo>
                        <a:pt x="315" y="1214"/>
                        <a:pt x="315" y="1214"/>
                        <a:pt x="315" y="1214"/>
                      </a:cubicBezTo>
                      <a:cubicBezTo>
                        <a:pt x="315" y="1225"/>
                        <a:pt x="315" y="1225"/>
                        <a:pt x="315" y="1225"/>
                      </a:cubicBezTo>
                      <a:cubicBezTo>
                        <a:pt x="323" y="1236"/>
                        <a:pt x="323" y="1236"/>
                        <a:pt x="323" y="1236"/>
                      </a:cubicBezTo>
                      <a:cubicBezTo>
                        <a:pt x="323" y="1222"/>
                        <a:pt x="323" y="1222"/>
                        <a:pt x="323" y="1222"/>
                      </a:cubicBezTo>
                      <a:cubicBezTo>
                        <a:pt x="340" y="1210"/>
                        <a:pt x="340" y="1210"/>
                        <a:pt x="340" y="1210"/>
                      </a:cubicBezTo>
                      <a:cubicBezTo>
                        <a:pt x="340" y="1187"/>
                        <a:pt x="340" y="1187"/>
                        <a:pt x="340" y="1187"/>
                      </a:cubicBezTo>
                      <a:cubicBezTo>
                        <a:pt x="353" y="1174"/>
                        <a:pt x="353" y="1174"/>
                        <a:pt x="353" y="1174"/>
                      </a:cubicBezTo>
                      <a:cubicBezTo>
                        <a:pt x="358" y="1159"/>
                        <a:pt x="358" y="1159"/>
                        <a:pt x="358" y="1159"/>
                      </a:cubicBezTo>
                      <a:cubicBezTo>
                        <a:pt x="354" y="1146"/>
                        <a:pt x="354" y="1146"/>
                        <a:pt x="354" y="1146"/>
                      </a:cubicBezTo>
                      <a:cubicBezTo>
                        <a:pt x="363" y="1137"/>
                        <a:pt x="363" y="1137"/>
                        <a:pt x="363" y="1137"/>
                      </a:cubicBezTo>
                      <a:cubicBezTo>
                        <a:pt x="367" y="1124"/>
                        <a:pt x="367" y="1124"/>
                        <a:pt x="367" y="1124"/>
                      </a:cubicBezTo>
                      <a:cubicBezTo>
                        <a:pt x="375" y="1114"/>
                        <a:pt x="375" y="1114"/>
                        <a:pt x="375" y="1114"/>
                      </a:cubicBezTo>
                      <a:cubicBezTo>
                        <a:pt x="389" y="1116"/>
                        <a:pt x="389" y="1116"/>
                        <a:pt x="389" y="1116"/>
                      </a:cubicBezTo>
                      <a:cubicBezTo>
                        <a:pt x="403" y="1115"/>
                        <a:pt x="403" y="1115"/>
                        <a:pt x="403" y="1115"/>
                      </a:cubicBezTo>
                      <a:cubicBezTo>
                        <a:pt x="418" y="1122"/>
                        <a:pt x="418" y="1122"/>
                        <a:pt x="418" y="1122"/>
                      </a:cubicBezTo>
                      <a:cubicBezTo>
                        <a:pt x="431" y="1123"/>
                        <a:pt x="431" y="1123"/>
                        <a:pt x="431" y="1123"/>
                      </a:cubicBezTo>
                      <a:cubicBezTo>
                        <a:pt x="431" y="1135"/>
                        <a:pt x="431" y="1135"/>
                        <a:pt x="431" y="1135"/>
                      </a:cubicBezTo>
                      <a:cubicBezTo>
                        <a:pt x="438" y="1141"/>
                        <a:pt x="438" y="1141"/>
                        <a:pt x="438" y="1141"/>
                      </a:cubicBezTo>
                      <a:cubicBezTo>
                        <a:pt x="438" y="1150"/>
                        <a:pt x="438" y="1150"/>
                        <a:pt x="438" y="1150"/>
                      </a:cubicBezTo>
                      <a:cubicBezTo>
                        <a:pt x="452" y="1152"/>
                        <a:pt x="452" y="1152"/>
                        <a:pt x="452" y="1152"/>
                      </a:cubicBezTo>
                      <a:cubicBezTo>
                        <a:pt x="461" y="1143"/>
                        <a:pt x="461" y="1143"/>
                        <a:pt x="461" y="1143"/>
                      </a:cubicBezTo>
                      <a:cubicBezTo>
                        <a:pt x="461" y="1133"/>
                        <a:pt x="461" y="1133"/>
                        <a:pt x="461" y="1133"/>
                      </a:cubicBezTo>
                      <a:cubicBezTo>
                        <a:pt x="472" y="1133"/>
                        <a:pt x="472" y="1133"/>
                        <a:pt x="472" y="1133"/>
                      </a:cubicBezTo>
                      <a:cubicBezTo>
                        <a:pt x="479" y="1140"/>
                        <a:pt x="479" y="1140"/>
                        <a:pt x="479" y="1140"/>
                      </a:cubicBezTo>
                      <a:cubicBezTo>
                        <a:pt x="488" y="1150"/>
                        <a:pt x="488" y="1150"/>
                        <a:pt x="488" y="1150"/>
                      </a:cubicBezTo>
                      <a:cubicBezTo>
                        <a:pt x="488" y="1160"/>
                        <a:pt x="488" y="1160"/>
                        <a:pt x="488" y="1160"/>
                      </a:cubicBezTo>
                      <a:cubicBezTo>
                        <a:pt x="497" y="1160"/>
                        <a:pt x="497" y="1160"/>
                        <a:pt x="497" y="1160"/>
                      </a:cubicBezTo>
                      <a:cubicBezTo>
                        <a:pt x="502" y="1175"/>
                        <a:pt x="502" y="1175"/>
                        <a:pt x="502" y="1175"/>
                      </a:cubicBezTo>
                      <a:cubicBezTo>
                        <a:pt x="511" y="1184"/>
                        <a:pt x="511" y="1184"/>
                        <a:pt x="511" y="1184"/>
                      </a:cubicBezTo>
                      <a:cubicBezTo>
                        <a:pt x="521" y="1194"/>
                        <a:pt x="521" y="1194"/>
                        <a:pt x="521" y="1194"/>
                      </a:cubicBezTo>
                      <a:cubicBezTo>
                        <a:pt x="519" y="1202"/>
                        <a:pt x="519" y="1202"/>
                        <a:pt x="519" y="1202"/>
                      </a:cubicBezTo>
                      <a:cubicBezTo>
                        <a:pt x="526" y="1208"/>
                        <a:pt x="526" y="1208"/>
                        <a:pt x="526" y="1208"/>
                      </a:cubicBezTo>
                      <a:cubicBezTo>
                        <a:pt x="529" y="1224"/>
                        <a:pt x="529" y="1224"/>
                        <a:pt x="529" y="1224"/>
                      </a:cubicBezTo>
                      <a:cubicBezTo>
                        <a:pt x="543" y="1229"/>
                        <a:pt x="543" y="1229"/>
                        <a:pt x="543" y="1229"/>
                      </a:cubicBezTo>
                      <a:cubicBezTo>
                        <a:pt x="554" y="1243"/>
                        <a:pt x="554" y="1243"/>
                        <a:pt x="554" y="1243"/>
                      </a:cubicBezTo>
                      <a:cubicBezTo>
                        <a:pt x="564" y="1246"/>
                        <a:pt x="564" y="1246"/>
                        <a:pt x="564" y="1246"/>
                      </a:cubicBezTo>
                      <a:cubicBezTo>
                        <a:pt x="564" y="1258"/>
                        <a:pt x="564" y="1258"/>
                        <a:pt x="564" y="1258"/>
                      </a:cubicBezTo>
                      <a:cubicBezTo>
                        <a:pt x="575" y="1261"/>
                        <a:pt x="575" y="1261"/>
                        <a:pt x="575" y="1261"/>
                      </a:cubicBezTo>
                      <a:cubicBezTo>
                        <a:pt x="586" y="1249"/>
                        <a:pt x="586" y="1249"/>
                        <a:pt x="586" y="1249"/>
                      </a:cubicBezTo>
                      <a:cubicBezTo>
                        <a:pt x="599" y="1238"/>
                        <a:pt x="599" y="1238"/>
                        <a:pt x="599" y="1238"/>
                      </a:cubicBezTo>
                      <a:cubicBezTo>
                        <a:pt x="612" y="1238"/>
                        <a:pt x="612" y="1238"/>
                        <a:pt x="612" y="1238"/>
                      </a:cubicBezTo>
                      <a:cubicBezTo>
                        <a:pt x="618" y="1232"/>
                        <a:pt x="618" y="1232"/>
                        <a:pt x="618" y="1232"/>
                      </a:cubicBezTo>
                      <a:cubicBezTo>
                        <a:pt x="625" y="1239"/>
                        <a:pt x="625" y="1239"/>
                        <a:pt x="625" y="1239"/>
                      </a:cubicBezTo>
                      <a:cubicBezTo>
                        <a:pt x="635" y="1242"/>
                        <a:pt x="635" y="1242"/>
                        <a:pt x="635" y="1242"/>
                      </a:cubicBezTo>
                      <a:cubicBezTo>
                        <a:pt x="640" y="1237"/>
                        <a:pt x="640" y="1237"/>
                        <a:pt x="640" y="1237"/>
                      </a:cubicBezTo>
                      <a:cubicBezTo>
                        <a:pt x="653" y="1237"/>
                        <a:pt x="653" y="1237"/>
                        <a:pt x="653" y="1237"/>
                      </a:cubicBezTo>
                      <a:cubicBezTo>
                        <a:pt x="659" y="1244"/>
                        <a:pt x="659" y="1244"/>
                        <a:pt x="659" y="1244"/>
                      </a:cubicBezTo>
                      <a:cubicBezTo>
                        <a:pt x="667" y="1244"/>
                        <a:pt x="667" y="1244"/>
                        <a:pt x="667" y="1244"/>
                      </a:cubicBezTo>
                      <a:cubicBezTo>
                        <a:pt x="669" y="1234"/>
                        <a:pt x="669" y="1234"/>
                        <a:pt x="669" y="1234"/>
                      </a:cubicBezTo>
                      <a:cubicBezTo>
                        <a:pt x="686" y="1237"/>
                        <a:pt x="686" y="1237"/>
                        <a:pt x="686" y="1237"/>
                      </a:cubicBezTo>
                      <a:cubicBezTo>
                        <a:pt x="692" y="1232"/>
                        <a:pt x="692" y="1232"/>
                        <a:pt x="692" y="1232"/>
                      </a:cubicBezTo>
                      <a:cubicBezTo>
                        <a:pt x="704" y="1229"/>
                        <a:pt x="704" y="1229"/>
                        <a:pt x="704" y="1229"/>
                      </a:cubicBezTo>
                      <a:cubicBezTo>
                        <a:pt x="715" y="1234"/>
                        <a:pt x="715" y="1234"/>
                        <a:pt x="715" y="1234"/>
                      </a:cubicBezTo>
                      <a:cubicBezTo>
                        <a:pt x="729" y="1248"/>
                        <a:pt x="729" y="1248"/>
                        <a:pt x="729" y="1248"/>
                      </a:cubicBezTo>
                      <a:cubicBezTo>
                        <a:pt x="740" y="1243"/>
                        <a:pt x="740" y="1243"/>
                        <a:pt x="740" y="1243"/>
                      </a:cubicBezTo>
                      <a:cubicBezTo>
                        <a:pt x="752" y="1240"/>
                        <a:pt x="752" y="1240"/>
                        <a:pt x="752" y="1240"/>
                      </a:cubicBezTo>
                      <a:cubicBezTo>
                        <a:pt x="758" y="1233"/>
                        <a:pt x="758" y="1233"/>
                        <a:pt x="758" y="1233"/>
                      </a:cubicBezTo>
                      <a:cubicBezTo>
                        <a:pt x="767" y="1237"/>
                        <a:pt x="767" y="1237"/>
                        <a:pt x="767" y="1237"/>
                      </a:cubicBezTo>
                      <a:cubicBezTo>
                        <a:pt x="774" y="1230"/>
                        <a:pt x="774" y="1230"/>
                        <a:pt x="774" y="1230"/>
                      </a:cubicBezTo>
                      <a:cubicBezTo>
                        <a:pt x="781" y="1230"/>
                        <a:pt x="781" y="1230"/>
                        <a:pt x="781" y="1230"/>
                      </a:cubicBezTo>
                      <a:cubicBezTo>
                        <a:pt x="788" y="1237"/>
                        <a:pt x="788" y="1237"/>
                        <a:pt x="788" y="1237"/>
                      </a:cubicBezTo>
                      <a:cubicBezTo>
                        <a:pt x="795" y="1231"/>
                        <a:pt x="795" y="1231"/>
                        <a:pt x="795" y="1231"/>
                      </a:cubicBezTo>
                      <a:cubicBezTo>
                        <a:pt x="815" y="1211"/>
                        <a:pt x="815" y="1211"/>
                        <a:pt x="815" y="1211"/>
                      </a:cubicBezTo>
                      <a:cubicBezTo>
                        <a:pt x="829" y="1213"/>
                        <a:pt x="829" y="1213"/>
                        <a:pt x="829" y="1213"/>
                      </a:cubicBezTo>
                      <a:cubicBezTo>
                        <a:pt x="829" y="1204"/>
                        <a:pt x="829" y="1204"/>
                        <a:pt x="829" y="1204"/>
                      </a:cubicBezTo>
                      <a:cubicBezTo>
                        <a:pt x="847" y="1197"/>
                        <a:pt x="847" y="1197"/>
                        <a:pt x="847" y="1197"/>
                      </a:cubicBezTo>
                      <a:cubicBezTo>
                        <a:pt x="860" y="1200"/>
                        <a:pt x="860" y="1200"/>
                        <a:pt x="860" y="1200"/>
                      </a:cubicBezTo>
                      <a:cubicBezTo>
                        <a:pt x="873" y="1192"/>
                        <a:pt x="873" y="1192"/>
                        <a:pt x="873" y="1192"/>
                      </a:cubicBezTo>
                      <a:cubicBezTo>
                        <a:pt x="872" y="1178"/>
                        <a:pt x="872" y="1178"/>
                        <a:pt x="872" y="1178"/>
                      </a:cubicBezTo>
                      <a:cubicBezTo>
                        <a:pt x="894" y="1165"/>
                        <a:pt x="894" y="1165"/>
                        <a:pt x="894" y="1165"/>
                      </a:cubicBezTo>
                      <a:cubicBezTo>
                        <a:pt x="914" y="1148"/>
                        <a:pt x="914" y="1148"/>
                        <a:pt x="914" y="1148"/>
                      </a:cubicBezTo>
                      <a:cubicBezTo>
                        <a:pt x="907" y="1131"/>
                        <a:pt x="907" y="1131"/>
                        <a:pt x="907" y="1131"/>
                      </a:cubicBezTo>
                      <a:cubicBezTo>
                        <a:pt x="907" y="1117"/>
                        <a:pt x="907" y="1117"/>
                        <a:pt x="907" y="1117"/>
                      </a:cubicBezTo>
                      <a:cubicBezTo>
                        <a:pt x="898" y="1109"/>
                        <a:pt x="898" y="1109"/>
                        <a:pt x="898" y="1109"/>
                      </a:cubicBezTo>
                      <a:cubicBezTo>
                        <a:pt x="906" y="1101"/>
                        <a:pt x="906" y="1101"/>
                        <a:pt x="906" y="1101"/>
                      </a:cubicBezTo>
                      <a:cubicBezTo>
                        <a:pt x="908" y="1084"/>
                        <a:pt x="908" y="1084"/>
                        <a:pt x="908" y="1084"/>
                      </a:cubicBezTo>
                      <a:cubicBezTo>
                        <a:pt x="890" y="1076"/>
                        <a:pt x="890" y="1076"/>
                        <a:pt x="890" y="1076"/>
                      </a:cubicBezTo>
                      <a:cubicBezTo>
                        <a:pt x="875" y="1076"/>
                        <a:pt x="875" y="1076"/>
                        <a:pt x="875" y="1076"/>
                      </a:cubicBezTo>
                      <a:cubicBezTo>
                        <a:pt x="873" y="1067"/>
                        <a:pt x="873" y="1067"/>
                        <a:pt x="873" y="1067"/>
                      </a:cubicBezTo>
                      <a:cubicBezTo>
                        <a:pt x="884" y="1065"/>
                        <a:pt x="884" y="1065"/>
                        <a:pt x="884" y="1065"/>
                      </a:cubicBezTo>
                      <a:cubicBezTo>
                        <a:pt x="878" y="1054"/>
                        <a:pt x="878" y="1054"/>
                        <a:pt x="878" y="1054"/>
                      </a:cubicBezTo>
                      <a:cubicBezTo>
                        <a:pt x="881" y="1034"/>
                        <a:pt x="881" y="1034"/>
                        <a:pt x="881" y="1034"/>
                      </a:cubicBezTo>
                      <a:cubicBezTo>
                        <a:pt x="869" y="1032"/>
                        <a:pt x="869" y="1032"/>
                        <a:pt x="869" y="1032"/>
                      </a:cubicBezTo>
                      <a:cubicBezTo>
                        <a:pt x="856" y="1019"/>
                        <a:pt x="856" y="1019"/>
                        <a:pt x="856" y="1019"/>
                      </a:cubicBezTo>
                      <a:cubicBezTo>
                        <a:pt x="867" y="1016"/>
                        <a:pt x="867" y="1016"/>
                        <a:pt x="867" y="1016"/>
                      </a:cubicBezTo>
                      <a:cubicBezTo>
                        <a:pt x="868" y="1000"/>
                        <a:pt x="868" y="1000"/>
                        <a:pt x="868" y="1000"/>
                      </a:cubicBezTo>
                      <a:cubicBezTo>
                        <a:pt x="863" y="995"/>
                        <a:pt x="863" y="995"/>
                        <a:pt x="863" y="995"/>
                      </a:cubicBezTo>
                      <a:cubicBezTo>
                        <a:pt x="860" y="987"/>
                        <a:pt x="860" y="987"/>
                        <a:pt x="860" y="987"/>
                      </a:cubicBezTo>
                      <a:cubicBezTo>
                        <a:pt x="864" y="977"/>
                        <a:pt x="864" y="977"/>
                        <a:pt x="864" y="977"/>
                      </a:cubicBezTo>
                      <a:cubicBezTo>
                        <a:pt x="856" y="968"/>
                        <a:pt x="856" y="968"/>
                        <a:pt x="856" y="968"/>
                      </a:cubicBezTo>
                      <a:cubicBezTo>
                        <a:pt x="863" y="959"/>
                        <a:pt x="863" y="959"/>
                        <a:pt x="863" y="959"/>
                      </a:cubicBezTo>
                      <a:cubicBezTo>
                        <a:pt x="857" y="953"/>
                        <a:pt x="857" y="953"/>
                        <a:pt x="857" y="953"/>
                      </a:cubicBezTo>
                      <a:cubicBezTo>
                        <a:pt x="857" y="938"/>
                        <a:pt x="857" y="938"/>
                        <a:pt x="857" y="938"/>
                      </a:cubicBezTo>
                      <a:cubicBezTo>
                        <a:pt x="871" y="931"/>
                        <a:pt x="871" y="931"/>
                        <a:pt x="871" y="931"/>
                      </a:cubicBezTo>
                      <a:cubicBezTo>
                        <a:pt x="880" y="926"/>
                        <a:pt x="880" y="926"/>
                        <a:pt x="880" y="926"/>
                      </a:cubicBezTo>
                      <a:cubicBezTo>
                        <a:pt x="891" y="928"/>
                        <a:pt x="891" y="928"/>
                        <a:pt x="891" y="928"/>
                      </a:cubicBezTo>
                      <a:cubicBezTo>
                        <a:pt x="900" y="919"/>
                        <a:pt x="900" y="919"/>
                        <a:pt x="900" y="919"/>
                      </a:cubicBezTo>
                      <a:cubicBezTo>
                        <a:pt x="911" y="914"/>
                        <a:pt x="911" y="914"/>
                        <a:pt x="911" y="914"/>
                      </a:cubicBezTo>
                      <a:cubicBezTo>
                        <a:pt x="913" y="902"/>
                        <a:pt x="913" y="902"/>
                        <a:pt x="913" y="902"/>
                      </a:cubicBezTo>
                      <a:cubicBezTo>
                        <a:pt x="905" y="894"/>
                        <a:pt x="905" y="894"/>
                        <a:pt x="905" y="894"/>
                      </a:cubicBezTo>
                      <a:cubicBezTo>
                        <a:pt x="910" y="883"/>
                        <a:pt x="910" y="883"/>
                        <a:pt x="910" y="883"/>
                      </a:cubicBezTo>
                      <a:cubicBezTo>
                        <a:pt x="925" y="881"/>
                        <a:pt x="925" y="881"/>
                        <a:pt x="925" y="881"/>
                      </a:cubicBezTo>
                      <a:cubicBezTo>
                        <a:pt x="946" y="860"/>
                        <a:pt x="946" y="860"/>
                        <a:pt x="946" y="860"/>
                      </a:cubicBezTo>
                      <a:cubicBezTo>
                        <a:pt x="945" y="837"/>
                        <a:pt x="945" y="837"/>
                        <a:pt x="945" y="837"/>
                      </a:cubicBezTo>
                      <a:cubicBezTo>
                        <a:pt x="959" y="832"/>
                        <a:pt x="959" y="832"/>
                        <a:pt x="959" y="832"/>
                      </a:cubicBezTo>
                      <a:cubicBezTo>
                        <a:pt x="959" y="825"/>
                        <a:pt x="959" y="825"/>
                        <a:pt x="959" y="825"/>
                      </a:cubicBezTo>
                      <a:cubicBezTo>
                        <a:pt x="945" y="810"/>
                        <a:pt x="945" y="810"/>
                        <a:pt x="945" y="810"/>
                      </a:cubicBezTo>
                      <a:cubicBezTo>
                        <a:pt x="942" y="800"/>
                        <a:pt x="942" y="800"/>
                        <a:pt x="942" y="800"/>
                      </a:cubicBezTo>
                      <a:cubicBezTo>
                        <a:pt x="926" y="784"/>
                        <a:pt x="926" y="784"/>
                        <a:pt x="926" y="784"/>
                      </a:cubicBezTo>
                      <a:cubicBezTo>
                        <a:pt x="916" y="782"/>
                        <a:pt x="916" y="782"/>
                        <a:pt x="916" y="782"/>
                      </a:cubicBezTo>
                      <a:cubicBezTo>
                        <a:pt x="914" y="769"/>
                        <a:pt x="914" y="769"/>
                        <a:pt x="914" y="769"/>
                      </a:cubicBezTo>
                      <a:cubicBezTo>
                        <a:pt x="916" y="754"/>
                        <a:pt x="916" y="754"/>
                        <a:pt x="916" y="754"/>
                      </a:cubicBezTo>
                      <a:cubicBezTo>
                        <a:pt x="908" y="745"/>
                        <a:pt x="908" y="745"/>
                        <a:pt x="908" y="745"/>
                      </a:cubicBezTo>
                      <a:cubicBezTo>
                        <a:pt x="920" y="729"/>
                        <a:pt x="920" y="729"/>
                        <a:pt x="920" y="729"/>
                      </a:cubicBezTo>
                      <a:cubicBezTo>
                        <a:pt x="920" y="715"/>
                        <a:pt x="920" y="715"/>
                        <a:pt x="920" y="715"/>
                      </a:cubicBezTo>
                      <a:cubicBezTo>
                        <a:pt x="921" y="698"/>
                        <a:pt x="921" y="698"/>
                        <a:pt x="921" y="698"/>
                      </a:cubicBezTo>
                      <a:cubicBezTo>
                        <a:pt x="915" y="691"/>
                        <a:pt x="915" y="691"/>
                        <a:pt x="915" y="691"/>
                      </a:cubicBezTo>
                      <a:cubicBezTo>
                        <a:pt x="911" y="679"/>
                        <a:pt x="911" y="679"/>
                        <a:pt x="911" y="679"/>
                      </a:cubicBezTo>
                      <a:cubicBezTo>
                        <a:pt x="906" y="673"/>
                        <a:pt x="906" y="673"/>
                        <a:pt x="906" y="673"/>
                      </a:cubicBezTo>
                      <a:cubicBezTo>
                        <a:pt x="905" y="658"/>
                        <a:pt x="905" y="658"/>
                        <a:pt x="905" y="658"/>
                      </a:cubicBezTo>
                      <a:cubicBezTo>
                        <a:pt x="917" y="655"/>
                        <a:pt x="917" y="655"/>
                        <a:pt x="917" y="655"/>
                      </a:cubicBezTo>
                      <a:cubicBezTo>
                        <a:pt x="927" y="658"/>
                        <a:pt x="927" y="658"/>
                        <a:pt x="927" y="658"/>
                      </a:cubicBezTo>
                      <a:cubicBezTo>
                        <a:pt x="940" y="665"/>
                        <a:pt x="940" y="665"/>
                        <a:pt x="940" y="665"/>
                      </a:cubicBezTo>
                      <a:cubicBezTo>
                        <a:pt x="953" y="658"/>
                        <a:pt x="953" y="658"/>
                        <a:pt x="953" y="658"/>
                      </a:cubicBezTo>
                      <a:cubicBezTo>
                        <a:pt x="963" y="655"/>
                        <a:pt x="963" y="655"/>
                        <a:pt x="963" y="655"/>
                      </a:cubicBezTo>
                      <a:cubicBezTo>
                        <a:pt x="973" y="644"/>
                        <a:pt x="973" y="644"/>
                        <a:pt x="973" y="644"/>
                      </a:cubicBezTo>
                      <a:cubicBezTo>
                        <a:pt x="981" y="631"/>
                        <a:pt x="981" y="631"/>
                        <a:pt x="981" y="631"/>
                      </a:cubicBezTo>
                      <a:cubicBezTo>
                        <a:pt x="991" y="632"/>
                        <a:pt x="991" y="632"/>
                        <a:pt x="991" y="632"/>
                      </a:cubicBezTo>
                      <a:cubicBezTo>
                        <a:pt x="997" y="628"/>
                        <a:pt x="997" y="628"/>
                        <a:pt x="997" y="628"/>
                      </a:cubicBezTo>
                      <a:cubicBezTo>
                        <a:pt x="1001" y="632"/>
                        <a:pt x="1001" y="632"/>
                        <a:pt x="1001" y="632"/>
                      </a:cubicBezTo>
                      <a:cubicBezTo>
                        <a:pt x="1007" y="630"/>
                        <a:pt x="1007" y="630"/>
                        <a:pt x="1007" y="630"/>
                      </a:cubicBezTo>
                      <a:cubicBezTo>
                        <a:pt x="1007" y="619"/>
                        <a:pt x="1007" y="619"/>
                        <a:pt x="1007" y="619"/>
                      </a:cubicBezTo>
                      <a:cubicBezTo>
                        <a:pt x="1006" y="601"/>
                        <a:pt x="1006" y="601"/>
                        <a:pt x="1006" y="601"/>
                      </a:cubicBezTo>
                      <a:cubicBezTo>
                        <a:pt x="1008" y="588"/>
                        <a:pt x="1008" y="588"/>
                        <a:pt x="1008" y="588"/>
                      </a:cubicBezTo>
                      <a:cubicBezTo>
                        <a:pt x="998" y="578"/>
                        <a:pt x="998" y="578"/>
                        <a:pt x="998" y="578"/>
                      </a:cubicBezTo>
                      <a:cubicBezTo>
                        <a:pt x="996" y="570"/>
                        <a:pt x="996" y="570"/>
                        <a:pt x="996" y="570"/>
                      </a:cubicBezTo>
                      <a:cubicBezTo>
                        <a:pt x="987" y="561"/>
                        <a:pt x="987" y="561"/>
                        <a:pt x="987" y="561"/>
                      </a:cubicBezTo>
                      <a:cubicBezTo>
                        <a:pt x="971" y="553"/>
                        <a:pt x="971" y="553"/>
                        <a:pt x="971" y="553"/>
                      </a:cubicBezTo>
                      <a:cubicBezTo>
                        <a:pt x="967" y="544"/>
                        <a:pt x="967" y="544"/>
                        <a:pt x="967" y="544"/>
                      </a:cubicBezTo>
                      <a:cubicBezTo>
                        <a:pt x="956" y="529"/>
                        <a:pt x="956" y="529"/>
                        <a:pt x="956" y="529"/>
                      </a:cubicBezTo>
                      <a:cubicBezTo>
                        <a:pt x="956" y="521"/>
                        <a:pt x="956" y="521"/>
                        <a:pt x="956" y="521"/>
                      </a:cubicBezTo>
                      <a:cubicBezTo>
                        <a:pt x="951" y="519"/>
                        <a:pt x="951" y="519"/>
                        <a:pt x="951" y="519"/>
                      </a:cubicBezTo>
                      <a:cubicBezTo>
                        <a:pt x="953" y="505"/>
                        <a:pt x="953" y="505"/>
                        <a:pt x="953" y="505"/>
                      </a:cubicBezTo>
                      <a:cubicBezTo>
                        <a:pt x="957" y="501"/>
                        <a:pt x="957" y="501"/>
                        <a:pt x="957" y="501"/>
                      </a:cubicBezTo>
                      <a:cubicBezTo>
                        <a:pt x="950" y="493"/>
                        <a:pt x="950" y="493"/>
                        <a:pt x="950" y="493"/>
                      </a:cubicBezTo>
                      <a:cubicBezTo>
                        <a:pt x="952" y="482"/>
                        <a:pt x="952" y="482"/>
                        <a:pt x="952" y="482"/>
                      </a:cubicBezTo>
                      <a:cubicBezTo>
                        <a:pt x="969" y="475"/>
                        <a:pt x="969" y="475"/>
                        <a:pt x="969" y="475"/>
                      </a:cubicBezTo>
                      <a:cubicBezTo>
                        <a:pt x="969" y="469"/>
                        <a:pt x="969" y="469"/>
                        <a:pt x="969" y="469"/>
                      </a:cubicBezTo>
                      <a:cubicBezTo>
                        <a:pt x="983" y="469"/>
                        <a:pt x="983" y="469"/>
                        <a:pt x="983" y="469"/>
                      </a:cubicBezTo>
                      <a:cubicBezTo>
                        <a:pt x="981" y="454"/>
                        <a:pt x="981" y="454"/>
                        <a:pt x="981" y="454"/>
                      </a:cubicBezTo>
                      <a:cubicBezTo>
                        <a:pt x="971" y="451"/>
                        <a:pt x="971" y="451"/>
                        <a:pt x="971" y="451"/>
                      </a:cubicBezTo>
                      <a:cubicBezTo>
                        <a:pt x="965" y="442"/>
                        <a:pt x="965" y="442"/>
                        <a:pt x="965" y="442"/>
                      </a:cubicBezTo>
                      <a:cubicBezTo>
                        <a:pt x="973" y="435"/>
                        <a:pt x="973" y="435"/>
                        <a:pt x="973" y="435"/>
                      </a:cubicBezTo>
                      <a:cubicBezTo>
                        <a:pt x="981" y="435"/>
                        <a:pt x="981" y="435"/>
                        <a:pt x="981" y="435"/>
                      </a:cubicBezTo>
                      <a:cubicBezTo>
                        <a:pt x="981" y="424"/>
                        <a:pt x="981" y="424"/>
                        <a:pt x="981" y="424"/>
                      </a:cubicBezTo>
                      <a:cubicBezTo>
                        <a:pt x="990" y="418"/>
                        <a:pt x="990" y="418"/>
                        <a:pt x="990" y="418"/>
                      </a:cubicBezTo>
                      <a:cubicBezTo>
                        <a:pt x="990" y="411"/>
                        <a:pt x="990" y="411"/>
                        <a:pt x="990" y="411"/>
                      </a:cubicBezTo>
                      <a:cubicBezTo>
                        <a:pt x="1000" y="408"/>
                        <a:pt x="1000" y="408"/>
                        <a:pt x="1000" y="408"/>
                      </a:cubicBezTo>
                      <a:cubicBezTo>
                        <a:pt x="1006" y="416"/>
                        <a:pt x="1006" y="416"/>
                        <a:pt x="1006" y="416"/>
                      </a:cubicBezTo>
                      <a:cubicBezTo>
                        <a:pt x="1015" y="415"/>
                        <a:pt x="1015" y="415"/>
                        <a:pt x="1015" y="415"/>
                      </a:cubicBezTo>
                      <a:cubicBezTo>
                        <a:pt x="1020" y="405"/>
                        <a:pt x="1020" y="405"/>
                        <a:pt x="1020" y="405"/>
                      </a:cubicBezTo>
                      <a:cubicBezTo>
                        <a:pt x="1017" y="397"/>
                        <a:pt x="1017" y="397"/>
                        <a:pt x="1017" y="397"/>
                      </a:cubicBezTo>
                      <a:cubicBezTo>
                        <a:pt x="1026" y="382"/>
                        <a:pt x="1026" y="382"/>
                        <a:pt x="1026" y="382"/>
                      </a:cubicBezTo>
                      <a:cubicBezTo>
                        <a:pt x="1029" y="372"/>
                        <a:pt x="1029" y="372"/>
                        <a:pt x="1029" y="372"/>
                      </a:cubicBezTo>
                      <a:cubicBezTo>
                        <a:pt x="1038" y="371"/>
                        <a:pt x="1038" y="371"/>
                        <a:pt x="1038" y="371"/>
                      </a:cubicBezTo>
                      <a:cubicBezTo>
                        <a:pt x="1038" y="362"/>
                        <a:pt x="1038" y="362"/>
                        <a:pt x="1038" y="362"/>
                      </a:cubicBezTo>
                      <a:cubicBezTo>
                        <a:pt x="1033" y="350"/>
                        <a:pt x="1033" y="350"/>
                        <a:pt x="1033" y="350"/>
                      </a:cubicBezTo>
                      <a:cubicBezTo>
                        <a:pt x="1023" y="344"/>
                        <a:pt x="1023" y="344"/>
                        <a:pt x="1023" y="344"/>
                      </a:cubicBezTo>
                      <a:cubicBezTo>
                        <a:pt x="1012" y="334"/>
                        <a:pt x="1012" y="334"/>
                        <a:pt x="1012" y="334"/>
                      </a:cubicBezTo>
                      <a:cubicBezTo>
                        <a:pt x="1012" y="322"/>
                        <a:pt x="1012" y="322"/>
                        <a:pt x="1012" y="322"/>
                      </a:cubicBezTo>
                      <a:cubicBezTo>
                        <a:pt x="1011" y="308"/>
                        <a:pt x="1011" y="308"/>
                        <a:pt x="1011" y="308"/>
                      </a:cubicBezTo>
                      <a:cubicBezTo>
                        <a:pt x="1001" y="303"/>
                        <a:pt x="1001" y="303"/>
                        <a:pt x="1001" y="303"/>
                      </a:cubicBezTo>
                      <a:cubicBezTo>
                        <a:pt x="994" y="294"/>
                        <a:pt x="994" y="294"/>
                        <a:pt x="994" y="294"/>
                      </a:cubicBezTo>
                      <a:cubicBezTo>
                        <a:pt x="994" y="283"/>
                        <a:pt x="994" y="283"/>
                        <a:pt x="994" y="283"/>
                      </a:cubicBezTo>
                      <a:cubicBezTo>
                        <a:pt x="1002" y="281"/>
                        <a:pt x="1002" y="281"/>
                        <a:pt x="1002" y="281"/>
                      </a:cubicBezTo>
                      <a:cubicBezTo>
                        <a:pt x="998" y="270"/>
                        <a:pt x="998" y="270"/>
                        <a:pt x="998" y="270"/>
                      </a:cubicBezTo>
                      <a:cubicBezTo>
                        <a:pt x="987" y="267"/>
                        <a:pt x="987" y="267"/>
                        <a:pt x="987" y="267"/>
                      </a:cubicBezTo>
                      <a:cubicBezTo>
                        <a:pt x="989" y="257"/>
                        <a:pt x="989" y="257"/>
                        <a:pt x="989" y="257"/>
                      </a:cubicBezTo>
                      <a:cubicBezTo>
                        <a:pt x="1001" y="252"/>
                        <a:pt x="1001" y="252"/>
                        <a:pt x="1001" y="252"/>
                      </a:cubicBezTo>
                      <a:cubicBezTo>
                        <a:pt x="1001" y="240"/>
                        <a:pt x="1001" y="240"/>
                        <a:pt x="1001" y="240"/>
                      </a:cubicBezTo>
                      <a:cubicBezTo>
                        <a:pt x="1006" y="235"/>
                        <a:pt x="1006" y="235"/>
                        <a:pt x="1006" y="235"/>
                      </a:cubicBezTo>
                      <a:cubicBezTo>
                        <a:pt x="1019" y="235"/>
                        <a:pt x="1019" y="235"/>
                        <a:pt x="1019" y="235"/>
                      </a:cubicBezTo>
                      <a:cubicBezTo>
                        <a:pt x="1021" y="221"/>
                        <a:pt x="1021" y="221"/>
                        <a:pt x="1021" y="221"/>
                      </a:cubicBezTo>
                      <a:cubicBezTo>
                        <a:pt x="1037" y="221"/>
                        <a:pt x="1037" y="221"/>
                        <a:pt x="1037" y="221"/>
                      </a:cubicBezTo>
                      <a:cubicBezTo>
                        <a:pt x="1044" y="215"/>
                        <a:pt x="1044" y="215"/>
                        <a:pt x="1044" y="215"/>
                      </a:cubicBezTo>
                      <a:cubicBezTo>
                        <a:pt x="1040" y="201"/>
                        <a:pt x="1040" y="201"/>
                        <a:pt x="1040" y="201"/>
                      </a:cubicBezTo>
                      <a:cubicBezTo>
                        <a:pt x="1046" y="190"/>
                        <a:pt x="1046" y="190"/>
                        <a:pt x="1046" y="190"/>
                      </a:cubicBezTo>
                      <a:cubicBezTo>
                        <a:pt x="1038" y="177"/>
                        <a:pt x="1038" y="177"/>
                        <a:pt x="1038" y="177"/>
                      </a:cubicBezTo>
                      <a:cubicBezTo>
                        <a:pt x="1030" y="177"/>
                        <a:pt x="1030" y="177"/>
                        <a:pt x="1030" y="177"/>
                      </a:cubicBezTo>
                      <a:cubicBezTo>
                        <a:pt x="1023" y="163"/>
                        <a:pt x="1023" y="163"/>
                        <a:pt x="1023" y="163"/>
                      </a:cubicBezTo>
                      <a:cubicBezTo>
                        <a:pt x="1015" y="155"/>
                        <a:pt x="1015" y="155"/>
                        <a:pt x="1015" y="155"/>
                      </a:cubicBezTo>
                      <a:cubicBezTo>
                        <a:pt x="1004" y="155"/>
                        <a:pt x="1004" y="155"/>
                        <a:pt x="1004" y="155"/>
                      </a:cubicBezTo>
                      <a:cubicBezTo>
                        <a:pt x="991" y="159"/>
                        <a:pt x="991" y="159"/>
                        <a:pt x="991" y="159"/>
                      </a:cubicBezTo>
                      <a:cubicBezTo>
                        <a:pt x="978" y="154"/>
                        <a:pt x="978" y="154"/>
                        <a:pt x="978" y="154"/>
                      </a:cubicBezTo>
                      <a:cubicBezTo>
                        <a:pt x="965" y="152"/>
                        <a:pt x="965" y="152"/>
                        <a:pt x="965" y="152"/>
                      </a:cubicBezTo>
                      <a:cubicBezTo>
                        <a:pt x="965" y="136"/>
                        <a:pt x="965" y="136"/>
                        <a:pt x="965" y="136"/>
                      </a:cubicBezTo>
                      <a:cubicBezTo>
                        <a:pt x="954" y="131"/>
                        <a:pt x="954" y="131"/>
                        <a:pt x="954" y="131"/>
                      </a:cubicBezTo>
                      <a:cubicBezTo>
                        <a:pt x="949" y="117"/>
                        <a:pt x="949" y="117"/>
                        <a:pt x="949" y="117"/>
                      </a:cubicBezTo>
                      <a:cubicBezTo>
                        <a:pt x="957" y="105"/>
                        <a:pt x="957" y="105"/>
                        <a:pt x="957" y="105"/>
                      </a:cubicBezTo>
                      <a:cubicBezTo>
                        <a:pt x="957" y="91"/>
                        <a:pt x="957" y="91"/>
                        <a:pt x="957" y="91"/>
                      </a:cubicBezTo>
                      <a:cubicBezTo>
                        <a:pt x="966" y="85"/>
                        <a:pt x="966" y="85"/>
                        <a:pt x="966" y="85"/>
                      </a:cubicBezTo>
                      <a:cubicBezTo>
                        <a:pt x="966" y="71"/>
                        <a:pt x="966" y="71"/>
                        <a:pt x="966" y="71"/>
                      </a:cubicBezTo>
                      <a:cubicBezTo>
                        <a:pt x="972" y="56"/>
                        <a:pt x="972" y="56"/>
                        <a:pt x="972" y="56"/>
                      </a:cubicBezTo>
                      <a:cubicBezTo>
                        <a:pt x="986" y="45"/>
                        <a:pt x="986" y="45"/>
                        <a:pt x="986" y="45"/>
                      </a:cubicBezTo>
                      <a:cubicBezTo>
                        <a:pt x="976" y="28"/>
                        <a:pt x="976" y="28"/>
                        <a:pt x="976" y="28"/>
                      </a:cubicBezTo>
                      <a:cubicBezTo>
                        <a:pt x="963" y="23"/>
                        <a:pt x="963" y="23"/>
                        <a:pt x="963" y="23"/>
                      </a:cubicBezTo>
                      <a:cubicBezTo>
                        <a:pt x="960" y="15"/>
                        <a:pt x="960" y="15"/>
                        <a:pt x="960" y="15"/>
                      </a:cubicBezTo>
                      <a:cubicBezTo>
                        <a:pt x="947" y="13"/>
                        <a:pt x="947" y="13"/>
                        <a:pt x="947" y="13"/>
                      </a:cubicBezTo>
                      <a:cubicBezTo>
                        <a:pt x="931" y="8"/>
                        <a:pt x="931" y="8"/>
                        <a:pt x="931" y="8"/>
                      </a:cubicBezTo>
                      <a:cubicBezTo>
                        <a:pt x="926" y="0"/>
                        <a:pt x="926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</p:grp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11735" y="4140993"/>
            <a:ext cx="6081713" cy="926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661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624"/>
            <a:ext cx="8170392" cy="576064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sz="1600" b="1" dirty="0">
                <a:solidFill>
                  <a:schemeClr val="bg1"/>
                </a:solidFill>
              </a:rPr>
              <a:t>Изменение затрат на исследования и разработки в субъектах РФ (в рублях на душу населения) в случае отчисления в рег. фонд 1,5% выручки промышленных предприятий</a:t>
            </a:r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18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82614" y="1052736"/>
            <a:ext cx="8411039" cy="4484693"/>
            <a:chOff x="-1895474" y="1895475"/>
            <a:chExt cx="14461667" cy="8151931"/>
          </a:xfrm>
        </p:grpSpPr>
        <p:grpSp>
          <p:nvGrpSpPr>
            <p:cNvPr id="8" name="Группа 7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8DA36FE-8B25-4DDD-9F19-7B53FEB4EA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1895474" y="3197138"/>
              <a:ext cx="6319470" cy="6588009"/>
              <a:chOff x="-1895474" y="3197138"/>
              <a:chExt cx="10532451" cy="10980016"/>
            </a:xfrm>
          </p:grpSpPr>
          <p:grpSp>
            <p:nvGrpSpPr>
              <p:cNvPr id="87" name="Группа 8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F98FF70-86D5-4051-BB4D-FAC3A241950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-1895474" y="3197138"/>
                <a:ext cx="10532451" cy="10980016"/>
                <a:chOff x="-1895472" y="3197133"/>
                <a:chExt cx="18188690" cy="18961592"/>
              </a:xfrm>
            </p:grpSpPr>
            <p:grpSp>
              <p:nvGrpSpPr>
                <p:cNvPr id="103" name="Группа 10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477437A-2CE9-49B7-87EB-C1ABBC0DA9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-1895472" y="3197133"/>
                  <a:ext cx="18188690" cy="17064011"/>
                  <a:chOff x="-1895473" y="3197139"/>
                  <a:chExt cx="12330892" cy="11568425"/>
                </a:xfrm>
              </p:grpSpPr>
              <p:grpSp>
                <p:nvGrpSpPr>
                  <p:cNvPr id="112" name="Группа 111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0EBCBE1-8D37-4C9A-8A6F-A0CA237E4CEA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-918066" y="3197139"/>
                    <a:ext cx="11353485" cy="9108024"/>
                    <a:chOff x="-918065" y="3197141"/>
                    <a:chExt cx="11404392" cy="9148862"/>
                  </a:xfrm>
                </p:grpSpPr>
                <p:grpSp>
                  <p:nvGrpSpPr>
                    <p:cNvPr id="122" name="Группа 121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876BDBB-8D51-4FA1-A6E9-C5C646808A1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26" y="8800160"/>
                      <a:ext cx="4284985" cy="3545843"/>
                      <a:chOff x="56124" y="8800158"/>
                      <a:chExt cx="1511301" cy="1250950"/>
                    </a:xfrm>
                    <a:solidFill>
                      <a:sysClr val="window" lastClr="FFFFFF"/>
                    </a:solidFill>
                  </p:grpSpPr>
                  <p:sp>
                    <p:nvSpPr>
                      <p:cNvPr id="166" name="Freeform 92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A3B53AE-D4F9-4AF7-990E-3C5CD73B371B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499" y="9546283"/>
                        <a:ext cx="269875" cy="254000"/>
                      </a:xfrm>
                      <a:custGeom>
                        <a:avLst/>
                        <a:gdLst>
                          <a:gd name="T0" fmla="*/ 64 w 170"/>
                          <a:gd name="T1" fmla="*/ 127 h 160"/>
                          <a:gd name="T2" fmla="*/ 75 w 170"/>
                          <a:gd name="T3" fmla="*/ 139 h 160"/>
                          <a:gd name="T4" fmla="*/ 91 w 170"/>
                          <a:gd name="T5" fmla="*/ 140 h 160"/>
                          <a:gd name="T6" fmla="*/ 106 w 170"/>
                          <a:gd name="T7" fmla="*/ 160 h 160"/>
                          <a:gd name="T8" fmla="*/ 117 w 170"/>
                          <a:gd name="T9" fmla="*/ 152 h 160"/>
                          <a:gd name="T10" fmla="*/ 128 w 170"/>
                          <a:gd name="T11" fmla="*/ 152 h 160"/>
                          <a:gd name="T12" fmla="*/ 131 w 170"/>
                          <a:gd name="T13" fmla="*/ 136 h 160"/>
                          <a:gd name="T14" fmla="*/ 120 w 170"/>
                          <a:gd name="T15" fmla="*/ 125 h 160"/>
                          <a:gd name="T16" fmla="*/ 123 w 170"/>
                          <a:gd name="T17" fmla="*/ 111 h 160"/>
                          <a:gd name="T18" fmla="*/ 117 w 170"/>
                          <a:gd name="T19" fmla="*/ 104 h 160"/>
                          <a:gd name="T20" fmla="*/ 120 w 170"/>
                          <a:gd name="T21" fmla="*/ 93 h 160"/>
                          <a:gd name="T22" fmla="*/ 133 w 170"/>
                          <a:gd name="T23" fmla="*/ 89 h 160"/>
                          <a:gd name="T24" fmla="*/ 149 w 170"/>
                          <a:gd name="T25" fmla="*/ 73 h 160"/>
                          <a:gd name="T26" fmla="*/ 170 w 170"/>
                          <a:gd name="T27" fmla="*/ 59 h 160"/>
                          <a:gd name="T28" fmla="*/ 165 w 170"/>
                          <a:gd name="T29" fmla="*/ 32 h 160"/>
                          <a:gd name="T30" fmla="*/ 152 w 170"/>
                          <a:gd name="T31" fmla="*/ 19 h 160"/>
                          <a:gd name="T32" fmla="*/ 141 w 170"/>
                          <a:gd name="T33" fmla="*/ 28 h 160"/>
                          <a:gd name="T34" fmla="*/ 133 w 170"/>
                          <a:gd name="T35" fmla="*/ 18 h 160"/>
                          <a:gd name="T36" fmla="*/ 139 w 170"/>
                          <a:gd name="T37" fmla="*/ 8 h 160"/>
                          <a:gd name="T38" fmla="*/ 133 w 170"/>
                          <a:gd name="T39" fmla="*/ 0 h 160"/>
                          <a:gd name="T40" fmla="*/ 133 w 170"/>
                          <a:gd name="T41" fmla="*/ 0 h 160"/>
                          <a:gd name="T42" fmla="*/ 120 w 170"/>
                          <a:gd name="T43" fmla="*/ 2 h 160"/>
                          <a:gd name="T44" fmla="*/ 115 w 170"/>
                          <a:gd name="T45" fmla="*/ 11 h 160"/>
                          <a:gd name="T46" fmla="*/ 100 w 170"/>
                          <a:gd name="T47" fmla="*/ 11 h 160"/>
                          <a:gd name="T48" fmla="*/ 96 w 170"/>
                          <a:gd name="T49" fmla="*/ 21 h 160"/>
                          <a:gd name="T50" fmla="*/ 84 w 170"/>
                          <a:gd name="T51" fmla="*/ 21 h 160"/>
                          <a:gd name="T52" fmla="*/ 74 w 170"/>
                          <a:gd name="T53" fmla="*/ 8 h 160"/>
                          <a:gd name="T54" fmla="*/ 68 w 170"/>
                          <a:gd name="T55" fmla="*/ 0 h 160"/>
                          <a:gd name="T56" fmla="*/ 52 w 170"/>
                          <a:gd name="T57" fmla="*/ 6 h 160"/>
                          <a:gd name="T58" fmla="*/ 46 w 170"/>
                          <a:gd name="T59" fmla="*/ 19 h 160"/>
                          <a:gd name="T60" fmla="*/ 27 w 170"/>
                          <a:gd name="T61" fmla="*/ 31 h 160"/>
                          <a:gd name="T62" fmla="*/ 33 w 170"/>
                          <a:gd name="T63" fmla="*/ 41 h 160"/>
                          <a:gd name="T64" fmla="*/ 24 w 170"/>
                          <a:gd name="T65" fmla="*/ 50 h 160"/>
                          <a:gd name="T66" fmla="*/ 11 w 170"/>
                          <a:gd name="T67" fmla="*/ 50 h 160"/>
                          <a:gd name="T68" fmla="*/ 0 w 170"/>
                          <a:gd name="T69" fmla="*/ 59 h 160"/>
                          <a:gd name="T70" fmla="*/ 0 w 170"/>
                          <a:gd name="T71" fmla="*/ 75 h 160"/>
                          <a:gd name="T72" fmla="*/ 13 w 170"/>
                          <a:gd name="T73" fmla="*/ 77 h 160"/>
                          <a:gd name="T74" fmla="*/ 26 w 170"/>
                          <a:gd name="T75" fmla="*/ 86 h 160"/>
                          <a:gd name="T76" fmla="*/ 43 w 170"/>
                          <a:gd name="T77" fmla="*/ 89 h 160"/>
                          <a:gd name="T78" fmla="*/ 51 w 170"/>
                          <a:gd name="T79" fmla="*/ 104 h 160"/>
                          <a:gd name="T80" fmla="*/ 68 w 170"/>
                          <a:gd name="T81" fmla="*/ 109 h 160"/>
                          <a:gd name="T82" fmla="*/ 64 w 170"/>
                          <a:gd name="T83" fmla="*/ 127 h 16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170" h="160">
                            <a:moveTo>
                              <a:pt x="64" y="127"/>
                            </a:moveTo>
                            <a:lnTo>
                              <a:pt x="75" y="139"/>
                            </a:lnTo>
                            <a:lnTo>
                              <a:pt x="91" y="140"/>
                            </a:lnTo>
                            <a:lnTo>
                              <a:pt x="106" y="160"/>
                            </a:lnTo>
                            <a:lnTo>
                              <a:pt x="117" y="152"/>
                            </a:lnTo>
                            <a:lnTo>
                              <a:pt x="128" y="152"/>
                            </a:lnTo>
                            <a:lnTo>
                              <a:pt x="131" y="136"/>
                            </a:lnTo>
                            <a:lnTo>
                              <a:pt x="120" y="125"/>
                            </a:lnTo>
                            <a:lnTo>
                              <a:pt x="123" y="111"/>
                            </a:lnTo>
                            <a:lnTo>
                              <a:pt x="117" y="104"/>
                            </a:lnTo>
                            <a:lnTo>
                              <a:pt x="120" y="93"/>
                            </a:lnTo>
                            <a:lnTo>
                              <a:pt x="133" y="89"/>
                            </a:lnTo>
                            <a:lnTo>
                              <a:pt x="149" y="73"/>
                            </a:lnTo>
                            <a:lnTo>
                              <a:pt x="170" y="59"/>
                            </a:lnTo>
                            <a:lnTo>
                              <a:pt x="165" y="32"/>
                            </a:lnTo>
                            <a:lnTo>
                              <a:pt x="152" y="19"/>
                            </a:lnTo>
                            <a:lnTo>
                              <a:pt x="141" y="28"/>
                            </a:lnTo>
                            <a:lnTo>
                              <a:pt x="133" y="18"/>
                            </a:lnTo>
                            <a:lnTo>
                              <a:pt x="139" y="8"/>
                            </a:lnTo>
                            <a:lnTo>
                              <a:pt x="133" y="0"/>
                            </a:lnTo>
                            <a:lnTo>
                              <a:pt x="133" y="0"/>
                            </a:lnTo>
                            <a:lnTo>
                              <a:pt x="120" y="2"/>
                            </a:lnTo>
                            <a:lnTo>
                              <a:pt x="115" y="11"/>
                            </a:lnTo>
                            <a:lnTo>
                              <a:pt x="100" y="11"/>
                            </a:lnTo>
                            <a:lnTo>
                              <a:pt x="96" y="21"/>
                            </a:lnTo>
                            <a:lnTo>
                              <a:pt x="84" y="21"/>
                            </a:lnTo>
                            <a:lnTo>
                              <a:pt x="74" y="8"/>
                            </a:lnTo>
                            <a:lnTo>
                              <a:pt x="68" y="0"/>
                            </a:lnTo>
                            <a:lnTo>
                              <a:pt x="52" y="6"/>
                            </a:lnTo>
                            <a:lnTo>
                              <a:pt x="46" y="19"/>
                            </a:lnTo>
                            <a:lnTo>
                              <a:pt x="27" y="31"/>
                            </a:lnTo>
                            <a:lnTo>
                              <a:pt x="33" y="41"/>
                            </a:lnTo>
                            <a:lnTo>
                              <a:pt x="24" y="50"/>
                            </a:lnTo>
                            <a:lnTo>
                              <a:pt x="11" y="50"/>
                            </a:lnTo>
                            <a:lnTo>
                              <a:pt x="0" y="59"/>
                            </a:lnTo>
                            <a:lnTo>
                              <a:pt x="0" y="75"/>
                            </a:lnTo>
                            <a:lnTo>
                              <a:pt x="13" y="77"/>
                            </a:lnTo>
                            <a:lnTo>
                              <a:pt x="26" y="86"/>
                            </a:lnTo>
                            <a:lnTo>
                              <a:pt x="43" y="89"/>
                            </a:lnTo>
                            <a:lnTo>
                              <a:pt x="51" y="104"/>
                            </a:lnTo>
                            <a:lnTo>
                              <a:pt x="68" y="109"/>
                            </a:lnTo>
                            <a:lnTo>
                              <a:pt x="64" y="127"/>
                            </a:lnTo>
                            <a:close/>
                          </a:path>
                        </a:pathLst>
                      </a:custGeom>
                      <a:solidFill>
                        <a:srgbClr val="ED7D31">
                          <a:lumMod val="75000"/>
                        </a:srgbClr>
                      </a:solidFill>
                      <a:ln w="3175">
                        <a:solidFill>
                          <a:sysClr val="windowText" lastClr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  <p:grpSp>
                    <p:nvGrpSpPr>
                      <p:cNvPr id="167" name="Группа 166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4AF09FF-56ED-4081-8397-A6A57163EC7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56124" y="8800158"/>
                        <a:ext cx="1511301" cy="1250950"/>
                        <a:chOff x="56124" y="8800158"/>
                        <a:chExt cx="1511301" cy="1250950"/>
                      </a:xfrm>
                      <a:grpFill/>
                    </p:grpSpPr>
                    <p:sp>
                      <p:nvSpPr>
                        <p:cNvPr id="168" name="Freeform 1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204818C-9DBA-4C28-889E-DC41F256D20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9162" y="8922395"/>
                          <a:ext cx="385763" cy="333375"/>
                        </a:xfrm>
                        <a:custGeom>
                          <a:avLst/>
                          <a:gdLst>
                            <a:gd name="T0" fmla="*/ 118 w 243"/>
                            <a:gd name="T1" fmla="*/ 184 h 210"/>
                            <a:gd name="T2" fmla="*/ 131 w 243"/>
                            <a:gd name="T3" fmla="*/ 185 h 210"/>
                            <a:gd name="T4" fmla="*/ 137 w 243"/>
                            <a:gd name="T5" fmla="*/ 181 h 210"/>
                            <a:gd name="T6" fmla="*/ 144 w 243"/>
                            <a:gd name="T7" fmla="*/ 182 h 210"/>
                            <a:gd name="T8" fmla="*/ 159 w 243"/>
                            <a:gd name="T9" fmla="*/ 194 h 210"/>
                            <a:gd name="T10" fmla="*/ 169 w 243"/>
                            <a:gd name="T11" fmla="*/ 185 h 210"/>
                            <a:gd name="T12" fmla="*/ 182 w 243"/>
                            <a:gd name="T13" fmla="*/ 185 h 210"/>
                            <a:gd name="T14" fmla="*/ 201 w 243"/>
                            <a:gd name="T15" fmla="*/ 181 h 210"/>
                            <a:gd name="T16" fmla="*/ 207 w 243"/>
                            <a:gd name="T17" fmla="*/ 171 h 210"/>
                            <a:gd name="T18" fmla="*/ 220 w 243"/>
                            <a:gd name="T19" fmla="*/ 158 h 210"/>
                            <a:gd name="T20" fmla="*/ 237 w 243"/>
                            <a:gd name="T21" fmla="*/ 150 h 210"/>
                            <a:gd name="T22" fmla="*/ 243 w 243"/>
                            <a:gd name="T23" fmla="*/ 134 h 210"/>
                            <a:gd name="T24" fmla="*/ 237 w 243"/>
                            <a:gd name="T25" fmla="*/ 124 h 210"/>
                            <a:gd name="T26" fmla="*/ 226 w 243"/>
                            <a:gd name="T27" fmla="*/ 115 h 210"/>
                            <a:gd name="T28" fmla="*/ 218 w 243"/>
                            <a:gd name="T29" fmla="*/ 101 h 210"/>
                            <a:gd name="T30" fmla="*/ 211 w 243"/>
                            <a:gd name="T31" fmla="*/ 92 h 210"/>
                            <a:gd name="T32" fmla="*/ 211 w 243"/>
                            <a:gd name="T33" fmla="*/ 82 h 210"/>
                            <a:gd name="T34" fmla="*/ 195 w 243"/>
                            <a:gd name="T35" fmla="*/ 78 h 210"/>
                            <a:gd name="T36" fmla="*/ 179 w 243"/>
                            <a:gd name="T37" fmla="*/ 82 h 210"/>
                            <a:gd name="T38" fmla="*/ 160 w 243"/>
                            <a:gd name="T39" fmla="*/ 78 h 210"/>
                            <a:gd name="T40" fmla="*/ 152 w 243"/>
                            <a:gd name="T41" fmla="*/ 69 h 210"/>
                            <a:gd name="T42" fmla="*/ 137 w 243"/>
                            <a:gd name="T43" fmla="*/ 60 h 210"/>
                            <a:gd name="T44" fmla="*/ 125 w 243"/>
                            <a:gd name="T45" fmla="*/ 48 h 210"/>
                            <a:gd name="T46" fmla="*/ 122 w 243"/>
                            <a:gd name="T47" fmla="*/ 30 h 210"/>
                            <a:gd name="T48" fmla="*/ 109 w 243"/>
                            <a:gd name="T49" fmla="*/ 22 h 210"/>
                            <a:gd name="T50" fmla="*/ 108 w 243"/>
                            <a:gd name="T51" fmla="*/ 16 h 210"/>
                            <a:gd name="T52" fmla="*/ 95 w 243"/>
                            <a:gd name="T53" fmla="*/ 0 h 210"/>
                            <a:gd name="T54" fmla="*/ 77 w 243"/>
                            <a:gd name="T55" fmla="*/ 2 h 210"/>
                            <a:gd name="T56" fmla="*/ 60 w 243"/>
                            <a:gd name="T57" fmla="*/ 16 h 210"/>
                            <a:gd name="T58" fmla="*/ 60 w 243"/>
                            <a:gd name="T59" fmla="*/ 16 h 210"/>
                            <a:gd name="T60" fmla="*/ 53 w 243"/>
                            <a:gd name="T61" fmla="*/ 31 h 210"/>
                            <a:gd name="T62" fmla="*/ 34 w 243"/>
                            <a:gd name="T63" fmla="*/ 37 h 210"/>
                            <a:gd name="T64" fmla="*/ 25 w 243"/>
                            <a:gd name="T65" fmla="*/ 59 h 210"/>
                            <a:gd name="T66" fmla="*/ 15 w 243"/>
                            <a:gd name="T67" fmla="*/ 83 h 210"/>
                            <a:gd name="T68" fmla="*/ 9 w 243"/>
                            <a:gd name="T69" fmla="*/ 107 h 210"/>
                            <a:gd name="T70" fmla="*/ 11 w 243"/>
                            <a:gd name="T71" fmla="*/ 124 h 210"/>
                            <a:gd name="T72" fmla="*/ 0 w 243"/>
                            <a:gd name="T73" fmla="*/ 130 h 210"/>
                            <a:gd name="T74" fmla="*/ 15 w 243"/>
                            <a:gd name="T75" fmla="*/ 145 h 210"/>
                            <a:gd name="T76" fmla="*/ 9 w 243"/>
                            <a:gd name="T77" fmla="*/ 166 h 210"/>
                            <a:gd name="T78" fmla="*/ 5 w 243"/>
                            <a:gd name="T79" fmla="*/ 185 h 210"/>
                            <a:gd name="T80" fmla="*/ 19 w 243"/>
                            <a:gd name="T81" fmla="*/ 194 h 210"/>
                            <a:gd name="T82" fmla="*/ 19 w 243"/>
                            <a:gd name="T83" fmla="*/ 210 h 210"/>
                            <a:gd name="T84" fmla="*/ 28 w 243"/>
                            <a:gd name="T85" fmla="*/ 201 h 210"/>
                            <a:gd name="T86" fmla="*/ 38 w 243"/>
                            <a:gd name="T87" fmla="*/ 185 h 210"/>
                            <a:gd name="T88" fmla="*/ 50 w 243"/>
                            <a:gd name="T89" fmla="*/ 187 h 210"/>
                            <a:gd name="T90" fmla="*/ 64 w 243"/>
                            <a:gd name="T91" fmla="*/ 179 h 210"/>
                            <a:gd name="T92" fmla="*/ 77 w 243"/>
                            <a:gd name="T93" fmla="*/ 177 h 210"/>
                            <a:gd name="T94" fmla="*/ 92 w 243"/>
                            <a:gd name="T95" fmla="*/ 162 h 210"/>
                            <a:gd name="T96" fmla="*/ 105 w 243"/>
                            <a:gd name="T97" fmla="*/ 162 h 210"/>
                            <a:gd name="T98" fmla="*/ 115 w 243"/>
                            <a:gd name="T99" fmla="*/ 172 h 210"/>
                            <a:gd name="T100" fmla="*/ 118 w 243"/>
                            <a:gd name="T101" fmla="*/ 184 h 2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243" h="210">
                              <a:moveTo>
                                <a:pt x="118" y="184"/>
                              </a:moveTo>
                              <a:lnTo>
                                <a:pt x="131" y="185"/>
                              </a:lnTo>
                              <a:lnTo>
                                <a:pt x="137" y="181"/>
                              </a:lnTo>
                              <a:lnTo>
                                <a:pt x="144" y="182"/>
                              </a:lnTo>
                              <a:lnTo>
                                <a:pt x="159" y="194"/>
                              </a:lnTo>
                              <a:lnTo>
                                <a:pt x="169" y="185"/>
                              </a:lnTo>
                              <a:lnTo>
                                <a:pt x="182" y="185"/>
                              </a:lnTo>
                              <a:lnTo>
                                <a:pt x="201" y="181"/>
                              </a:lnTo>
                              <a:lnTo>
                                <a:pt x="207" y="171"/>
                              </a:lnTo>
                              <a:lnTo>
                                <a:pt x="220" y="158"/>
                              </a:lnTo>
                              <a:lnTo>
                                <a:pt x="237" y="150"/>
                              </a:lnTo>
                              <a:lnTo>
                                <a:pt x="243" y="134"/>
                              </a:lnTo>
                              <a:lnTo>
                                <a:pt x="237" y="124"/>
                              </a:lnTo>
                              <a:lnTo>
                                <a:pt x="226" y="115"/>
                              </a:lnTo>
                              <a:lnTo>
                                <a:pt x="218" y="101"/>
                              </a:lnTo>
                              <a:lnTo>
                                <a:pt x="211" y="92"/>
                              </a:lnTo>
                              <a:lnTo>
                                <a:pt x="211" y="82"/>
                              </a:lnTo>
                              <a:lnTo>
                                <a:pt x="195" y="78"/>
                              </a:lnTo>
                              <a:lnTo>
                                <a:pt x="179" y="82"/>
                              </a:lnTo>
                              <a:lnTo>
                                <a:pt x="160" y="78"/>
                              </a:lnTo>
                              <a:lnTo>
                                <a:pt x="152" y="69"/>
                              </a:lnTo>
                              <a:lnTo>
                                <a:pt x="137" y="60"/>
                              </a:lnTo>
                              <a:lnTo>
                                <a:pt x="125" y="48"/>
                              </a:lnTo>
                              <a:lnTo>
                                <a:pt x="122" y="30"/>
                              </a:lnTo>
                              <a:lnTo>
                                <a:pt x="109" y="22"/>
                              </a:lnTo>
                              <a:lnTo>
                                <a:pt x="108" y="16"/>
                              </a:lnTo>
                              <a:lnTo>
                                <a:pt x="95" y="0"/>
                              </a:lnTo>
                              <a:lnTo>
                                <a:pt x="77" y="2"/>
                              </a:lnTo>
                              <a:lnTo>
                                <a:pt x="60" y="16"/>
                              </a:lnTo>
                              <a:lnTo>
                                <a:pt x="60" y="16"/>
                              </a:lnTo>
                              <a:lnTo>
                                <a:pt x="53" y="31"/>
                              </a:lnTo>
                              <a:lnTo>
                                <a:pt x="34" y="37"/>
                              </a:lnTo>
                              <a:lnTo>
                                <a:pt x="25" y="59"/>
                              </a:lnTo>
                              <a:lnTo>
                                <a:pt x="15" y="83"/>
                              </a:lnTo>
                              <a:lnTo>
                                <a:pt x="9" y="107"/>
                              </a:lnTo>
                              <a:lnTo>
                                <a:pt x="11" y="124"/>
                              </a:lnTo>
                              <a:lnTo>
                                <a:pt x="0" y="130"/>
                              </a:lnTo>
                              <a:lnTo>
                                <a:pt x="15" y="145"/>
                              </a:lnTo>
                              <a:lnTo>
                                <a:pt x="9" y="166"/>
                              </a:lnTo>
                              <a:lnTo>
                                <a:pt x="5" y="185"/>
                              </a:lnTo>
                              <a:lnTo>
                                <a:pt x="19" y="194"/>
                              </a:lnTo>
                              <a:lnTo>
                                <a:pt x="19" y="210"/>
                              </a:lnTo>
                              <a:lnTo>
                                <a:pt x="28" y="201"/>
                              </a:lnTo>
                              <a:lnTo>
                                <a:pt x="38" y="185"/>
                              </a:lnTo>
                              <a:lnTo>
                                <a:pt x="50" y="187"/>
                              </a:lnTo>
                              <a:lnTo>
                                <a:pt x="64" y="179"/>
                              </a:lnTo>
                              <a:lnTo>
                                <a:pt x="77" y="177"/>
                              </a:lnTo>
                              <a:lnTo>
                                <a:pt x="92" y="162"/>
                              </a:lnTo>
                              <a:lnTo>
                                <a:pt x="105" y="162"/>
                              </a:lnTo>
                              <a:lnTo>
                                <a:pt x="115" y="172"/>
                              </a:lnTo>
                              <a:lnTo>
                                <a:pt x="118" y="18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69" name="Freeform 1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678A732-2708-4B00-9A37-B1F5C169EA7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9624" y="9435158"/>
                          <a:ext cx="311150" cy="303213"/>
                        </a:xfrm>
                        <a:custGeom>
                          <a:avLst/>
                          <a:gdLst>
                            <a:gd name="T0" fmla="*/ 148 w 196"/>
                            <a:gd name="T1" fmla="*/ 97 h 191"/>
                            <a:gd name="T2" fmla="*/ 151 w 196"/>
                            <a:gd name="T3" fmla="*/ 118 h 191"/>
                            <a:gd name="T4" fmla="*/ 162 w 196"/>
                            <a:gd name="T5" fmla="*/ 121 h 191"/>
                            <a:gd name="T6" fmla="*/ 170 w 196"/>
                            <a:gd name="T7" fmla="*/ 129 h 191"/>
                            <a:gd name="T8" fmla="*/ 170 w 196"/>
                            <a:gd name="T9" fmla="*/ 145 h 191"/>
                            <a:gd name="T10" fmla="*/ 183 w 196"/>
                            <a:gd name="T11" fmla="*/ 147 h 191"/>
                            <a:gd name="T12" fmla="*/ 196 w 196"/>
                            <a:gd name="T13" fmla="*/ 156 h 191"/>
                            <a:gd name="T14" fmla="*/ 184 w 196"/>
                            <a:gd name="T15" fmla="*/ 168 h 191"/>
                            <a:gd name="T16" fmla="*/ 170 w 196"/>
                            <a:gd name="T17" fmla="*/ 163 h 191"/>
                            <a:gd name="T18" fmla="*/ 160 w 196"/>
                            <a:gd name="T19" fmla="*/ 172 h 191"/>
                            <a:gd name="T20" fmla="*/ 160 w 196"/>
                            <a:gd name="T21" fmla="*/ 187 h 191"/>
                            <a:gd name="T22" fmla="*/ 149 w 196"/>
                            <a:gd name="T23" fmla="*/ 191 h 191"/>
                            <a:gd name="T24" fmla="*/ 145 w 196"/>
                            <a:gd name="T25" fmla="*/ 177 h 191"/>
                            <a:gd name="T26" fmla="*/ 130 w 196"/>
                            <a:gd name="T27" fmla="*/ 162 h 191"/>
                            <a:gd name="T28" fmla="*/ 109 w 196"/>
                            <a:gd name="T29" fmla="*/ 147 h 191"/>
                            <a:gd name="T30" fmla="*/ 96 w 196"/>
                            <a:gd name="T31" fmla="*/ 150 h 191"/>
                            <a:gd name="T32" fmla="*/ 68 w 196"/>
                            <a:gd name="T33" fmla="*/ 145 h 191"/>
                            <a:gd name="T34" fmla="*/ 68 w 196"/>
                            <a:gd name="T35" fmla="*/ 134 h 191"/>
                            <a:gd name="T36" fmla="*/ 55 w 196"/>
                            <a:gd name="T37" fmla="*/ 120 h 191"/>
                            <a:gd name="T38" fmla="*/ 48 w 196"/>
                            <a:gd name="T39" fmla="*/ 127 h 191"/>
                            <a:gd name="T40" fmla="*/ 32 w 196"/>
                            <a:gd name="T41" fmla="*/ 127 h 191"/>
                            <a:gd name="T42" fmla="*/ 11 w 196"/>
                            <a:gd name="T43" fmla="*/ 121 h 191"/>
                            <a:gd name="T44" fmla="*/ 21 w 196"/>
                            <a:gd name="T45" fmla="*/ 101 h 191"/>
                            <a:gd name="T46" fmla="*/ 21 w 196"/>
                            <a:gd name="T47" fmla="*/ 101 h 191"/>
                            <a:gd name="T48" fmla="*/ 21 w 196"/>
                            <a:gd name="T49" fmla="*/ 81 h 191"/>
                            <a:gd name="T50" fmla="*/ 10 w 196"/>
                            <a:gd name="T51" fmla="*/ 60 h 191"/>
                            <a:gd name="T52" fmla="*/ 0 w 196"/>
                            <a:gd name="T53" fmla="*/ 44 h 191"/>
                            <a:gd name="T54" fmla="*/ 10 w 196"/>
                            <a:gd name="T55" fmla="*/ 37 h 191"/>
                            <a:gd name="T56" fmla="*/ 16 w 196"/>
                            <a:gd name="T57" fmla="*/ 22 h 191"/>
                            <a:gd name="T58" fmla="*/ 27 w 196"/>
                            <a:gd name="T59" fmla="*/ 22 h 191"/>
                            <a:gd name="T60" fmla="*/ 36 w 196"/>
                            <a:gd name="T61" fmla="*/ 14 h 191"/>
                            <a:gd name="T62" fmla="*/ 46 w 196"/>
                            <a:gd name="T63" fmla="*/ 15 h 191"/>
                            <a:gd name="T64" fmla="*/ 53 w 196"/>
                            <a:gd name="T65" fmla="*/ 5 h 191"/>
                            <a:gd name="T66" fmla="*/ 66 w 196"/>
                            <a:gd name="T67" fmla="*/ 0 h 191"/>
                            <a:gd name="T68" fmla="*/ 75 w 196"/>
                            <a:gd name="T69" fmla="*/ 6 h 191"/>
                            <a:gd name="T70" fmla="*/ 87 w 196"/>
                            <a:gd name="T71" fmla="*/ 6 h 191"/>
                            <a:gd name="T72" fmla="*/ 93 w 196"/>
                            <a:gd name="T73" fmla="*/ 15 h 191"/>
                            <a:gd name="T74" fmla="*/ 103 w 196"/>
                            <a:gd name="T75" fmla="*/ 18 h 191"/>
                            <a:gd name="T76" fmla="*/ 110 w 196"/>
                            <a:gd name="T77" fmla="*/ 24 h 191"/>
                            <a:gd name="T78" fmla="*/ 110 w 196"/>
                            <a:gd name="T79" fmla="*/ 40 h 191"/>
                            <a:gd name="T80" fmla="*/ 122 w 196"/>
                            <a:gd name="T81" fmla="*/ 43 h 191"/>
                            <a:gd name="T82" fmla="*/ 125 w 196"/>
                            <a:gd name="T83" fmla="*/ 53 h 191"/>
                            <a:gd name="T84" fmla="*/ 135 w 196"/>
                            <a:gd name="T85" fmla="*/ 57 h 191"/>
                            <a:gd name="T86" fmla="*/ 138 w 196"/>
                            <a:gd name="T87" fmla="*/ 79 h 191"/>
                            <a:gd name="T88" fmla="*/ 148 w 196"/>
                            <a:gd name="T89" fmla="*/ 97 h 19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96" h="191">
                              <a:moveTo>
                                <a:pt x="148" y="97"/>
                              </a:moveTo>
                              <a:lnTo>
                                <a:pt x="151" y="118"/>
                              </a:lnTo>
                              <a:lnTo>
                                <a:pt x="162" y="121"/>
                              </a:lnTo>
                              <a:lnTo>
                                <a:pt x="170" y="129"/>
                              </a:lnTo>
                              <a:lnTo>
                                <a:pt x="170" y="145"/>
                              </a:lnTo>
                              <a:lnTo>
                                <a:pt x="183" y="147"/>
                              </a:lnTo>
                              <a:lnTo>
                                <a:pt x="196" y="156"/>
                              </a:lnTo>
                              <a:lnTo>
                                <a:pt x="184" y="168"/>
                              </a:lnTo>
                              <a:lnTo>
                                <a:pt x="170" y="163"/>
                              </a:lnTo>
                              <a:lnTo>
                                <a:pt x="160" y="172"/>
                              </a:lnTo>
                              <a:lnTo>
                                <a:pt x="160" y="187"/>
                              </a:lnTo>
                              <a:lnTo>
                                <a:pt x="149" y="191"/>
                              </a:lnTo>
                              <a:lnTo>
                                <a:pt x="145" y="177"/>
                              </a:lnTo>
                              <a:lnTo>
                                <a:pt x="130" y="162"/>
                              </a:lnTo>
                              <a:lnTo>
                                <a:pt x="109" y="147"/>
                              </a:lnTo>
                              <a:lnTo>
                                <a:pt x="96" y="150"/>
                              </a:lnTo>
                              <a:lnTo>
                                <a:pt x="68" y="145"/>
                              </a:lnTo>
                              <a:lnTo>
                                <a:pt x="68" y="134"/>
                              </a:lnTo>
                              <a:lnTo>
                                <a:pt x="55" y="120"/>
                              </a:lnTo>
                              <a:lnTo>
                                <a:pt x="48" y="127"/>
                              </a:lnTo>
                              <a:lnTo>
                                <a:pt x="32" y="127"/>
                              </a:lnTo>
                              <a:lnTo>
                                <a:pt x="11" y="121"/>
                              </a:lnTo>
                              <a:lnTo>
                                <a:pt x="21" y="101"/>
                              </a:lnTo>
                              <a:lnTo>
                                <a:pt x="21" y="101"/>
                              </a:lnTo>
                              <a:lnTo>
                                <a:pt x="21" y="81"/>
                              </a:lnTo>
                              <a:lnTo>
                                <a:pt x="10" y="60"/>
                              </a:lnTo>
                              <a:lnTo>
                                <a:pt x="0" y="44"/>
                              </a:lnTo>
                              <a:lnTo>
                                <a:pt x="10" y="37"/>
                              </a:lnTo>
                              <a:lnTo>
                                <a:pt x="16" y="22"/>
                              </a:lnTo>
                              <a:lnTo>
                                <a:pt x="27" y="22"/>
                              </a:lnTo>
                              <a:lnTo>
                                <a:pt x="36" y="14"/>
                              </a:lnTo>
                              <a:lnTo>
                                <a:pt x="46" y="15"/>
                              </a:lnTo>
                              <a:lnTo>
                                <a:pt x="53" y="5"/>
                              </a:lnTo>
                              <a:lnTo>
                                <a:pt x="66" y="0"/>
                              </a:lnTo>
                              <a:lnTo>
                                <a:pt x="75" y="6"/>
                              </a:lnTo>
                              <a:lnTo>
                                <a:pt x="87" y="6"/>
                              </a:lnTo>
                              <a:lnTo>
                                <a:pt x="93" y="15"/>
                              </a:lnTo>
                              <a:lnTo>
                                <a:pt x="103" y="18"/>
                              </a:lnTo>
                              <a:lnTo>
                                <a:pt x="110" y="24"/>
                              </a:lnTo>
                              <a:lnTo>
                                <a:pt x="110" y="40"/>
                              </a:lnTo>
                              <a:lnTo>
                                <a:pt x="122" y="43"/>
                              </a:lnTo>
                              <a:lnTo>
                                <a:pt x="125" y="53"/>
                              </a:lnTo>
                              <a:lnTo>
                                <a:pt x="135" y="57"/>
                              </a:lnTo>
                              <a:lnTo>
                                <a:pt x="138" y="79"/>
                              </a:lnTo>
                              <a:lnTo>
                                <a:pt x="148" y="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0" name="Freeform 1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A7C9A47-E399-49D4-BD57-8D102CE4B3B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16449" y="9625658"/>
                          <a:ext cx="252413" cy="311150"/>
                        </a:xfrm>
                        <a:custGeom>
                          <a:avLst/>
                          <a:gdLst>
                            <a:gd name="T0" fmla="*/ 151 w 159"/>
                            <a:gd name="T1" fmla="*/ 71 h 196"/>
                            <a:gd name="T2" fmla="*/ 156 w 159"/>
                            <a:gd name="T3" fmla="*/ 84 h 196"/>
                            <a:gd name="T4" fmla="*/ 147 w 159"/>
                            <a:gd name="T5" fmla="*/ 90 h 196"/>
                            <a:gd name="T6" fmla="*/ 159 w 159"/>
                            <a:gd name="T7" fmla="*/ 103 h 196"/>
                            <a:gd name="T8" fmla="*/ 151 w 159"/>
                            <a:gd name="T9" fmla="*/ 118 h 196"/>
                            <a:gd name="T10" fmla="*/ 141 w 159"/>
                            <a:gd name="T11" fmla="*/ 118 h 196"/>
                            <a:gd name="T12" fmla="*/ 141 w 159"/>
                            <a:gd name="T13" fmla="*/ 137 h 196"/>
                            <a:gd name="T14" fmla="*/ 146 w 159"/>
                            <a:gd name="T15" fmla="*/ 150 h 196"/>
                            <a:gd name="T16" fmla="*/ 130 w 159"/>
                            <a:gd name="T17" fmla="*/ 157 h 196"/>
                            <a:gd name="T18" fmla="*/ 130 w 159"/>
                            <a:gd name="T19" fmla="*/ 174 h 196"/>
                            <a:gd name="T20" fmla="*/ 119 w 159"/>
                            <a:gd name="T21" fmla="*/ 176 h 196"/>
                            <a:gd name="T22" fmla="*/ 122 w 159"/>
                            <a:gd name="T23" fmla="*/ 188 h 196"/>
                            <a:gd name="T24" fmla="*/ 105 w 159"/>
                            <a:gd name="T25" fmla="*/ 196 h 196"/>
                            <a:gd name="T26" fmla="*/ 102 w 159"/>
                            <a:gd name="T27" fmla="*/ 193 h 196"/>
                            <a:gd name="T28" fmla="*/ 102 w 159"/>
                            <a:gd name="T29" fmla="*/ 193 h 196"/>
                            <a:gd name="T30" fmla="*/ 96 w 159"/>
                            <a:gd name="T31" fmla="*/ 170 h 196"/>
                            <a:gd name="T32" fmla="*/ 82 w 159"/>
                            <a:gd name="T33" fmla="*/ 161 h 196"/>
                            <a:gd name="T34" fmla="*/ 67 w 159"/>
                            <a:gd name="T35" fmla="*/ 144 h 196"/>
                            <a:gd name="T36" fmla="*/ 73 w 159"/>
                            <a:gd name="T37" fmla="*/ 123 h 196"/>
                            <a:gd name="T38" fmla="*/ 67 w 159"/>
                            <a:gd name="T39" fmla="*/ 94 h 196"/>
                            <a:gd name="T40" fmla="*/ 48 w 159"/>
                            <a:gd name="T41" fmla="*/ 80 h 196"/>
                            <a:gd name="T42" fmla="*/ 26 w 159"/>
                            <a:gd name="T43" fmla="*/ 64 h 196"/>
                            <a:gd name="T44" fmla="*/ 21 w 159"/>
                            <a:gd name="T45" fmla="*/ 42 h 196"/>
                            <a:gd name="T46" fmla="*/ 6 w 159"/>
                            <a:gd name="T47" fmla="*/ 30 h 196"/>
                            <a:gd name="T48" fmla="*/ 0 w 159"/>
                            <a:gd name="T49" fmla="*/ 16 h 196"/>
                            <a:gd name="T50" fmla="*/ 13 w 159"/>
                            <a:gd name="T51" fmla="*/ 1 h 196"/>
                            <a:gd name="T52" fmla="*/ 34 w 159"/>
                            <a:gd name="T53" fmla="*/ 7 h 196"/>
                            <a:gd name="T54" fmla="*/ 50 w 159"/>
                            <a:gd name="T55" fmla="*/ 7 h 196"/>
                            <a:gd name="T56" fmla="*/ 57 w 159"/>
                            <a:gd name="T57" fmla="*/ 0 h 196"/>
                            <a:gd name="T58" fmla="*/ 70 w 159"/>
                            <a:gd name="T59" fmla="*/ 14 h 196"/>
                            <a:gd name="T60" fmla="*/ 70 w 159"/>
                            <a:gd name="T61" fmla="*/ 25 h 196"/>
                            <a:gd name="T62" fmla="*/ 98 w 159"/>
                            <a:gd name="T63" fmla="*/ 30 h 196"/>
                            <a:gd name="T64" fmla="*/ 111 w 159"/>
                            <a:gd name="T65" fmla="*/ 27 h 196"/>
                            <a:gd name="T66" fmla="*/ 132 w 159"/>
                            <a:gd name="T67" fmla="*/ 42 h 196"/>
                            <a:gd name="T68" fmla="*/ 147 w 159"/>
                            <a:gd name="T69" fmla="*/ 57 h 196"/>
                            <a:gd name="T70" fmla="*/ 151 w 159"/>
                            <a:gd name="T71" fmla="*/ 71 h 1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</a:cxnLst>
                          <a:rect l="0" t="0" r="r" b="b"/>
                          <a:pathLst>
                            <a:path w="159" h="196">
                              <a:moveTo>
                                <a:pt x="151" y="71"/>
                              </a:moveTo>
                              <a:lnTo>
                                <a:pt x="156" y="84"/>
                              </a:lnTo>
                              <a:lnTo>
                                <a:pt x="147" y="90"/>
                              </a:lnTo>
                              <a:lnTo>
                                <a:pt x="159" y="103"/>
                              </a:lnTo>
                              <a:lnTo>
                                <a:pt x="151" y="118"/>
                              </a:lnTo>
                              <a:lnTo>
                                <a:pt x="141" y="118"/>
                              </a:lnTo>
                              <a:lnTo>
                                <a:pt x="141" y="137"/>
                              </a:lnTo>
                              <a:lnTo>
                                <a:pt x="146" y="150"/>
                              </a:lnTo>
                              <a:lnTo>
                                <a:pt x="130" y="157"/>
                              </a:lnTo>
                              <a:lnTo>
                                <a:pt x="130" y="174"/>
                              </a:lnTo>
                              <a:lnTo>
                                <a:pt x="119" y="176"/>
                              </a:lnTo>
                              <a:lnTo>
                                <a:pt x="122" y="188"/>
                              </a:lnTo>
                              <a:lnTo>
                                <a:pt x="105" y="196"/>
                              </a:lnTo>
                              <a:lnTo>
                                <a:pt x="102" y="193"/>
                              </a:lnTo>
                              <a:lnTo>
                                <a:pt x="102" y="193"/>
                              </a:lnTo>
                              <a:lnTo>
                                <a:pt x="96" y="170"/>
                              </a:lnTo>
                              <a:lnTo>
                                <a:pt x="82" y="161"/>
                              </a:lnTo>
                              <a:lnTo>
                                <a:pt x="67" y="144"/>
                              </a:lnTo>
                              <a:lnTo>
                                <a:pt x="73" y="123"/>
                              </a:lnTo>
                              <a:lnTo>
                                <a:pt x="67" y="94"/>
                              </a:lnTo>
                              <a:lnTo>
                                <a:pt x="48" y="80"/>
                              </a:lnTo>
                              <a:lnTo>
                                <a:pt x="26" y="64"/>
                              </a:lnTo>
                              <a:lnTo>
                                <a:pt x="21" y="42"/>
                              </a:lnTo>
                              <a:lnTo>
                                <a:pt x="6" y="30"/>
                              </a:lnTo>
                              <a:lnTo>
                                <a:pt x="0" y="16"/>
                              </a:lnTo>
                              <a:lnTo>
                                <a:pt x="13" y="1"/>
                              </a:lnTo>
                              <a:lnTo>
                                <a:pt x="34" y="7"/>
                              </a:lnTo>
                              <a:lnTo>
                                <a:pt x="50" y="7"/>
                              </a:lnTo>
                              <a:lnTo>
                                <a:pt x="57" y="0"/>
                              </a:lnTo>
                              <a:lnTo>
                                <a:pt x="70" y="14"/>
                              </a:lnTo>
                              <a:lnTo>
                                <a:pt x="70" y="25"/>
                              </a:lnTo>
                              <a:lnTo>
                                <a:pt x="98" y="30"/>
                              </a:lnTo>
                              <a:lnTo>
                                <a:pt x="111" y="27"/>
                              </a:lnTo>
                              <a:lnTo>
                                <a:pt x="132" y="42"/>
                              </a:lnTo>
                              <a:lnTo>
                                <a:pt x="147" y="57"/>
                              </a:lnTo>
                              <a:lnTo>
                                <a:pt x="151" y="7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1" name="Freeform 7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59C648B-1254-452A-9949-B9E72AF4AF6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0762" y="9179570"/>
                          <a:ext cx="307975" cy="212725"/>
                        </a:xfrm>
                        <a:custGeom>
                          <a:avLst/>
                          <a:gdLst>
                            <a:gd name="T0" fmla="*/ 182 w 194"/>
                            <a:gd name="T1" fmla="*/ 89 h 134"/>
                            <a:gd name="T2" fmla="*/ 182 w 194"/>
                            <a:gd name="T3" fmla="*/ 103 h 134"/>
                            <a:gd name="T4" fmla="*/ 168 w 194"/>
                            <a:gd name="T5" fmla="*/ 113 h 134"/>
                            <a:gd name="T6" fmla="*/ 153 w 194"/>
                            <a:gd name="T7" fmla="*/ 103 h 134"/>
                            <a:gd name="T8" fmla="*/ 149 w 194"/>
                            <a:gd name="T9" fmla="*/ 109 h 134"/>
                            <a:gd name="T10" fmla="*/ 149 w 194"/>
                            <a:gd name="T11" fmla="*/ 119 h 134"/>
                            <a:gd name="T12" fmla="*/ 136 w 194"/>
                            <a:gd name="T13" fmla="*/ 122 h 134"/>
                            <a:gd name="T14" fmla="*/ 124 w 194"/>
                            <a:gd name="T15" fmla="*/ 111 h 134"/>
                            <a:gd name="T16" fmla="*/ 115 w 194"/>
                            <a:gd name="T17" fmla="*/ 106 h 134"/>
                            <a:gd name="T18" fmla="*/ 98 w 194"/>
                            <a:gd name="T19" fmla="*/ 111 h 134"/>
                            <a:gd name="T20" fmla="*/ 90 w 194"/>
                            <a:gd name="T21" fmla="*/ 118 h 134"/>
                            <a:gd name="T22" fmla="*/ 82 w 194"/>
                            <a:gd name="T23" fmla="*/ 115 h 134"/>
                            <a:gd name="T24" fmla="*/ 67 w 194"/>
                            <a:gd name="T25" fmla="*/ 134 h 134"/>
                            <a:gd name="T26" fmla="*/ 47 w 194"/>
                            <a:gd name="T27" fmla="*/ 125 h 134"/>
                            <a:gd name="T28" fmla="*/ 31 w 194"/>
                            <a:gd name="T29" fmla="*/ 125 h 134"/>
                            <a:gd name="T30" fmla="*/ 16 w 194"/>
                            <a:gd name="T31" fmla="*/ 121 h 134"/>
                            <a:gd name="T32" fmla="*/ 15 w 194"/>
                            <a:gd name="T33" fmla="*/ 106 h 134"/>
                            <a:gd name="T34" fmla="*/ 6 w 194"/>
                            <a:gd name="T35" fmla="*/ 97 h 134"/>
                            <a:gd name="T36" fmla="*/ 6 w 194"/>
                            <a:gd name="T37" fmla="*/ 86 h 134"/>
                            <a:gd name="T38" fmla="*/ 13 w 194"/>
                            <a:gd name="T39" fmla="*/ 79 h 134"/>
                            <a:gd name="T40" fmla="*/ 13 w 194"/>
                            <a:gd name="T41" fmla="*/ 64 h 134"/>
                            <a:gd name="T42" fmla="*/ 16 w 194"/>
                            <a:gd name="T43" fmla="*/ 49 h 134"/>
                            <a:gd name="T44" fmla="*/ 9 w 194"/>
                            <a:gd name="T45" fmla="*/ 42 h 134"/>
                            <a:gd name="T46" fmla="*/ 11 w 194"/>
                            <a:gd name="T47" fmla="*/ 32 h 134"/>
                            <a:gd name="T48" fmla="*/ 11 w 194"/>
                            <a:gd name="T49" fmla="*/ 32 h 134"/>
                            <a:gd name="T50" fmla="*/ 0 w 194"/>
                            <a:gd name="T51" fmla="*/ 17 h 134"/>
                            <a:gd name="T52" fmla="*/ 13 w 194"/>
                            <a:gd name="T53" fmla="*/ 15 h 134"/>
                            <a:gd name="T54" fmla="*/ 28 w 194"/>
                            <a:gd name="T55" fmla="*/ 0 h 134"/>
                            <a:gd name="T56" fmla="*/ 41 w 194"/>
                            <a:gd name="T57" fmla="*/ 0 h 134"/>
                            <a:gd name="T58" fmla="*/ 51 w 194"/>
                            <a:gd name="T59" fmla="*/ 10 h 134"/>
                            <a:gd name="T60" fmla="*/ 54 w 194"/>
                            <a:gd name="T61" fmla="*/ 22 h 134"/>
                            <a:gd name="T62" fmla="*/ 67 w 194"/>
                            <a:gd name="T63" fmla="*/ 23 h 134"/>
                            <a:gd name="T64" fmla="*/ 73 w 194"/>
                            <a:gd name="T65" fmla="*/ 19 h 134"/>
                            <a:gd name="T66" fmla="*/ 80 w 194"/>
                            <a:gd name="T67" fmla="*/ 20 h 134"/>
                            <a:gd name="T68" fmla="*/ 93 w 194"/>
                            <a:gd name="T69" fmla="*/ 31 h 134"/>
                            <a:gd name="T70" fmla="*/ 105 w 194"/>
                            <a:gd name="T71" fmla="*/ 23 h 134"/>
                            <a:gd name="T72" fmla="*/ 118 w 194"/>
                            <a:gd name="T73" fmla="*/ 23 h 134"/>
                            <a:gd name="T74" fmla="*/ 137 w 194"/>
                            <a:gd name="T75" fmla="*/ 19 h 134"/>
                            <a:gd name="T76" fmla="*/ 150 w 194"/>
                            <a:gd name="T77" fmla="*/ 23 h 134"/>
                            <a:gd name="T78" fmla="*/ 157 w 194"/>
                            <a:gd name="T79" fmla="*/ 38 h 134"/>
                            <a:gd name="T80" fmla="*/ 166 w 194"/>
                            <a:gd name="T81" fmla="*/ 47 h 134"/>
                            <a:gd name="T82" fmla="*/ 182 w 194"/>
                            <a:gd name="T83" fmla="*/ 47 h 134"/>
                            <a:gd name="T84" fmla="*/ 188 w 194"/>
                            <a:gd name="T85" fmla="*/ 58 h 134"/>
                            <a:gd name="T86" fmla="*/ 194 w 194"/>
                            <a:gd name="T87" fmla="*/ 68 h 134"/>
                            <a:gd name="T88" fmla="*/ 188 w 194"/>
                            <a:gd name="T89" fmla="*/ 79 h 134"/>
                            <a:gd name="T90" fmla="*/ 182 w 194"/>
                            <a:gd name="T91" fmla="*/ 89 h 1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194" h="134">
                              <a:moveTo>
                                <a:pt x="182" y="89"/>
                              </a:moveTo>
                              <a:lnTo>
                                <a:pt x="182" y="103"/>
                              </a:lnTo>
                              <a:lnTo>
                                <a:pt x="168" y="113"/>
                              </a:lnTo>
                              <a:lnTo>
                                <a:pt x="153" y="103"/>
                              </a:lnTo>
                              <a:lnTo>
                                <a:pt x="149" y="109"/>
                              </a:lnTo>
                              <a:lnTo>
                                <a:pt x="149" y="119"/>
                              </a:lnTo>
                              <a:lnTo>
                                <a:pt x="136" y="122"/>
                              </a:lnTo>
                              <a:lnTo>
                                <a:pt x="124" y="111"/>
                              </a:lnTo>
                              <a:lnTo>
                                <a:pt x="115" y="106"/>
                              </a:lnTo>
                              <a:lnTo>
                                <a:pt x="98" y="111"/>
                              </a:lnTo>
                              <a:lnTo>
                                <a:pt x="90" y="118"/>
                              </a:lnTo>
                              <a:lnTo>
                                <a:pt x="82" y="115"/>
                              </a:lnTo>
                              <a:lnTo>
                                <a:pt x="67" y="134"/>
                              </a:lnTo>
                              <a:lnTo>
                                <a:pt x="47" y="125"/>
                              </a:lnTo>
                              <a:lnTo>
                                <a:pt x="31" y="125"/>
                              </a:lnTo>
                              <a:lnTo>
                                <a:pt x="16" y="121"/>
                              </a:lnTo>
                              <a:lnTo>
                                <a:pt x="15" y="106"/>
                              </a:lnTo>
                              <a:lnTo>
                                <a:pt x="6" y="97"/>
                              </a:lnTo>
                              <a:lnTo>
                                <a:pt x="6" y="86"/>
                              </a:lnTo>
                              <a:lnTo>
                                <a:pt x="13" y="79"/>
                              </a:lnTo>
                              <a:lnTo>
                                <a:pt x="13" y="64"/>
                              </a:lnTo>
                              <a:lnTo>
                                <a:pt x="16" y="49"/>
                              </a:lnTo>
                              <a:lnTo>
                                <a:pt x="9" y="42"/>
                              </a:lnTo>
                              <a:lnTo>
                                <a:pt x="11" y="32"/>
                              </a:lnTo>
                              <a:lnTo>
                                <a:pt x="11" y="32"/>
                              </a:lnTo>
                              <a:lnTo>
                                <a:pt x="0" y="17"/>
                              </a:lnTo>
                              <a:lnTo>
                                <a:pt x="13" y="15"/>
                              </a:lnTo>
                              <a:lnTo>
                                <a:pt x="28" y="0"/>
                              </a:lnTo>
                              <a:lnTo>
                                <a:pt x="41" y="0"/>
                              </a:lnTo>
                              <a:lnTo>
                                <a:pt x="51" y="10"/>
                              </a:lnTo>
                              <a:lnTo>
                                <a:pt x="54" y="22"/>
                              </a:lnTo>
                              <a:lnTo>
                                <a:pt x="67" y="23"/>
                              </a:lnTo>
                              <a:lnTo>
                                <a:pt x="73" y="19"/>
                              </a:lnTo>
                              <a:lnTo>
                                <a:pt x="80" y="20"/>
                              </a:lnTo>
                              <a:lnTo>
                                <a:pt x="93" y="31"/>
                              </a:lnTo>
                              <a:lnTo>
                                <a:pt x="105" y="23"/>
                              </a:lnTo>
                              <a:lnTo>
                                <a:pt x="118" y="23"/>
                              </a:lnTo>
                              <a:lnTo>
                                <a:pt x="137" y="19"/>
                              </a:lnTo>
                              <a:lnTo>
                                <a:pt x="150" y="23"/>
                              </a:lnTo>
                              <a:lnTo>
                                <a:pt x="157" y="38"/>
                              </a:lnTo>
                              <a:lnTo>
                                <a:pt x="166" y="47"/>
                              </a:lnTo>
                              <a:lnTo>
                                <a:pt x="182" y="47"/>
                              </a:lnTo>
                              <a:lnTo>
                                <a:pt x="188" y="58"/>
                              </a:lnTo>
                              <a:lnTo>
                                <a:pt x="194" y="68"/>
                              </a:lnTo>
                              <a:lnTo>
                                <a:pt x="188" y="79"/>
                              </a:lnTo>
                              <a:lnTo>
                                <a:pt x="182" y="8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5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2" name="Freeform 7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CC24BCF-8D2D-4C01-8EF6-74A08FF1716B}"/>
                            </a:ext>
                          </a:extLst>
                        </p:cNvPr>
                        <p:cNvSpPr>
                          <a:spLocks noEditPoints="1"/>
                        </p:cNvSpPr>
                        <p:nvPr/>
                      </p:nvSpPr>
                      <p:spPr bwMode="auto">
                        <a:xfrm>
                          <a:off x="548249" y="9097020"/>
                          <a:ext cx="304800" cy="373063"/>
                        </a:xfrm>
                        <a:custGeom>
                          <a:avLst/>
                          <a:gdLst>
                            <a:gd name="T0" fmla="*/ 116 w 132"/>
                            <a:gd name="T1" fmla="*/ 106 h 162"/>
                            <a:gd name="T2" fmla="*/ 110 w 132"/>
                            <a:gd name="T3" fmla="*/ 94 h 162"/>
                            <a:gd name="T4" fmla="*/ 114 w 132"/>
                            <a:gd name="T5" fmla="*/ 80 h 162"/>
                            <a:gd name="T6" fmla="*/ 119 w 132"/>
                            <a:gd name="T7" fmla="*/ 66 h 162"/>
                            <a:gd name="T8" fmla="*/ 129 w 132"/>
                            <a:gd name="T9" fmla="*/ 54 h 162"/>
                            <a:gd name="T10" fmla="*/ 132 w 132"/>
                            <a:gd name="T11" fmla="*/ 40 h 162"/>
                            <a:gd name="T12" fmla="*/ 114 w 132"/>
                            <a:gd name="T13" fmla="*/ 32 h 162"/>
                            <a:gd name="T14" fmla="*/ 96 w 132"/>
                            <a:gd name="T15" fmla="*/ 25 h 162"/>
                            <a:gd name="T16" fmla="*/ 77 w 132"/>
                            <a:gd name="T17" fmla="*/ 20 h 162"/>
                            <a:gd name="T18" fmla="*/ 61 w 132"/>
                            <a:gd name="T19" fmla="*/ 17 h 162"/>
                            <a:gd name="T20" fmla="*/ 57 w 132"/>
                            <a:gd name="T21" fmla="*/ 9 h 162"/>
                            <a:gd name="T22" fmla="*/ 46 w 132"/>
                            <a:gd name="T23" fmla="*/ 4 h 162"/>
                            <a:gd name="T24" fmla="*/ 33 w 132"/>
                            <a:gd name="T25" fmla="*/ 12 h 162"/>
                            <a:gd name="T26" fmla="*/ 25 w 132"/>
                            <a:gd name="T27" fmla="*/ 28 h 162"/>
                            <a:gd name="T28" fmla="*/ 4 w 132"/>
                            <a:gd name="T29" fmla="*/ 42 h 162"/>
                            <a:gd name="T30" fmla="*/ 9 w 132"/>
                            <a:gd name="T31" fmla="*/ 52 h 162"/>
                            <a:gd name="T32" fmla="*/ 20 w 132"/>
                            <a:gd name="T33" fmla="*/ 68 h 162"/>
                            <a:gd name="T34" fmla="*/ 35 w 132"/>
                            <a:gd name="T35" fmla="*/ 76 h 162"/>
                            <a:gd name="T36" fmla="*/ 31 w 132"/>
                            <a:gd name="T37" fmla="*/ 97 h 162"/>
                            <a:gd name="T38" fmla="*/ 37 w 132"/>
                            <a:gd name="T39" fmla="*/ 117 h 162"/>
                            <a:gd name="T40" fmla="*/ 45 w 132"/>
                            <a:gd name="T41" fmla="*/ 126 h 162"/>
                            <a:gd name="T42" fmla="*/ 45 w 132"/>
                            <a:gd name="T43" fmla="*/ 142 h 162"/>
                            <a:gd name="T44" fmla="*/ 43 w 132"/>
                            <a:gd name="T45" fmla="*/ 162 h 162"/>
                            <a:gd name="T46" fmla="*/ 55 w 132"/>
                            <a:gd name="T47" fmla="*/ 154 h 162"/>
                            <a:gd name="T48" fmla="*/ 65 w 132"/>
                            <a:gd name="T49" fmla="*/ 155 h 162"/>
                            <a:gd name="T50" fmla="*/ 81 w 132"/>
                            <a:gd name="T51" fmla="*/ 151 h 162"/>
                            <a:gd name="T52" fmla="*/ 98 w 132"/>
                            <a:gd name="T53" fmla="*/ 155 h 162"/>
                            <a:gd name="T54" fmla="*/ 108 w 132"/>
                            <a:gd name="T55" fmla="*/ 150 h 162"/>
                            <a:gd name="T56" fmla="*/ 123 w 132"/>
                            <a:gd name="T57" fmla="*/ 151 h 162"/>
                            <a:gd name="T58" fmla="*/ 127 w 132"/>
                            <a:gd name="T59" fmla="*/ 139 h 162"/>
                            <a:gd name="T60" fmla="*/ 131 w 132"/>
                            <a:gd name="T61" fmla="*/ 120 h 162"/>
                            <a:gd name="T62" fmla="*/ 119 w 132"/>
                            <a:gd name="T63" fmla="*/ 112 h 162"/>
                            <a:gd name="T64" fmla="*/ 82 w 132"/>
                            <a:gd name="T65" fmla="*/ 84 h 162"/>
                            <a:gd name="T66" fmla="*/ 74 w 132"/>
                            <a:gd name="T67" fmla="*/ 91 h 162"/>
                            <a:gd name="T68" fmla="*/ 69 w 132"/>
                            <a:gd name="T69" fmla="*/ 86 h 162"/>
                            <a:gd name="T70" fmla="*/ 57 w 132"/>
                            <a:gd name="T71" fmla="*/ 91 h 162"/>
                            <a:gd name="T72" fmla="*/ 60 w 132"/>
                            <a:gd name="T73" fmla="*/ 78 h 162"/>
                            <a:gd name="T74" fmla="*/ 65 w 132"/>
                            <a:gd name="T75" fmla="*/ 72 h 162"/>
                            <a:gd name="T76" fmla="*/ 67 w 132"/>
                            <a:gd name="T77" fmla="*/ 62 h 162"/>
                            <a:gd name="T78" fmla="*/ 78 w 132"/>
                            <a:gd name="T79" fmla="*/ 57 h 162"/>
                            <a:gd name="T80" fmla="*/ 80 w 132"/>
                            <a:gd name="T81" fmla="*/ 65 h 162"/>
                            <a:gd name="T82" fmla="*/ 86 w 132"/>
                            <a:gd name="T83" fmla="*/ 69 h 162"/>
                            <a:gd name="T84" fmla="*/ 86 w 132"/>
                            <a:gd name="T85" fmla="*/ 78 h 16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</a:cxnLst>
                          <a:rect l="0" t="0" r="r" b="b"/>
                          <a:pathLst>
                            <a:path w="132" h="162">
                              <a:moveTo>
                                <a:pt x="119" y="112"/>
                              </a:moveTo>
                              <a:cubicBezTo>
                                <a:pt x="116" y="106"/>
                                <a:pt x="116" y="106"/>
                                <a:pt x="116" y="106"/>
                              </a:cubicBezTo>
                              <a:cubicBezTo>
                                <a:pt x="116" y="97"/>
                                <a:pt x="116" y="97"/>
                                <a:pt x="116" y="97"/>
                              </a:cubicBezTo>
                              <a:cubicBezTo>
                                <a:pt x="110" y="94"/>
                                <a:pt x="110" y="94"/>
                                <a:pt x="110" y="94"/>
                              </a:cubicBezTo>
                              <a:cubicBezTo>
                                <a:pt x="106" y="86"/>
                                <a:pt x="106" y="86"/>
                                <a:pt x="106" y="86"/>
                              </a:cubicBezTo>
                              <a:cubicBezTo>
                                <a:pt x="114" y="80"/>
                                <a:pt x="114" y="80"/>
                                <a:pt x="114" y="80"/>
                              </a:cubicBezTo>
                              <a:cubicBezTo>
                                <a:pt x="113" y="71"/>
                                <a:pt x="113" y="71"/>
                                <a:pt x="113" y="71"/>
                              </a:cubicBezTo>
                              <a:cubicBezTo>
                                <a:pt x="119" y="66"/>
                                <a:pt x="119" y="66"/>
                                <a:pt x="119" y="66"/>
                              </a:cubicBezTo>
                              <a:cubicBezTo>
                                <a:pt x="121" y="57"/>
                                <a:pt x="121" y="57"/>
                                <a:pt x="121" y="57"/>
                              </a:cubicBezTo>
                              <a:cubicBezTo>
                                <a:pt x="129" y="54"/>
                                <a:pt x="129" y="54"/>
                                <a:pt x="129" y="54"/>
                              </a:cubicBezTo>
                              <a:cubicBezTo>
                                <a:pt x="129" y="54"/>
                                <a:pt x="126" y="46"/>
                                <a:pt x="127" y="45"/>
                              </a:cubicBezTo>
                              <a:cubicBezTo>
                                <a:pt x="127" y="45"/>
                                <a:pt x="132" y="40"/>
                                <a:pt x="132" y="40"/>
                              </a:cubicBezTo>
                              <a:cubicBezTo>
                                <a:pt x="123" y="37"/>
                                <a:pt x="123" y="37"/>
                                <a:pt x="123" y="37"/>
                              </a:cubicBezTo>
                              <a:cubicBezTo>
                                <a:pt x="114" y="32"/>
                                <a:pt x="114" y="32"/>
                                <a:pt x="114" y="32"/>
                              </a:cubicBezTo>
                              <a:cubicBezTo>
                                <a:pt x="103" y="32"/>
                                <a:pt x="103" y="32"/>
                                <a:pt x="103" y="32"/>
                              </a:cubicBezTo>
                              <a:cubicBezTo>
                                <a:pt x="96" y="25"/>
                                <a:pt x="96" y="25"/>
                                <a:pt x="96" y="25"/>
                              </a:cubicBezTo>
                              <a:cubicBezTo>
                                <a:pt x="85" y="25"/>
                                <a:pt x="85" y="25"/>
                                <a:pt x="85" y="25"/>
                              </a:cubicBezTo>
                              <a:cubicBezTo>
                                <a:pt x="77" y="20"/>
                                <a:pt x="77" y="20"/>
                                <a:pt x="77" y="20"/>
                              </a:cubicBezTo>
                              <a:cubicBezTo>
                                <a:pt x="71" y="17"/>
                                <a:pt x="71" y="17"/>
                                <a:pt x="71" y="17"/>
                              </a:cubicBezTo>
                              <a:cubicBezTo>
                                <a:pt x="61" y="17"/>
                                <a:pt x="61" y="17"/>
                                <a:pt x="61" y="17"/>
                              </a:cubicBezTo>
                              <a:cubicBezTo>
                                <a:pt x="60" y="9"/>
                                <a:pt x="60" y="9"/>
                                <a:pt x="60" y="9"/>
                              </a:cubicBezTo>
                              <a:cubicBezTo>
                                <a:pt x="57" y="9"/>
                                <a:pt x="57" y="9"/>
                                <a:pt x="57" y="9"/>
                              </a:cubicBezTo>
                              <a:cubicBezTo>
                                <a:pt x="57" y="0"/>
                                <a:pt x="57" y="0"/>
                                <a:pt x="57" y="0"/>
                              </a:cubicBezTo>
                              <a:cubicBezTo>
                                <a:pt x="46" y="4"/>
                                <a:pt x="46" y="4"/>
                                <a:pt x="46" y="4"/>
                              </a:cubicBezTo>
                              <a:cubicBezTo>
                                <a:pt x="41" y="12"/>
                                <a:pt x="41" y="12"/>
                                <a:pt x="41" y="12"/>
                              </a:cubicBezTo>
                              <a:cubicBezTo>
                                <a:pt x="33" y="12"/>
                                <a:pt x="33" y="12"/>
                                <a:pt x="33" y="12"/>
                              </a:cubicBezTo>
                              <a:cubicBezTo>
                                <a:pt x="29" y="17"/>
                                <a:pt x="29" y="17"/>
                                <a:pt x="29" y="17"/>
                              </a:cubicBezTo>
                              <a:cubicBezTo>
                                <a:pt x="25" y="28"/>
                                <a:pt x="25" y="28"/>
                                <a:pt x="25" y="28"/>
                              </a:cubicBezTo>
                              <a:cubicBezTo>
                                <a:pt x="13" y="33"/>
                                <a:pt x="13" y="33"/>
                                <a:pt x="13" y="33"/>
                              </a:cubicBezTo>
                              <a:cubicBezTo>
                                <a:pt x="4" y="42"/>
                                <a:pt x="4" y="42"/>
                                <a:pt x="4" y="42"/>
                              </a:cubicBezTo>
                              <a:cubicBezTo>
                                <a:pt x="0" y="49"/>
                                <a:pt x="0" y="49"/>
                                <a:pt x="0" y="49"/>
                              </a:cubicBezTo>
                              <a:cubicBezTo>
                                <a:pt x="9" y="52"/>
                                <a:pt x="9" y="52"/>
                                <a:pt x="9" y="52"/>
                              </a:cubicBezTo>
                              <a:cubicBezTo>
                                <a:pt x="13" y="61"/>
                                <a:pt x="13" y="61"/>
                                <a:pt x="13" y="61"/>
                              </a:cubicBezTo>
                              <a:cubicBezTo>
                                <a:pt x="20" y="68"/>
                                <a:pt x="20" y="68"/>
                                <a:pt x="20" y="68"/>
                              </a:cubicBezTo>
                              <a:cubicBezTo>
                                <a:pt x="31" y="68"/>
                                <a:pt x="31" y="68"/>
                                <a:pt x="31" y="68"/>
                              </a:cubicBezTo>
                              <a:cubicBezTo>
                                <a:pt x="35" y="76"/>
                                <a:pt x="35" y="76"/>
                                <a:pt x="35" y="76"/>
                              </a:cubicBezTo>
                              <a:cubicBezTo>
                                <a:pt x="39" y="83"/>
                                <a:pt x="39" y="83"/>
                                <a:pt x="39" y="83"/>
                              </a:cubicBezTo>
                              <a:cubicBezTo>
                                <a:pt x="31" y="97"/>
                                <a:pt x="31" y="97"/>
                                <a:pt x="31" y="97"/>
                              </a:cubicBezTo>
                              <a:cubicBezTo>
                                <a:pt x="31" y="107"/>
                                <a:pt x="31" y="107"/>
                                <a:pt x="31" y="107"/>
                              </a:cubicBezTo>
                              <a:cubicBezTo>
                                <a:pt x="37" y="117"/>
                                <a:pt x="37" y="117"/>
                                <a:pt x="37" y="117"/>
                              </a:cubicBezTo>
                              <a:cubicBezTo>
                                <a:pt x="45" y="119"/>
                                <a:pt x="45" y="119"/>
                                <a:pt x="45" y="119"/>
                              </a:cubicBezTo>
                              <a:cubicBezTo>
                                <a:pt x="45" y="126"/>
                                <a:pt x="45" y="126"/>
                                <a:pt x="45" y="126"/>
                              </a:cubicBezTo>
                              <a:cubicBezTo>
                                <a:pt x="43" y="134"/>
                                <a:pt x="43" y="134"/>
                                <a:pt x="43" y="134"/>
                              </a:cubicBezTo>
                              <a:cubicBezTo>
                                <a:pt x="45" y="142"/>
                                <a:pt x="45" y="142"/>
                                <a:pt x="45" y="142"/>
                              </a:cubicBezTo>
                              <a:cubicBezTo>
                                <a:pt x="42" y="153"/>
                                <a:pt x="42" y="153"/>
                                <a:pt x="42" y="153"/>
                              </a:cubicBezTo>
                              <a:cubicBezTo>
                                <a:pt x="43" y="162"/>
                                <a:pt x="43" y="162"/>
                                <a:pt x="43" y="162"/>
                              </a:cubicBezTo>
                              <a:cubicBezTo>
                                <a:pt x="53" y="161"/>
                                <a:pt x="53" y="161"/>
                                <a:pt x="53" y="161"/>
                              </a:cubicBezTo>
                              <a:cubicBezTo>
                                <a:pt x="55" y="154"/>
                                <a:pt x="55" y="154"/>
                                <a:pt x="55" y="154"/>
                              </a:cubicBezTo>
                              <a:cubicBezTo>
                                <a:pt x="63" y="152"/>
                                <a:pt x="63" y="152"/>
                                <a:pt x="63" y="152"/>
                              </a:cubicBezTo>
                              <a:cubicBezTo>
                                <a:pt x="65" y="155"/>
                                <a:pt x="65" y="155"/>
                                <a:pt x="65" y="155"/>
                              </a:cubicBezTo>
                              <a:cubicBezTo>
                                <a:pt x="78" y="154"/>
                                <a:pt x="78" y="154"/>
                                <a:pt x="78" y="154"/>
                              </a:cubicBezTo>
                              <a:cubicBezTo>
                                <a:pt x="81" y="151"/>
                                <a:pt x="81" y="151"/>
                                <a:pt x="81" y="151"/>
                              </a:cubicBezTo>
                              <a:cubicBezTo>
                                <a:pt x="92" y="152"/>
                                <a:pt x="92" y="152"/>
                                <a:pt x="92" y="152"/>
                              </a:cubicBezTo>
                              <a:cubicBezTo>
                                <a:pt x="98" y="155"/>
                                <a:pt x="98" y="155"/>
                                <a:pt x="98" y="155"/>
                              </a:cubicBezTo>
                              <a:cubicBezTo>
                                <a:pt x="105" y="153"/>
                                <a:pt x="105" y="153"/>
                                <a:pt x="105" y="153"/>
                              </a:cubicBezTo>
                              <a:cubicBezTo>
                                <a:pt x="108" y="150"/>
                                <a:pt x="108" y="150"/>
                                <a:pt x="108" y="150"/>
                              </a:cubicBezTo>
                              <a:cubicBezTo>
                                <a:pt x="115" y="151"/>
                                <a:pt x="115" y="151"/>
                                <a:pt x="115" y="151"/>
                              </a:cubicBezTo>
                              <a:cubicBezTo>
                                <a:pt x="123" y="151"/>
                                <a:pt x="123" y="151"/>
                                <a:pt x="123" y="151"/>
                              </a:cubicBezTo>
                              <a:cubicBezTo>
                                <a:pt x="123" y="141"/>
                                <a:pt x="123" y="141"/>
                                <a:pt x="123" y="141"/>
                              </a:cubicBezTo>
                              <a:cubicBezTo>
                                <a:pt x="127" y="139"/>
                                <a:pt x="127" y="139"/>
                                <a:pt x="127" y="139"/>
                              </a:cubicBezTo>
                              <a:cubicBezTo>
                                <a:pt x="130" y="132"/>
                                <a:pt x="130" y="132"/>
                                <a:pt x="130" y="132"/>
                              </a:cubicBezTo>
                              <a:cubicBezTo>
                                <a:pt x="131" y="120"/>
                                <a:pt x="131" y="120"/>
                                <a:pt x="131" y="120"/>
                              </a:cubicBezTo>
                              <a:cubicBezTo>
                                <a:pt x="125" y="115"/>
                                <a:pt x="125" y="115"/>
                                <a:pt x="125" y="115"/>
                              </a:cubicBezTo>
                              <a:cubicBezTo>
                                <a:pt x="119" y="112"/>
                                <a:pt x="119" y="112"/>
                                <a:pt x="119" y="112"/>
                              </a:cubicBezTo>
                              <a:close/>
                              <a:moveTo>
                                <a:pt x="86" y="78"/>
                              </a:moveTo>
                              <a:cubicBezTo>
                                <a:pt x="82" y="84"/>
                                <a:pt x="82" y="84"/>
                                <a:pt x="82" y="84"/>
                              </a:cubicBezTo>
                              <a:cubicBezTo>
                                <a:pt x="83" y="91"/>
                                <a:pt x="83" y="91"/>
                                <a:pt x="83" y="91"/>
                              </a:cubicBezTo>
                              <a:cubicBezTo>
                                <a:pt x="74" y="91"/>
                                <a:pt x="74" y="91"/>
                                <a:pt x="74" y="91"/>
                              </a:cubicBezTo>
                              <a:cubicBezTo>
                                <a:pt x="72" y="89"/>
                                <a:pt x="72" y="89"/>
                                <a:pt x="72" y="89"/>
                              </a:cubicBezTo>
                              <a:cubicBezTo>
                                <a:pt x="69" y="86"/>
                                <a:pt x="69" y="86"/>
                                <a:pt x="69" y="86"/>
                              </a:cubicBezTo>
                              <a:cubicBezTo>
                                <a:pt x="64" y="91"/>
                                <a:pt x="64" y="91"/>
                                <a:pt x="64" y="91"/>
                              </a:cubicBezTo>
                              <a:cubicBezTo>
                                <a:pt x="57" y="91"/>
                                <a:pt x="57" y="91"/>
                                <a:pt x="57" y="91"/>
                              </a:cubicBezTo>
                              <a:cubicBezTo>
                                <a:pt x="60" y="84"/>
                                <a:pt x="60" y="84"/>
                                <a:pt x="60" y="84"/>
                              </a:cubicBezTo>
                              <a:cubicBezTo>
                                <a:pt x="60" y="78"/>
                                <a:pt x="60" y="78"/>
                                <a:pt x="60" y="78"/>
                              </a:cubicBezTo>
                              <a:cubicBezTo>
                                <a:pt x="60" y="71"/>
                                <a:pt x="60" y="71"/>
                                <a:pt x="60" y="71"/>
                              </a:cubicBezTo>
                              <a:cubicBezTo>
                                <a:pt x="65" y="72"/>
                                <a:pt x="65" y="72"/>
                                <a:pt x="65" y="72"/>
                              </a:cubicBezTo>
                              <a:cubicBezTo>
                                <a:pt x="69" y="66"/>
                                <a:pt x="69" y="66"/>
                                <a:pt x="69" y="66"/>
                              </a:cubicBezTo>
                              <a:cubicBezTo>
                                <a:pt x="67" y="62"/>
                                <a:pt x="67" y="62"/>
                                <a:pt x="67" y="62"/>
                              </a:cubicBezTo>
                              <a:cubicBezTo>
                                <a:pt x="72" y="58"/>
                                <a:pt x="72" y="58"/>
                                <a:pt x="72" y="58"/>
                              </a:cubicBezTo>
                              <a:cubicBezTo>
                                <a:pt x="78" y="57"/>
                                <a:pt x="78" y="57"/>
                                <a:pt x="78" y="57"/>
                              </a:cubicBezTo>
                              <a:cubicBezTo>
                                <a:pt x="77" y="61"/>
                                <a:pt x="77" y="61"/>
                                <a:pt x="77" y="61"/>
                              </a:cubicBezTo>
                              <a:cubicBezTo>
                                <a:pt x="80" y="65"/>
                                <a:pt x="80" y="65"/>
                                <a:pt x="80" y="65"/>
                              </a:cubicBezTo>
                              <a:cubicBezTo>
                                <a:pt x="80" y="66"/>
                                <a:pt x="80" y="66"/>
                                <a:pt x="80" y="66"/>
                              </a:cubicBezTo>
                              <a:cubicBezTo>
                                <a:pt x="86" y="69"/>
                                <a:pt x="86" y="69"/>
                                <a:pt x="86" y="69"/>
                              </a:cubicBezTo>
                              <a:cubicBezTo>
                                <a:pt x="91" y="74"/>
                                <a:pt x="91" y="74"/>
                                <a:pt x="91" y="74"/>
                              </a:cubicBezTo>
                              <a:cubicBezTo>
                                <a:pt x="86" y="78"/>
                                <a:pt x="86" y="78"/>
                                <a:pt x="86" y="7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5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3" name="Freeform 7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21AFD16-7B6E-4A4A-BC2E-BF88BFB669B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80012" y="9228783"/>
                          <a:ext cx="77788" cy="77788"/>
                        </a:xfrm>
                        <a:custGeom>
                          <a:avLst/>
                          <a:gdLst>
                            <a:gd name="T0" fmla="*/ 33 w 49"/>
                            <a:gd name="T1" fmla="*/ 13 h 49"/>
                            <a:gd name="T2" fmla="*/ 33 w 49"/>
                            <a:gd name="T3" fmla="*/ 13 h 49"/>
                            <a:gd name="T4" fmla="*/ 33 w 49"/>
                            <a:gd name="T5" fmla="*/ 11 h 49"/>
                            <a:gd name="T6" fmla="*/ 29 w 49"/>
                            <a:gd name="T7" fmla="*/ 5 h 49"/>
                            <a:gd name="T8" fmla="*/ 30 w 49"/>
                            <a:gd name="T9" fmla="*/ 0 h 49"/>
                            <a:gd name="T10" fmla="*/ 22 w 49"/>
                            <a:gd name="T11" fmla="*/ 1 h 49"/>
                            <a:gd name="T12" fmla="*/ 14 w 49"/>
                            <a:gd name="T13" fmla="*/ 7 h 49"/>
                            <a:gd name="T14" fmla="*/ 17 w 49"/>
                            <a:gd name="T15" fmla="*/ 13 h 49"/>
                            <a:gd name="T16" fmla="*/ 11 w 49"/>
                            <a:gd name="T17" fmla="*/ 21 h 49"/>
                            <a:gd name="T18" fmla="*/ 4 w 49"/>
                            <a:gd name="T19" fmla="*/ 20 h 49"/>
                            <a:gd name="T20" fmla="*/ 4 w 49"/>
                            <a:gd name="T21" fmla="*/ 30 h 49"/>
                            <a:gd name="T22" fmla="*/ 4 w 49"/>
                            <a:gd name="T23" fmla="*/ 39 h 49"/>
                            <a:gd name="T24" fmla="*/ 0 w 49"/>
                            <a:gd name="T25" fmla="*/ 49 h 49"/>
                            <a:gd name="T26" fmla="*/ 10 w 49"/>
                            <a:gd name="T27" fmla="*/ 49 h 49"/>
                            <a:gd name="T28" fmla="*/ 17 w 49"/>
                            <a:gd name="T29" fmla="*/ 42 h 49"/>
                            <a:gd name="T30" fmla="*/ 22 w 49"/>
                            <a:gd name="T31" fmla="*/ 46 h 49"/>
                            <a:gd name="T32" fmla="*/ 24 w 49"/>
                            <a:gd name="T33" fmla="*/ 49 h 49"/>
                            <a:gd name="T34" fmla="*/ 38 w 49"/>
                            <a:gd name="T35" fmla="*/ 49 h 49"/>
                            <a:gd name="T36" fmla="*/ 36 w 49"/>
                            <a:gd name="T37" fmla="*/ 39 h 49"/>
                            <a:gd name="T38" fmla="*/ 42 w 49"/>
                            <a:gd name="T39" fmla="*/ 30 h 49"/>
                            <a:gd name="T40" fmla="*/ 49 w 49"/>
                            <a:gd name="T41" fmla="*/ 24 h 49"/>
                            <a:gd name="T42" fmla="*/ 42 w 49"/>
                            <a:gd name="T43" fmla="*/ 17 h 49"/>
                            <a:gd name="T44" fmla="*/ 33 w 49"/>
                            <a:gd name="T45" fmla="*/ 13 h 4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</a:cxnLst>
                          <a:rect l="0" t="0" r="r" b="b"/>
                          <a:pathLst>
                            <a:path w="49" h="49">
                              <a:moveTo>
                                <a:pt x="33" y="13"/>
                              </a:moveTo>
                              <a:lnTo>
                                <a:pt x="33" y="13"/>
                              </a:lnTo>
                              <a:lnTo>
                                <a:pt x="33" y="11"/>
                              </a:lnTo>
                              <a:lnTo>
                                <a:pt x="29" y="5"/>
                              </a:lnTo>
                              <a:lnTo>
                                <a:pt x="30" y="0"/>
                              </a:lnTo>
                              <a:lnTo>
                                <a:pt x="22" y="1"/>
                              </a:lnTo>
                              <a:lnTo>
                                <a:pt x="14" y="7"/>
                              </a:lnTo>
                              <a:lnTo>
                                <a:pt x="17" y="13"/>
                              </a:lnTo>
                              <a:lnTo>
                                <a:pt x="11" y="21"/>
                              </a:lnTo>
                              <a:lnTo>
                                <a:pt x="4" y="20"/>
                              </a:lnTo>
                              <a:lnTo>
                                <a:pt x="4" y="30"/>
                              </a:lnTo>
                              <a:lnTo>
                                <a:pt x="4" y="39"/>
                              </a:lnTo>
                              <a:lnTo>
                                <a:pt x="0" y="49"/>
                              </a:lnTo>
                              <a:lnTo>
                                <a:pt x="10" y="49"/>
                              </a:lnTo>
                              <a:lnTo>
                                <a:pt x="17" y="42"/>
                              </a:lnTo>
                              <a:lnTo>
                                <a:pt x="22" y="46"/>
                              </a:lnTo>
                              <a:lnTo>
                                <a:pt x="24" y="49"/>
                              </a:lnTo>
                              <a:lnTo>
                                <a:pt x="38" y="49"/>
                              </a:lnTo>
                              <a:lnTo>
                                <a:pt x="36" y="39"/>
                              </a:lnTo>
                              <a:lnTo>
                                <a:pt x="42" y="30"/>
                              </a:lnTo>
                              <a:lnTo>
                                <a:pt x="49" y="24"/>
                              </a:lnTo>
                              <a:lnTo>
                                <a:pt x="42" y="17"/>
                              </a:lnTo>
                              <a:lnTo>
                                <a:pt x="33" y="1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5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4" name="Freeform 91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F1BCDFB-EB15-44A9-B6AD-D3DDD9C7C86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7737" y="9371658"/>
                          <a:ext cx="239713" cy="268288"/>
                        </a:xfrm>
                        <a:custGeom>
                          <a:avLst/>
                          <a:gdLst>
                            <a:gd name="T0" fmla="*/ 151 w 151"/>
                            <a:gd name="T1" fmla="*/ 110 h 169"/>
                            <a:gd name="T2" fmla="*/ 144 w 151"/>
                            <a:gd name="T3" fmla="*/ 88 h 169"/>
                            <a:gd name="T4" fmla="*/ 151 w 151"/>
                            <a:gd name="T5" fmla="*/ 83 h 169"/>
                            <a:gd name="T6" fmla="*/ 134 w 151"/>
                            <a:gd name="T7" fmla="*/ 71 h 169"/>
                            <a:gd name="T8" fmla="*/ 120 w 151"/>
                            <a:gd name="T9" fmla="*/ 46 h 169"/>
                            <a:gd name="T10" fmla="*/ 113 w 151"/>
                            <a:gd name="T11" fmla="*/ 13 h 169"/>
                            <a:gd name="T12" fmla="*/ 93 w 151"/>
                            <a:gd name="T13" fmla="*/ 4 h 169"/>
                            <a:gd name="T14" fmla="*/ 77 w 151"/>
                            <a:gd name="T15" fmla="*/ 4 h 169"/>
                            <a:gd name="T16" fmla="*/ 62 w 151"/>
                            <a:gd name="T17" fmla="*/ 0 h 169"/>
                            <a:gd name="T18" fmla="*/ 57 w 151"/>
                            <a:gd name="T19" fmla="*/ 6 h 169"/>
                            <a:gd name="T20" fmla="*/ 54 w 151"/>
                            <a:gd name="T21" fmla="*/ 17 h 169"/>
                            <a:gd name="T22" fmla="*/ 48 w 151"/>
                            <a:gd name="T23" fmla="*/ 23 h 169"/>
                            <a:gd name="T24" fmla="*/ 41 w 151"/>
                            <a:gd name="T25" fmla="*/ 14 h 169"/>
                            <a:gd name="T26" fmla="*/ 30 w 151"/>
                            <a:gd name="T27" fmla="*/ 14 h 169"/>
                            <a:gd name="T28" fmla="*/ 20 w 151"/>
                            <a:gd name="T29" fmla="*/ 19 h 169"/>
                            <a:gd name="T30" fmla="*/ 23 w 151"/>
                            <a:gd name="T31" fmla="*/ 27 h 169"/>
                            <a:gd name="T32" fmla="*/ 22 w 151"/>
                            <a:gd name="T33" fmla="*/ 36 h 169"/>
                            <a:gd name="T34" fmla="*/ 22 w 151"/>
                            <a:gd name="T35" fmla="*/ 36 h 169"/>
                            <a:gd name="T36" fmla="*/ 11 w 151"/>
                            <a:gd name="T37" fmla="*/ 36 h 169"/>
                            <a:gd name="T38" fmla="*/ 0 w 151"/>
                            <a:gd name="T39" fmla="*/ 46 h 169"/>
                            <a:gd name="T40" fmla="*/ 6 w 151"/>
                            <a:gd name="T41" fmla="*/ 55 h 169"/>
                            <a:gd name="T42" fmla="*/ 16 w 151"/>
                            <a:gd name="T43" fmla="*/ 58 h 169"/>
                            <a:gd name="T44" fmla="*/ 23 w 151"/>
                            <a:gd name="T45" fmla="*/ 64 h 169"/>
                            <a:gd name="T46" fmla="*/ 23 w 151"/>
                            <a:gd name="T47" fmla="*/ 80 h 169"/>
                            <a:gd name="T48" fmla="*/ 35 w 151"/>
                            <a:gd name="T49" fmla="*/ 83 h 169"/>
                            <a:gd name="T50" fmla="*/ 38 w 151"/>
                            <a:gd name="T51" fmla="*/ 93 h 169"/>
                            <a:gd name="T52" fmla="*/ 48 w 151"/>
                            <a:gd name="T53" fmla="*/ 97 h 169"/>
                            <a:gd name="T54" fmla="*/ 51 w 151"/>
                            <a:gd name="T55" fmla="*/ 119 h 169"/>
                            <a:gd name="T56" fmla="*/ 61 w 151"/>
                            <a:gd name="T57" fmla="*/ 137 h 169"/>
                            <a:gd name="T58" fmla="*/ 64 w 151"/>
                            <a:gd name="T59" fmla="*/ 158 h 169"/>
                            <a:gd name="T60" fmla="*/ 75 w 151"/>
                            <a:gd name="T61" fmla="*/ 161 h 169"/>
                            <a:gd name="T62" fmla="*/ 83 w 151"/>
                            <a:gd name="T63" fmla="*/ 169 h 169"/>
                            <a:gd name="T64" fmla="*/ 94 w 151"/>
                            <a:gd name="T65" fmla="*/ 160 h 169"/>
                            <a:gd name="T66" fmla="*/ 107 w 151"/>
                            <a:gd name="T67" fmla="*/ 160 h 169"/>
                            <a:gd name="T68" fmla="*/ 116 w 151"/>
                            <a:gd name="T69" fmla="*/ 151 h 169"/>
                            <a:gd name="T70" fmla="*/ 110 w 151"/>
                            <a:gd name="T71" fmla="*/ 141 h 169"/>
                            <a:gd name="T72" fmla="*/ 129 w 151"/>
                            <a:gd name="T73" fmla="*/ 129 h 169"/>
                            <a:gd name="T74" fmla="*/ 135 w 151"/>
                            <a:gd name="T75" fmla="*/ 116 h 169"/>
                            <a:gd name="T76" fmla="*/ 151 w 151"/>
                            <a:gd name="T77" fmla="*/ 110 h 16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151" h="169">
                              <a:moveTo>
                                <a:pt x="151" y="110"/>
                              </a:moveTo>
                              <a:lnTo>
                                <a:pt x="144" y="88"/>
                              </a:lnTo>
                              <a:lnTo>
                                <a:pt x="151" y="83"/>
                              </a:lnTo>
                              <a:lnTo>
                                <a:pt x="134" y="71"/>
                              </a:lnTo>
                              <a:lnTo>
                                <a:pt x="120" y="46"/>
                              </a:lnTo>
                              <a:lnTo>
                                <a:pt x="113" y="13"/>
                              </a:lnTo>
                              <a:lnTo>
                                <a:pt x="93" y="4"/>
                              </a:lnTo>
                              <a:lnTo>
                                <a:pt x="77" y="4"/>
                              </a:lnTo>
                              <a:lnTo>
                                <a:pt x="62" y="0"/>
                              </a:lnTo>
                              <a:lnTo>
                                <a:pt x="57" y="6"/>
                              </a:lnTo>
                              <a:lnTo>
                                <a:pt x="54" y="17"/>
                              </a:lnTo>
                              <a:lnTo>
                                <a:pt x="48" y="23"/>
                              </a:lnTo>
                              <a:lnTo>
                                <a:pt x="41" y="14"/>
                              </a:lnTo>
                              <a:lnTo>
                                <a:pt x="30" y="14"/>
                              </a:lnTo>
                              <a:lnTo>
                                <a:pt x="20" y="19"/>
                              </a:lnTo>
                              <a:lnTo>
                                <a:pt x="23" y="27"/>
                              </a:lnTo>
                              <a:lnTo>
                                <a:pt x="22" y="36"/>
                              </a:lnTo>
                              <a:lnTo>
                                <a:pt x="22" y="36"/>
                              </a:lnTo>
                              <a:lnTo>
                                <a:pt x="11" y="36"/>
                              </a:lnTo>
                              <a:lnTo>
                                <a:pt x="0" y="46"/>
                              </a:lnTo>
                              <a:lnTo>
                                <a:pt x="6" y="55"/>
                              </a:lnTo>
                              <a:lnTo>
                                <a:pt x="16" y="58"/>
                              </a:lnTo>
                              <a:lnTo>
                                <a:pt x="23" y="64"/>
                              </a:lnTo>
                              <a:lnTo>
                                <a:pt x="23" y="80"/>
                              </a:lnTo>
                              <a:lnTo>
                                <a:pt x="35" y="83"/>
                              </a:lnTo>
                              <a:lnTo>
                                <a:pt x="38" y="93"/>
                              </a:lnTo>
                              <a:lnTo>
                                <a:pt x="48" y="97"/>
                              </a:lnTo>
                              <a:lnTo>
                                <a:pt x="51" y="119"/>
                              </a:lnTo>
                              <a:lnTo>
                                <a:pt x="61" y="137"/>
                              </a:lnTo>
                              <a:lnTo>
                                <a:pt x="64" y="158"/>
                              </a:lnTo>
                              <a:lnTo>
                                <a:pt x="75" y="161"/>
                              </a:lnTo>
                              <a:lnTo>
                                <a:pt x="83" y="169"/>
                              </a:lnTo>
                              <a:lnTo>
                                <a:pt x="94" y="160"/>
                              </a:lnTo>
                              <a:lnTo>
                                <a:pt x="107" y="160"/>
                              </a:lnTo>
                              <a:lnTo>
                                <a:pt x="116" y="151"/>
                              </a:lnTo>
                              <a:lnTo>
                                <a:pt x="110" y="141"/>
                              </a:lnTo>
                              <a:lnTo>
                                <a:pt x="129" y="129"/>
                              </a:lnTo>
                              <a:lnTo>
                                <a:pt x="135" y="116"/>
                              </a:lnTo>
                              <a:lnTo>
                                <a:pt x="151" y="11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5" name="Freeform 93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F5B30E9-08A1-4119-99E5-D126E3F4076A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7124" y="9343083"/>
                          <a:ext cx="214313" cy="236538"/>
                        </a:xfrm>
                        <a:custGeom>
                          <a:avLst/>
                          <a:gdLst>
                            <a:gd name="T0" fmla="*/ 91 w 93"/>
                            <a:gd name="T1" fmla="*/ 55 h 102"/>
                            <a:gd name="T2" fmla="*/ 86 w 93"/>
                            <a:gd name="T3" fmla="*/ 64 h 102"/>
                            <a:gd name="T4" fmla="*/ 86 w 93"/>
                            <a:gd name="T5" fmla="*/ 72 h 102"/>
                            <a:gd name="T6" fmla="*/ 79 w 93"/>
                            <a:gd name="T7" fmla="*/ 78 h 102"/>
                            <a:gd name="T8" fmla="*/ 71 w 93"/>
                            <a:gd name="T9" fmla="*/ 88 h 102"/>
                            <a:gd name="T10" fmla="*/ 62 w 93"/>
                            <a:gd name="T11" fmla="*/ 89 h 102"/>
                            <a:gd name="T12" fmla="*/ 58 w 93"/>
                            <a:gd name="T13" fmla="*/ 95 h 102"/>
                            <a:gd name="T14" fmla="*/ 48 w 93"/>
                            <a:gd name="T15" fmla="*/ 95 h 102"/>
                            <a:gd name="T16" fmla="*/ 45 w 93"/>
                            <a:gd name="T17" fmla="*/ 102 h 102"/>
                            <a:gd name="T18" fmla="*/ 37 w 93"/>
                            <a:gd name="T19" fmla="*/ 102 h 102"/>
                            <a:gd name="T20" fmla="*/ 30 w 93"/>
                            <a:gd name="T21" fmla="*/ 93 h 102"/>
                            <a:gd name="T22" fmla="*/ 26 w 93"/>
                            <a:gd name="T23" fmla="*/ 88 h 102"/>
                            <a:gd name="T24" fmla="*/ 21 w 93"/>
                            <a:gd name="T25" fmla="*/ 73 h 102"/>
                            <a:gd name="T26" fmla="*/ 26 w 93"/>
                            <a:gd name="T27" fmla="*/ 67 h 102"/>
                            <a:gd name="T28" fmla="*/ 14 w 93"/>
                            <a:gd name="T29" fmla="*/ 61 h 102"/>
                            <a:gd name="T30" fmla="*/ 5 w 93"/>
                            <a:gd name="T31" fmla="*/ 44 h 102"/>
                            <a:gd name="T32" fmla="*/ 0 w 93"/>
                            <a:gd name="T33" fmla="*/ 21 h 102"/>
                            <a:gd name="T34" fmla="*/ 10 w 93"/>
                            <a:gd name="T35" fmla="*/ 8 h 102"/>
                            <a:gd name="T36" fmla="*/ 16 w 93"/>
                            <a:gd name="T37" fmla="*/ 10 h 102"/>
                            <a:gd name="T38" fmla="*/ 21 w 93"/>
                            <a:gd name="T39" fmla="*/ 5 h 102"/>
                            <a:gd name="T40" fmla="*/ 33 w 93"/>
                            <a:gd name="T41" fmla="*/ 2 h 102"/>
                            <a:gd name="T42" fmla="*/ 39 w 93"/>
                            <a:gd name="T43" fmla="*/ 5 h 102"/>
                            <a:gd name="T44" fmla="*/ 47 w 93"/>
                            <a:gd name="T45" fmla="*/ 13 h 102"/>
                            <a:gd name="T46" fmla="*/ 56 w 93"/>
                            <a:gd name="T47" fmla="*/ 11 h 102"/>
                            <a:gd name="T48" fmla="*/ 56 w 93"/>
                            <a:gd name="T49" fmla="*/ 4 h 102"/>
                            <a:gd name="T50" fmla="*/ 59 w 93"/>
                            <a:gd name="T51" fmla="*/ 0 h 102"/>
                            <a:gd name="T52" fmla="*/ 69 w 93"/>
                            <a:gd name="T53" fmla="*/ 7 h 102"/>
                            <a:gd name="T54" fmla="*/ 79 w 93"/>
                            <a:gd name="T55" fmla="*/ 0 h 102"/>
                            <a:gd name="T56" fmla="*/ 85 w 93"/>
                            <a:gd name="T57" fmla="*/ 10 h 102"/>
                            <a:gd name="T58" fmla="*/ 93 w 93"/>
                            <a:gd name="T59" fmla="*/ 12 h 102"/>
                            <a:gd name="T60" fmla="*/ 93 w 93"/>
                            <a:gd name="T61" fmla="*/ 19 h 102"/>
                            <a:gd name="T62" fmla="*/ 91 w 93"/>
                            <a:gd name="T63" fmla="*/ 27 h 102"/>
                            <a:gd name="T64" fmla="*/ 93 w 93"/>
                            <a:gd name="T65" fmla="*/ 35 h 102"/>
                            <a:gd name="T66" fmla="*/ 90 w 93"/>
                            <a:gd name="T67" fmla="*/ 46 h 102"/>
                            <a:gd name="T68" fmla="*/ 91 w 93"/>
                            <a:gd name="T69" fmla="*/ 55 h 10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93" h="102">
                              <a:moveTo>
                                <a:pt x="91" y="55"/>
                              </a:moveTo>
                              <a:cubicBezTo>
                                <a:pt x="86" y="64"/>
                                <a:pt x="86" y="64"/>
                                <a:pt x="86" y="64"/>
                              </a:cubicBezTo>
                              <a:cubicBezTo>
                                <a:pt x="86" y="72"/>
                                <a:pt x="86" y="72"/>
                                <a:pt x="86" y="72"/>
                              </a:cubicBezTo>
                              <a:cubicBezTo>
                                <a:pt x="79" y="78"/>
                                <a:pt x="79" y="78"/>
                                <a:pt x="79" y="78"/>
                              </a:cubicBezTo>
                              <a:cubicBezTo>
                                <a:pt x="71" y="88"/>
                                <a:pt x="71" y="88"/>
                                <a:pt x="71" y="88"/>
                              </a:cubicBezTo>
                              <a:cubicBezTo>
                                <a:pt x="62" y="89"/>
                                <a:pt x="62" y="89"/>
                                <a:pt x="62" y="89"/>
                              </a:cubicBezTo>
                              <a:cubicBezTo>
                                <a:pt x="58" y="95"/>
                                <a:pt x="58" y="95"/>
                                <a:pt x="58" y="95"/>
                              </a:cubicBezTo>
                              <a:cubicBezTo>
                                <a:pt x="58" y="95"/>
                                <a:pt x="48" y="93"/>
                                <a:pt x="48" y="95"/>
                              </a:cubicBezTo>
                              <a:cubicBezTo>
                                <a:pt x="48" y="97"/>
                                <a:pt x="45" y="102"/>
                                <a:pt x="45" y="102"/>
                              </a:cubicBezTo>
                              <a:cubicBezTo>
                                <a:pt x="37" y="102"/>
                                <a:pt x="37" y="102"/>
                                <a:pt x="37" y="102"/>
                              </a:cubicBezTo>
                              <a:cubicBezTo>
                                <a:pt x="30" y="93"/>
                                <a:pt x="30" y="93"/>
                                <a:pt x="30" y="93"/>
                              </a:cubicBezTo>
                              <a:cubicBezTo>
                                <a:pt x="26" y="88"/>
                                <a:pt x="26" y="88"/>
                                <a:pt x="26" y="88"/>
                              </a:cubicBezTo>
                              <a:cubicBezTo>
                                <a:pt x="21" y="73"/>
                                <a:pt x="21" y="73"/>
                                <a:pt x="21" y="73"/>
                              </a:cubicBezTo>
                              <a:cubicBezTo>
                                <a:pt x="26" y="67"/>
                                <a:pt x="26" y="67"/>
                                <a:pt x="26" y="67"/>
                              </a:cubicBezTo>
                              <a:cubicBezTo>
                                <a:pt x="14" y="61"/>
                                <a:pt x="14" y="61"/>
                                <a:pt x="14" y="61"/>
                              </a:cubicBezTo>
                              <a:cubicBezTo>
                                <a:pt x="5" y="44"/>
                                <a:pt x="5" y="44"/>
                                <a:pt x="5" y="44"/>
                              </a:cubicBezTo>
                              <a:cubicBezTo>
                                <a:pt x="0" y="21"/>
                                <a:pt x="0" y="21"/>
                                <a:pt x="0" y="21"/>
                              </a:cubicBezTo>
                              <a:cubicBezTo>
                                <a:pt x="10" y="8"/>
                                <a:pt x="10" y="8"/>
                                <a:pt x="10" y="8"/>
                              </a:cubicBezTo>
                              <a:cubicBezTo>
                                <a:pt x="16" y="10"/>
                                <a:pt x="16" y="10"/>
                                <a:pt x="16" y="10"/>
                              </a:cubicBezTo>
                              <a:cubicBezTo>
                                <a:pt x="21" y="5"/>
                                <a:pt x="21" y="5"/>
                                <a:pt x="21" y="5"/>
                              </a:cubicBezTo>
                              <a:cubicBezTo>
                                <a:pt x="33" y="2"/>
                                <a:pt x="33" y="2"/>
                                <a:pt x="33" y="2"/>
                              </a:cubicBezTo>
                              <a:cubicBezTo>
                                <a:pt x="39" y="5"/>
                                <a:pt x="39" y="5"/>
                                <a:pt x="39" y="5"/>
                              </a:cubicBezTo>
                              <a:cubicBezTo>
                                <a:pt x="47" y="13"/>
                                <a:pt x="47" y="13"/>
                                <a:pt x="47" y="13"/>
                              </a:cubicBezTo>
                              <a:cubicBezTo>
                                <a:pt x="56" y="11"/>
                                <a:pt x="56" y="11"/>
                                <a:pt x="56" y="11"/>
                              </a:cubicBezTo>
                              <a:cubicBezTo>
                                <a:pt x="56" y="4"/>
                                <a:pt x="56" y="4"/>
                                <a:pt x="56" y="4"/>
                              </a:cubicBezTo>
                              <a:cubicBezTo>
                                <a:pt x="59" y="0"/>
                                <a:pt x="59" y="0"/>
                                <a:pt x="59" y="0"/>
                              </a:cubicBezTo>
                              <a:cubicBezTo>
                                <a:pt x="69" y="7"/>
                                <a:pt x="69" y="7"/>
                                <a:pt x="69" y="7"/>
                              </a:cubicBezTo>
                              <a:cubicBezTo>
                                <a:pt x="79" y="0"/>
                                <a:pt x="79" y="0"/>
                                <a:pt x="79" y="0"/>
                              </a:cubicBezTo>
                              <a:cubicBezTo>
                                <a:pt x="85" y="10"/>
                                <a:pt x="85" y="10"/>
                                <a:pt x="85" y="10"/>
                              </a:cubicBezTo>
                              <a:cubicBezTo>
                                <a:pt x="93" y="12"/>
                                <a:pt x="93" y="12"/>
                                <a:pt x="93" y="12"/>
                              </a:cubicBezTo>
                              <a:cubicBezTo>
                                <a:pt x="93" y="19"/>
                                <a:pt x="93" y="19"/>
                                <a:pt x="93" y="19"/>
                              </a:cubicBezTo>
                              <a:cubicBezTo>
                                <a:pt x="91" y="27"/>
                                <a:pt x="91" y="27"/>
                                <a:pt x="91" y="27"/>
                              </a:cubicBezTo>
                              <a:cubicBezTo>
                                <a:pt x="93" y="35"/>
                                <a:pt x="93" y="35"/>
                                <a:pt x="93" y="35"/>
                              </a:cubicBezTo>
                              <a:cubicBezTo>
                                <a:pt x="90" y="46"/>
                                <a:pt x="90" y="46"/>
                                <a:pt x="90" y="46"/>
                              </a:cubicBezTo>
                              <a:cubicBezTo>
                                <a:pt x="91" y="55"/>
                                <a:pt x="91" y="55"/>
                                <a:pt x="91" y="5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6" name="Freeform 1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3C4F2CD-7973-4BED-917D-BD1F8ABF523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6124" y="9174808"/>
                          <a:ext cx="300038" cy="284163"/>
                        </a:xfrm>
                        <a:custGeom>
                          <a:avLst/>
                          <a:gdLst>
                            <a:gd name="T0" fmla="*/ 106 w 189"/>
                            <a:gd name="T1" fmla="*/ 164 h 179"/>
                            <a:gd name="T2" fmla="*/ 115 w 189"/>
                            <a:gd name="T3" fmla="*/ 170 h 179"/>
                            <a:gd name="T4" fmla="*/ 127 w 189"/>
                            <a:gd name="T5" fmla="*/ 170 h 179"/>
                            <a:gd name="T6" fmla="*/ 138 w 189"/>
                            <a:gd name="T7" fmla="*/ 160 h 179"/>
                            <a:gd name="T8" fmla="*/ 149 w 189"/>
                            <a:gd name="T9" fmla="*/ 160 h 179"/>
                            <a:gd name="T10" fmla="*/ 150 w 189"/>
                            <a:gd name="T11" fmla="*/ 151 h 179"/>
                            <a:gd name="T12" fmla="*/ 147 w 189"/>
                            <a:gd name="T13" fmla="*/ 143 h 179"/>
                            <a:gd name="T14" fmla="*/ 157 w 189"/>
                            <a:gd name="T15" fmla="*/ 138 h 179"/>
                            <a:gd name="T16" fmla="*/ 168 w 189"/>
                            <a:gd name="T17" fmla="*/ 138 h 179"/>
                            <a:gd name="T18" fmla="*/ 175 w 189"/>
                            <a:gd name="T19" fmla="*/ 147 h 179"/>
                            <a:gd name="T20" fmla="*/ 181 w 189"/>
                            <a:gd name="T21" fmla="*/ 141 h 179"/>
                            <a:gd name="T22" fmla="*/ 184 w 189"/>
                            <a:gd name="T23" fmla="*/ 130 h 179"/>
                            <a:gd name="T24" fmla="*/ 189 w 189"/>
                            <a:gd name="T25" fmla="*/ 124 h 179"/>
                            <a:gd name="T26" fmla="*/ 188 w 189"/>
                            <a:gd name="T27" fmla="*/ 109 h 179"/>
                            <a:gd name="T28" fmla="*/ 179 w 189"/>
                            <a:gd name="T29" fmla="*/ 100 h 179"/>
                            <a:gd name="T30" fmla="*/ 179 w 189"/>
                            <a:gd name="T31" fmla="*/ 89 h 179"/>
                            <a:gd name="T32" fmla="*/ 186 w 189"/>
                            <a:gd name="T33" fmla="*/ 82 h 179"/>
                            <a:gd name="T34" fmla="*/ 186 w 189"/>
                            <a:gd name="T35" fmla="*/ 67 h 179"/>
                            <a:gd name="T36" fmla="*/ 189 w 189"/>
                            <a:gd name="T37" fmla="*/ 52 h 179"/>
                            <a:gd name="T38" fmla="*/ 182 w 189"/>
                            <a:gd name="T39" fmla="*/ 45 h 179"/>
                            <a:gd name="T40" fmla="*/ 184 w 189"/>
                            <a:gd name="T41" fmla="*/ 35 h 179"/>
                            <a:gd name="T42" fmla="*/ 173 w 189"/>
                            <a:gd name="T43" fmla="*/ 20 h 179"/>
                            <a:gd name="T44" fmla="*/ 159 w 189"/>
                            <a:gd name="T45" fmla="*/ 28 h 179"/>
                            <a:gd name="T46" fmla="*/ 147 w 189"/>
                            <a:gd name="T47" fmla="*/ 26 h 179"/>
                            <a:gd name="T48" fmla="*/ 137 w 189"/>
                            <a:gd name="T49" fmla="*/ 42 h 179"/>
                            <a:gd name="T50" fmla="*/ 128 w 189"/>
                            <a:gd name="T51" fmla="*/ 51 h 179"/>
                            <a:gd name="T52" fmla="*/ 128 w 189"/>
                            <a:gd name="T53" fmla="*/ 35 h 179"/>
                            <a:gd name="T54" fmla="*/ 114 w 189"/>
                            <a:gd name="T55" fmla="*/ 26 h 179"/>
                            <a:gd name="T56" fmla="*/ 95 w 189"/>
                            <a:gd name="T57" fmla="*/ 32 h 179"/>
                            <a:gd name="T58" fmla="*/ 95 w 189"/>
                            <a:gd name="T59" fmla="*/ 32 h 179"/>
                            <a:gd name="T60" fmla="*/ 76 w 189"/>
                            <a:gd name="T61" fmla="*/ 26 h 179"/>
                            <a:gd name="T62" fmla="*/ 70 w 189"/>
                            <a:gd name="T63" fmla="*/ 12 h 179"/>
                            <a:gd name="T64" fmla="*/ 59 w 189"/>
                            <a:gd name="T65" fmla="*/ 0 h 179"/>
                            <a:gd name="T66" fmla="*/ 44 w 189"/>
                            <a:gd name="T67" fmla="*/ 0 h 179"/>
                            <a:gd name="T68" fmla="*/ 40 w 189"/>
                            <a:gd name="T69" fmla="*/ 18 h 179"/>
                            <a:gd name="T70" fmla="*/ 27 w 189"/>
                            <a:gd name="T71" fmla="*/ 32 h 179"/>
                            <a:gd name="T72" fmla="*/ 9 w 189"/>
                            <a:gd name="T73" fmla="*/ 51 h 179"/>
                            <a:gd name="T74" fmla="*/ 0 w 189"/>
                            <a:gd name="T75" fmla="*/ 67 h 179"/>
                            <a:gd name="T76" fmla="*/ 9 w 189"/>
                            <a:gd name="T77" fmla="*/ 82 h 179"/>
                            <a:gd name="T78" fmla="*/ 19 w 189"/>
                            <a:gd name="T79" fmla="*/ 92 h 179"/>
                            <a:gd name="T80" fmla="*/ 32 w 189"/>
                            <a:gd name="T81" fmla="*/ 80 h 179"/>
                            <a:gd name="T82" fmla="*/ 41 w 189"/>
                            <a:gd name="T83" fmla="*/ 93 h 179"/>
                            <a:gd name="T84" fmla="*/ 51 w 189"/>
                            <a:gd name="T85" fmla="*/ 105 h 179"/>
                            <a:gd name="T86" fmla="*/ 66 w 189"/>
                            <a:gd name="T87" fmla="*/ 106 h 179"/>
                            <a:gd name="T88" fmla="*/ 76 w 189"/>
                            <a:gd name="T89" fmla="*/ 116 h 179"/>
                            <a:gd name="T90" fmla="*/ 85 w 189"/>
                            <a:gd name="T91" fmla="*/ 137 h 179"/>
                            <a:gd name="T92" fmla="*/ 82 w 189"/>
                            <a:gd name="T93" fmla="*/ 151 h 179"/>
                            <a:gd name="T94" fmla="*/ 76 w 189"/>
                            <a:gd name="T95" fmla="*/ 178 h 179"/>
                            <a:gd name="T96" fmla="*/ 86 w 189"/>
                            <a:gd name="T97" fmla="*/ 179 h 179"/>
                            <a:gd name="T98" fmla="*/ 93 w 189"/>
                            <a:gd name="T99" fmla="*/ 169 h 179"/>
                            <a:gd name="T100" fmla="*/ 106 w 189"/>
                            <a:gd name="T101" fmla="*/ 164 h 17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</a:cxnLst>
                          <a:rect l="0" t="0" r="r" b="b"/>
                          <a:pathLst>
                            <a:path w="189" h="179">
                              <a:moveTo>
                                <a:pt x="106" y="164"/>
                              </a:moveTo>
                              <a:lnTo>
                                <a:pt x="115" y="170"/>
                              </a:lnTo>
                              <a:lnTo>
                                <a:pt x="127" y="170"/>
                              </a:lnTo>
                              <a:lnTo>
                                <a:pt x="138" y="160"/>
                              </a:lnTo>
                              <a:lnTo>
                                <a:pt x="149" y="160"/>
                              </a:lnTo>
                              <a:lnTo>
                                <a:pt x="150" y="151"/>
                              </a:lnTo>
                              <a:lnTo>
                                <a:pt x="147" y="143"/>
                              </a:lnTo>
                              <a:lnTo>
                                <a:pt x="157" y="138"/>
                              </a:lnTo>
                              <a:lnTo>
                                <a:pt x="168" y="138"/>
                              </a:lnTo>
                              <a:lnTo>
                                <a:pt x="175" y="147"/>
                              </a:lnTo>
                              <a:lnTo>
                                <a:pt x="181" y="141"/>
                              </a:lnTo>
                              <a:lnTo>
                                <a:pt x="184" y="130"/>
                              </a:lnTo>
                              <a:lnTo>
                                <a:pt x="189" y="124"/>
                              </a:lnTo>
                              <a:lnTo>
                                <a:pt x="188" y="109"/>
                              </a:lnTo>
                              <a:lnTo>
                                <a:pt x="179" y="100"/>
                              </a:lnTo>
                              <a:lnTo>
                                <a:pt x="179" y="89"/>
                              </a:lnTo>
                              <a:lnTo>
                                <a:pt x="186" y="82"/>
                              </a:lnTo>
                              <a:lnTo>
                                <a:pt x="186" y="67"/>
                              </a:lnTo>
                              <a:lnTo>
                                <a:pt x="189" y="52"/>
                              </a:lnTo>
                              <a:lnTo>
                                <a:pt x="182" y="45"/>
                              </a:lnTo>
                              <a:lnTo>
                                <a:pt x="184" y="35"/>
                              </a:lnTo>
                              <a:lnTo>
                                <a:pt x="173" y="20"/>
                              </a:lnTo>
                              <a:lnTo>
                                <a:pt x="159" y="28"/>
                              </a:lnTo>
                              <a:lnTo>
                                <a:pt x="147" y="26"/>
                              </a:lnTo>
                              <a:lnTo>
                                <a:pt x="137" y="42"/>
                              </a:lnTo>
                              <a:lnTo>
                                <a:pt x="128" y="51"/>
                              </a:lnTo>
                              <a:lnTo>
                                <a:pt x="128" y="35"/>
                              </a:lnTo>
                              <a:lnTo>
                                <a:pt x="114" y="26"/>
                              </a:lnTo>
                              <a:lnTo>
                                <a:pt x="95" y="32"/>
                              </a:lnTo>
                              <a:lnTo>
                                <a:pt x="95" y="32"/>
                              </a:lnTo>
                              <a:lnTo>
                                <a:pt x="76" y="26"/>
                              </a:lnTo>
                              <a:lnTo>
                                <a:pt x="70" y="12"/>
                              </a:lnTo>
                              <a:lnTo>
                                <a:pt x="59" y="0"/>
                              </a:lnTo>
                              <a:lnTo>
                                <a:pt x="44" y="0"/>
                              </a:lnTo>
                              <a:lnTo>
                                <a:pt x="40" y="18"/>
                              </a:lnTo>
                              <a:lnTo>
                                <a:pt x="27" y="32"/>
                              </a:lnTo>
                              <a:lnTo>
                                <a:pt x="9" y="51"/>
                              </a:lnTo>
                              <a:lnTo>
                                <a:pt x="0" y="67"/>
                              </a:lnTo>
                              <a:lnTo>
                                <a:pt x="9" y="82"/>
                              </a:lnTo>
                              <a:lnTo>
                                <a:pt x="19" y="92"/>
                              </a:lnTo>
                              <a:lnTo>
                                <a:pt x="32" y="80"/>
                              </a:lnTo>
                              <a:lnTo>
                                <a:pt x="41" y="93"/>
                              </a:lnTo>
                              <a:lnTo>
                                <a:pt x="51" y="105"/>
                              </a:lnTo>
                              <a:lnTo>
                                <a:pt x="66" y="106"/>
                              </a:lnTo>
                              <a:lnTo>
                                <a:pt x="76" y="116"/>
                              </a:lnTo>
                              <a:lnTo>
                                <a:pt x="85" y="137"/>
                              </a:lnTo>
                              <a:lnTo>
                                <a:pt x="82" y="151"/>
                              </a:lnTo>
                              <a:lnTo>
                                <a:pt x="76" y="178"/>
                              </a:lnTo>
                              <a:lnTo>
                                <a:pt x="86" y="179"/>
                              </a:lnTo>
                              <a:lnTo>
                                <a:pt x="93" y="169"/>
                              </a:lnTo>
                              <a:lnTo>
                                <a:pt x="106" y="1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7" name="Freeform 7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43BACAA-8DC4-4BB3-B0F2-0DC59F1F8817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00612" y="8800158"/>
                          <a:ext cx="576263" cy="388938"/>
                        </a:xfrm>
                        <a:custGeom>
                          <a:avLst/>
                          <a:gdLst>
                            <a:gd name="T0" fmla="*/ 121 w 250"/>
                            <a:gd name="T1" fmla="*/ 137 h 168"/>
                            <a:gd name="T2" fmla="*/ 125 w 250"/>
                            <a:gd name="T3" fmla="*/ 145 h 168"/>
                            <a:gd name="T4" fmla="*/ 141 w 250"/>
                            <a:gd name="T5" fmla="*/ 148 h 168"/>
                            <a:gd name="T6" fmla="*/ 160 w 250"/>
                            <a:gd name="T7" fmla="*/ 153 h 168"/>
                            <a:gd name="T8" fmla="*/ 178 w 250"/>
                            <a:gd name="T9" fmla="*/ 160 h 168"/>
                            <a:gd name="T10" fmla="*/ 196 w 250"/>
                            <a:gd name="T11" fmla="*/ 168 h 168"/>
                            <a:gd name="T12" fmla="*/ 216 w 250"/>
                            <a:gd name="T13" fmla="*/ 152 h 168"/>
                            <a:gd name="T14" fmla="*/ 211 w 250"/>
                            <a:gd name="T15" fmla="*/ 135 h 168"/>
                            <a:gd name="T16" fmla="*/ 216 w 250"/>
                            <a:gd name="T17" fmla="*/ 116 h 168"/>
                            <a:gd name="T18" fmla="*/ 229 w 250"/>
                            <a:gd name="T19" fmla="*/ 107 h 168"/>
                            <a:gd name="T20" fmla="*/ 246 w 250"/>
                            <a:gd name="T21" fmla="*/ 88 h 168"/>
                            <a:gd name="T22" fmla="*/ 250 w 250"/>
                            <a:gd name="T23" fmla="*/ 63 h 168"/>
                            <a:gd name="T24" fmla="*/ 230 w 250"/>
                            <a:gd name="T25" fmla="*/ 63 h 168"/>
                            <a:gd name="T26" fmla="*/ 216 w 250"/>
                            <a:gd name="T27" fmla="*/ 56 h 168"/>
                            <a:gd name="T28" fmla="*/ 196 w 250"/>
                            <a:gd name="T29" fmla="*/ 48 h 168"/>
                            <a:gd name="T30" fmla="*/ 188 w 250"/>
                            <a:gd name="T31" fmla="*/ 48 h 168"/>
                            <a:gd name="T32" fmla="*/ 173 w 250"/>
                            <a:gd name="T33" fmla="*/ 40 h 168"/>
                            <a:gd name="T34" fmla="*/ 161 w 250"/>
                            <a:gd name="T35" fmla="*/ 30 h 168"/>
                            <a:gd name="T36" fmla="*/ 149 w 250"/>
                            <a:gd name="T37" fmla="*/ 21 h 168"/>
                            <a:gd name="T38" fmla="*/ 133 w 250"/>
                            <a:gd name="T39" fmla="*/ 28 h 168"/>
                            <a:gd name="T40" fmla="*/ 116 w 250"/>
                            <a:gd name="T41" fmla="*/ 34 h 168"/>
                            <a:gd name="T42" fmla="*/ 99 w 250"/>
                            <a:gd name="T43" fmla="*/ 25 h 168"/>
                            <a:gd name="T44" fmla="*/ 77 w 250"/>
                            <a:gd name="T45" fmla="*/ 20 h 168"/>
                            <a:gd name="T46" fmla="*/ 61 w 250"/>
                            <a:gd name="T47" fmla="*/ 15 h 168"/>
                            <a:gd name="T48" fmla="*/ 43 w 250"/>
                            <a:gd name="T49" fmla="*/ 9 h 168"/>
                            <a:gd name="T50" fmla="*/ 29 w 250"/>
                            <a:gd name="T51" fmla="*/ 9 h 168"/>
                            <a:gd name="T52" fmla="*/ 22 w 250"/>
                            <a:gd name="T53" fmla="*/ 23 h 168"/>
                            <a:gd name="T54" fmla="*/ 17 w 250"/>
                            <a:gd name="T55" fmla="*/ 45 h 168"/>
                            <a:gd name="T56" fmla="*/ 4 w 250"/>
                            <a:gd name="T57" fmla="*/ 52 h 168"/>
                            <a:gd name="T58" fmla="*/ 1 w 250"/>
                            <a:gd name="T59" fmla="*/ 68 h 168"/>
                            <a:gd name="T60" fmla="*/ 12 w 250"/>
                            <a:gd name="T61" fmla="*/ 86 h 168"/>
                            <a:gd name="T62" fmla="*/ 29 w 250"/>
                            <a:gd name="T63" fmla="*/ 100 h 168"/>
                            <a:gd name="T64" fmla="*/ 49 w 250"/>
                            <a:gd name="T65" fmla="*/ 109 h 168"/>
                            <a:gd name="T66" fmla="*/ 71 w 250"/>
                            <a:gd name="T67" fmla="*/ 109 h 168"/>
                            <a:gd name="T68" fmla="*/ 76 w 250"/>
                            <a:gd name="T69" fmla="*/ 122 h 168"/>
                            <a:gd name="T70" fmla="*/ 89 w 250"/>
                            <a:gd name="T71" fmla="*/ 138 h 168"/>
                            <a:gd name="T72" fmla="*/ 97 w 250"/>
                            <a:gd name="T73" fmla="*/ 140 h 168"/>
                            <a:gd name="T74" fmla="*/ 110 w 250"/>
                            <a:gd name="T75" fmla="*/ 132 h 16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250" h="168">
                              <a:moveTo>
                                <a:pt x="121" y="128"/>
                              </a:moveTo>
                              <a:cubicBezTo>
                                <a:pt x="121" y="137"/>
                                <a:pt x="121" y="137"/>
                                <a:pt x="121" y="137"/>
                              </a:cubicBezTo>
                              <a:cubicBezTo>
                                <a:pt x="124" y="137"/>
                                <a:pt x="124" y="137"/>
                                <a:pt x="124" y="137"/>
                              </a:cubicBezTo>
                              <a:cubicBezTo>
                                <a:pt x="125" y="145"/>
                                <a:pt x="125" y="145"/>
                                <a:pt x="125" y="145"/>
                              </a:cubicBezTo>
                              <a:cubicBezTo>
                                <a:pt x="135" y="145"/>
                                <a:pt x="135" y="145"/>
                                <a:pt x="135" y="145"/>
                              </a:cubicBezTo>
                              <a:cubicBezTo>
                                <a:pt x="141" y="148"/>
                                <a:pt x="141" y="148"/>
                                <a:pt x="141" y="148"/>
                              </a:cubicBezTo>
                              <a:cubicBezTo>
                                <a:pt x="149" y="153"/>
                                <a:pt x="149" y="153"/>
                                <a:pt x="149" y="153"/>
                              </a:cubicBezTo>
                              <a:cubicBezTo>
                                <a:pt x="160" y="153"/>
                                <a:pt x="160" y="153"/>
                                <a:pt x="160" y="153"/>
                              </a:cubicBezTo>
                              <a:cubicBezTo>
                                <a:pt x="167" y="160"/>
                                <a:pt x="167" y="160"/>
                                <a:pt x="167" y="160"/>
                              </a:cubicBezTo>
                              <a:cubicBezTo>
                                <a:pt x="178" y="160"/>
                                <a:pt x="178" y="160"/>
                                <a:pt x="178" y="160"/>
                              </a:cubicBezTo>
                              <a:cubicBezTo>
                                <a:pt x="187" y="165"/>
                                <a:pt x="187" y="165"/>
                                <a:pt x="187" y="165"/>
                              </a:cubicBezTo>
                              <a:cubicBezTo>
                                <a:pt x="196" y="168"/>
                                <a:pt x="196" y="168"/>
                                <a:pt x="196" y="168"/>
                              </a:cubicBezTo>
                              <a:cubicBezTo>
                                <a:pt x="203" y="160"/>
                                <a:pt x="203" y="160"/>
                                <a:pt x="203" y="160"/>
                              </a:cubicBezTo>
                              <a:cubicBezTo>
                                <a:pt x="216" y="152"/>
                                <a:pt x="216" y="152"/>
                                <a:pt x="216" y="152"/>
                              </a:cubicBezTo>
                              <a:cubicBezTo>
                                <a:pt x="211" y="142"/>
                                <a:pt x="211" y="142"/>
                                <a:pt x="211" y="142"/>
                              </a:cubicBezTo>
                              <a:cubicBezTo>
                                <a:pt x="211" y="135"/>
                                <a:pt x="211" y="135"/>
                                <a:pt x="211" y="135"/>
                              </a:cubicBezTo>
                              <a:cubicBezTo>
                                <a:pt x="219" y="128"/>
                                <a:pt x="219" y="128"/>
                                <a:pt x="219" y="128"/>
                              </a:cubicBezTo>
                              <a:cubicBezTo>
                                <a:pt x="216" y="116"/>
                                <a:pt x="216" y="116"/>
                                <a:pt x="216" y="116"/>
                              </a:cubicBezTo>
                              <a:cubicBezTo>
                                <a:pt x="220" y="107"/>
                                <a:pt x="220" y="107"/>
                                <a:pt x="220" y="107"/>
                              </a:cubicBezTo>
                              <a:cubicBezTo>
                                <a:pt x="229" y="107"/>
                                <a:pt x="229" y="107"/>
                                <a:pt x="229" y="107"/>
                              </a:cubicBezTo>
                              <a:cubicBezTo>
                                <a:pt x="233" y="94"/>
                                <a:pt x="233" y="94"/>
                                <a:pt x="233" y="94"/>
                              </a:cubicBezTo>
                              <a:cubicBezTo>
                                <a:pt x="246" y="88"/>
                                <a:pt x="246" y="88"/>
                                <a:pt x="246" y="88"/>
                              </a:cubicBezTo>
                              <a:cubicBezTo>
                                <a:pt x="246" y="75"/>
                                <a:pt x="246" y="75"/>
                                <a:pt x="246" y="75"/>
                              </a:cubicBezTo>
                              <a:cubicBezTo>
                                <a:pt x="250" y="63"/>
                                <a:pt x="250" y="63"/>
                                <a:pt x="250" y="63"/>
                              </a:cubicBezTo>
                              <a:cubicBezTo>
                                <a:pt x="240" y="60"/>
                                <a:pt x="240" y="60"/>
                                <a:pt x="240" y="60"/>
                              </a:cubicBezTo>
                              <a:cubicBezTo>
                                <a:pt x="230" y="63"/>
                                <a:pt x="230" y="63"/>
                                <a:pt x="230" y="63"/>
                              </a:cubicBezTo>
                              <a:cubicBezTo>
                                <a:pt x="222" y="60"/>
                                <a:pt x="222" y="60"/>
                                <a:pt x="222" y="60"/>
                              </a:cubicBezTo>
                              <a:cubicBezTo>
                                <a:pt x="216" y="56"/>
                                <a:pt x="216" y="56"/>
                                <a:pt x="216" y="56"/>
                              </a:cubicBezTo>
                              <a:cubicBezTo>
                                <a:pt x="216" y="56"/>
                                <a:pt x="208" y="52"/>
                                <a:pt x="206" y="52"/>
                              </a:cubicBezTo>
                              <a:cubicBezTo>
                                <a:pt x="205" y="52"/>
                                <a:pt x="196" y="48"/>
                                <a:pt x="196" y="48"/>
                              </a:cubicBezTo>
                              <a:cubicBezTo>
                                <a:pt x="190" y="42"/>
                                <a:pt x="190" y="42"/>
                                <a:pt x="190" y="42"/>
                              </a:cubicBezTo>
                              <a:cubicBezTo>
                                <a:pt x="188" y="48"/>
                                <a:pt x="188" y="48"/>
                                <a:pt x="188" y="48"/>
                              </a:cubicBezTo>
                              <a:cubicBezTo>
                                <a:pt x="180" y="48"/>
                                <a:pt x="180" y="48"/>
                                <a:pt x="180" y="48"/>
                              </a:cubicBezTo>
                              <a:cubicBezTo>
                                <a:pt x="173" y="40"/>
                                <a:pt x="173" y="40"/>
                                <a:pt x="173" y="40"/>
                              </a:cubicBezTo>
                              <a:cubicBezTo>
                                <a:pt x="164" y="40"/>
                                <a:pt x="164" y="40"/>
                                <a:pt x="164" y="40"/>
                              </a:cubicBezTo>
                              <a:cubicBezTo>
                                <a:pt x="164" y="40"/>
                                <a:pt x="163" y="30"/>
                                <a:pt x="161" y="30"/>
                              </a:cubicBezTo>
                              <a:cubicBezTo>
                                <a:pt x="159" y="30"/>
                                <a:pt x="156" y="25"/>
                                <a:pt x="156" y="25"/>
                              </a:cubicBezTo>
                              <a:cubicBezTo>
                                <a:pt x="149" y="21"/>
                                <a:pt x="149" y="21"/>
                                <a:pt x="149" y="21"/>
                              </a:cubicBezTo>
                              <a:cubicBezTo>
                                <a:pt x="140" y="21"/>
                                <a:pt x="140" y="21"/>
                                <a:pt x="140" y="21"/>
                              </a:cubicBezTo>
                              <a:cubicBezTo>
                                <a:pt x="133" y="28"/>
                                <a:pt x="133" y="28"/>
                                <a:pt x="133" y="28"/>
                              </a:cubicBezTo>
                              <a:cubicBezTo>
                                <a:pt x="121" y="28"/>
                                <a:pt x="121" y="28"/>
                                <a:pt x="121" y="28"/>
                              </a:cubicBezTo>
                              <a:cubicBezTo>
                                <a:pt x="116" y="34"/>
                                <a:pt x="116" y="34"/>
                                <a:pt x="116" y="34"/>
                              </a:cubicBezTo>
                              <a:cubicBezTo>
                                <a:pt x="107" y="33"/>
                                <a:pt x="107" y="33"/>
                                <a:pt x="107" y="33"/>
                              </a:cubicBezTo>
                              <a:cubicBezTo>
                                <a:pt x="99" y="25"/>
                                <a:pt x="99" y="25"/>
                                <a:pt x="99" y="25"/>
                              </a:cubicBezTo>
                              <a:cubicBezTo>
                                <a:pt x="85" y="25"/>
                                <a:pt x="85" y="25"/>
                                <a:pt x="85" y="25"/>
                              </a:cubicBezTo>
                              <a:cubicBezTo>
                                <a:pt x="77" y="20"/>
                                <a:pt x="77" y="20"/>
                                <a:pt x="77" y="20"/>
                              </a:cubicBezTo>
                              <a:cubicBezTo>
                                <a:pt x="67" y="21"/>
                                <a:pt x="67" y="21"/>
                                <a:pt x="67" y="21"/>
                              </a:cubicBezTo>
                              <a:cubicBezTo>
                                <a:pt x="61" y="15"/>
                                <a:pt x="61" y="15"/>
                                <a:pt x="61" y="15"/>
                              </a:cubicBezTo>
                              <a:cubicBezTo>
                                <a:pt x="49" y="15"/>
                                <a:pt x="49" y="15"/>
                                <a:pt x="49" y="15"/>
                              </a:cubicBezTo>
                              <a:cubicBezTo>
                                <a:pt x="43" y="9"/>
                                <a:pt x="43" y="9"/>
                                <a:pt x="43" y="9"/>
                              </a:cubicBezTo>
                              <a:cubicBezTo>
                                <a:pt x="39" y="0"/>
                                <a:pt x="39" y="0"/>
                                <a:pt x="39" y="0"/>
                              </a:cubicBezTo>
                              <a:cubicBezTo>
                                <a:pt x="29" y="9"/>
                                <a:pt x="29" y="9"/>
                                <a:pt x="29" y="9"/>
                              </a:cubicBezTo>
                              <a:cubicBezTo>
                                <a:pt x="28" y="17"/>
                                <a:pt x="28" y="17"/>
                                <a:pt x="28" y="17"/>
                              </a:cubicBezTo>
                              <a:cubicBezTo>
                                <a:pt x="22" y="23"/>
                                <a:pt x="22" y="23"/>
                                <a:pt x="22" y="23"/>
                              </a:cubicBezTo>
                              <a:cubicBezTo>
                                <a:pt x="21" y="37"/>
                                <a:pt x="21" y="37"/>
                                <a:pt x="21" y="37"/>
                              </a:cubicBezTo>
                              <a:cubicBezTo>
                                <a:pt x="17" y="45"/>
                                <a:pt x="17" y="45"/>
                                <a:pt x="17" y="45"/>
                              </a:cubicBezTo>
                              <a:cubicBezTo>
                                <a:pt x="13" y="52"/>
                                <a:pt x="13" y="52"/>
                                <a:pt x="13" y="52"/>
                              </a:cubicBezTo>
                              <a:cubicBezTo>
                                <a:pt x="4" y="52"/>
                                <a:pt x="4" y="52"/>
                                <a:pt x="4" y="52"/>
                              </a:cubicBezTo>
                              <a:cubicBezTo>
                                <a:pt x="0" y="64"/>
                                <a:pt x="0" y="64"/>
                                <a:pt x="0" y="64"/>
                              </a:cubicBezTo>
                              <a:cubicBezTo>
                                <a:pt x="1" y="68"/>
                                <a:pt x="1" y="68"/>
                                <a:pt x="1" y="68"/>
                              </a:cubicBezTo>
                              <a:cubicBezTo>
                                <a:pt x="10" y="73"/>
                                <a:pt x="10" y="73"/>
                                <a:pt x="10" y="73"/>
                              </a:cubicBezTo>
                              <a:cubicBezTo>
                                <a:pt x="12" y="86"/>
                                <a:pt x="12" y="86"/>
                                <a:pt x="12" y="86"/>
                              </a:cubicBezTo>
                              <a:cubicBezTo>
                                <a:pt x="20" y="95"/>
                                <a:pt x="20" y="95"/>
                                <a:pt x="20" y="95"/>
                              </a:cubicBezTo>
                              <a:cubicBezTo>
                                <a:pt x="29" y="100"/>
                                <a:pt x="29" y="100"/>
                                <a:pt x="29" y="100"/>
                              </a:cubicBezTo>
                              <a:cubicBezTo>
                                <a:pt x="36" y="106"/>
                                <a:pt x="36" y="106"/>
                                <a:pt x="36" y="106"/>
                              </a:cubicBezTo>
                              <a:cubicBezTo>
                                <a:pt x="49" y="109"/>
                                <a:pt x="49" y="109"/>
                                <a:pt x="49" y="109"/>
                              </a:cubicBezTo>
                              <a:cubicBezTo>
                                <a:pt x="60" y="106"/>
                                <a:pt x="60" y="106"/>
                                <a:pt x="60" y="106"/>
                              </a:cubicBezTo>
                              <a:cubicBezTo>
                                <a:pt x="71" y="109"/>
                                <a:pt x="71" y="109"/>
                                <a:pt x="71" y="109"/>
                              </a:cubicBezTo>
                              <a:cubicBezTo>
                                <a:pt x="71" y="116"/>
                                <a:pt x="71" y="116"/>
                                <a:pt x="71" y="116"/>
                              </a:cubicBezTo>
                              <a:cubicBezTo>
                                <a:pt x="76" y="122"/>
                                <a:pt x="76" y="122"/>
                                <a:pt x="76" y="122"/>
                              </a:cubicBezTo>
                              <a:cubicBezTo>
                                <a:pt x="81" y="132"/>
                                <a:pt x="81" y="132"/>
                                <a:pt x="81" y="132"/>
                              </a:cubicBezTo>
                              <a:cubicBezTo>
                                <a:pt x="89" y="138"/>
                                <a:pt x="89" y="138"/>
                                <a:pt x="89" y="138"/>
                              </a:cubicBezTo>
                              <a:cubicBezTo>
                                <a:pt x="93" y="145"/>
                                <a:pt x="93" y="145"/>
                                <a:pt x="93" y="145"/>
                              </a:cubicBezTo>
                              <a:cubicBezTo>
                                <a:pt x="97" y="140"/>
                                <a:pt x="97" y="140"/>
                                <a:pt x="97" y="140"/>
                              </a:cubicBezTo>
                              <a:cubicBezTo>
                                <a:pt x="105" y="140"/>
                                <a:pt x="105" y="140"/>
                                <a:pt x="105" y="140"/>
                              </a:cubicBezTo>
                              <a:cubicBezTo>
                                <a:pt x="110" y="132"/>
                                <a:pt x="110" y="132"/>
                                <a:pt x="110" y="132"/>
                              </a:cubicBezTo>
                              <a:cubicBezTo>
                                <a:pt x="121" y="128"/>
                                <a:pt x="121" y="128"/>
                                <a:pt x="121" y="12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8" name="Freeform 10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2CDF7E3-EF6F-4974-B5B9-C449EFB5DF8C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841937" y="8997008"/>
                          <a:ext cx="307975" cy="269875"/>
                        </a:xfrm>
                        <a:custGeom>
                          <a:avLst/>
                          <a:gdLst>
                            <a:gd name="T0" fmla="*/ 34 w 194"/>
                            <a:gd name="T1" fmla="*/ 162 h 170"/>
                            <a:gd name="T2" fmla="*/ 26 w 194"/>
                            <a:gd name="T3" fmla="*/ 170 h 170"/>
                            <a:gd name="T4" fmla="*/ 14 w 194"/>
                            <a:gd name="T5" fmla="*/ 159 h 170"/>
                            <a:gd name="T6" fmla="*/ 4 w 194"/>
                            <a:gd name="T7" fmla="*/ 150 h 170"/>
                            <a:gd name="T8" fmla="*/ 2 w 194"/>
                            <a:gd name="T9" fmla="*/ 141 h 170"/>
                            <a:gd name="T10" fmla="*/ 0 w 194"/>
                            <a:gd name="T11" fmla="*/ 128 h 170"/>
                            <a:gd name="T12" fmla="*/ 7 w 194"/>
                            <a:gd name="T13" fmla="*/ 121 h 170"/>
                            <a:gd name="T14" fmla="*/ 17 w 194"/>
                            <a:gd name="T15" fmla="*/ 109 h 170"/>
                            <a:gd name="T16" fmla="*/ 36 w 194"/>
                            <a:gd name="T17" fmla="*/ 98 h 170"/>
                            <a:gd name="T18" fmla="*/ 29 w 194"/>
                            <a:gd name="T19" fmla="*/ 83 h 170"/>
                            <a:gd name="T20" fmla="*/ 29 w 194"/>
                            <a:gd name="T21" fmla="*/ 73 h 170"/>
                            <a:gd name="T22" fmla="*/ 40 w 194"/>
                            <a:gd name="T23" fmla="*/ 63 h 170"/>
                            <a:gd name="T24" fmla="*/ 36 w 194"/>
                            <a:gd name="T25" fmla="*/ 45 h 170"/>
                            <a:gd name="T26" fmla="*/ 42 w 194"/>
                            <a:gd name="T27" fmla="*/ 32 h 170"/>
                            <a:gd name="T28" fmla="*/ 55 w 194"/>
                            <a:gd name="T29" fmla="*/ 32 h 170"/>
                            <a:gd name="T30" fmla="*/ 61 w 194"/>
                            <a:gd name="T31" fmla="*/ 13 h 170"/>
                            <a:gd name="T32" fmla="*/ 61 w 194"/>
                            <a:gd name="T33" fmla="*/ 13 h 170"/>
                            <a:gd name="T34" fmla="*/ 79 w 194"/>
                            <a:gd name="T35" fmla="*/ 4 h 170"/>
                            <a:gd name="T36" fmla="*/ 93 w 194"/>
                            <a:gd name="T37" fmla="*/ 3 h 170"/>
                            <a:gd name="T38" fmla="*/ 110 w 194"/>
                            <a:gd name="T39" fmla="*/ 0 h 170"/>
                            <a:gd name="T40" fmla="*/ 120 w 194"/>
                            <a:gd name="T41" fmla="*/ 10 h 170"/>
                            <a:gd name="T42" fmla="*/ 145 w 194"/>
                            <a:gd name="T43" fmla="*/ 28 h 170"/>
                            <a:gd name="T44" fmla="*/ 154 w 194"/>
                            <a:gd name="T45" fmla="*/ 17 h 170"/>
                            <a:gd name="T46" fmla="*/ 172 w 194"/>
                            <a:gd name="T47" fmla="*/ 36 h 170"/>
                            <a:gd name="T48" fmla="*/ 172 w 194"/>
                            <a:gd name="T49" fmla="*/ 74 h 170"/>
                            <a:gd name="T50" fmla="*/ 194 w 194"/>
                            <a:gd name="T51" fmla="*/ 98 h 170"/>
                            <a:gd name="T52" fmla="*/ 194 w 194"/>
                            <a:gd name="T53" fmla="*/ 115 h 170"/>
                            <a:gd name="T54" fmla="*/ 170 w 194"/>
                            <a:gd name="T55" fmla="*/ 115 h 170"/>
                            <a:gd name="T56" fmla="*/ 164 w 194"/>
                            <a:gd name="T57" fmla="*/ 130 h 170"/>
                            <a:gd name="T58" fmla="*/ 151 w 194"/>
                            <a:gd name="T59" fmla="*/ 130 h 170"/>
                            <a:gd name="T60" fmla="*/ 132 w 194"/>
                            <a:gd name="T61" fmla="*/ 148 h 170"/>
                            <a:gd name="T62" fmla="*/ 120 w 194"/>
                            <a:gd name="T63" fmla="*/ 148 h 170"/>
                            <a:gd name="T64" fmla="*/ 114 w 194"/>
                            <a:gd name="T65" fmla="*/ 162 h 170"/>
                            <a:gd name="T66" fmla="*/ 95 w 194"/>
                            <a:gd name="T67" fmla="*/ 159 h 170"/>
                            <a:gd name="T68" fmla="*/ 87 w 194"/>
                            <a:gd name="T69" fmla="*/ 148 h 170"/>
                            <a:gd name="T70" fmla="*/ 63 w 194"/>
                            <a:gd name="T71" fmla="*/ 148 h 170"/>
                            <a:gd name="T72" fmla="*/ 50 w 194"/>
                            <a:gd name="T73" fmla="*/ 162 h 170"/>
                            <a:gd name="T74" fmla="*/ 34 w 194"/>
                            <a:gd name="T75" fmla="*/ 162 h 17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</a:cxnLst>
                          <a:rect l="0" t="0" r="r" b="b"/>
                          <a:pathLst>
                            <a:path w="194" h="170">
                              <a:moveTo>
                                <a:pt x="34" y="162"/>
                              </a:moveTo>
                              <a:lnTo>
                                <a:pt x="26" y="170"/>
                              </a:lnTo>
                              <a:lnTo>
                                <a:pt x="14" y="159"/>
                              </a:lnTo>
                              <a:lnTo>
                                <a:pt x="4" y="150"/>
                              </a:lnTo>
                              <a:lnTo>
                                <a:pt x="2" y="141"/>
                              </a:lnTo>
                              <a:lnTo>
                                <a:pt x="0" y="128"/>
                              </a:lnTo>
                              <a:lnTo>
                                <a:pt x="7" y="121"/>
                              </a:lnTo>
                              <a:lnTo>
                                <a:pt x="17" y="109"/>
                              </a:lnTo>
                              <a:lnTo>
                                <a:pt x="36" y="98"/>
                              </a:lnTo>
                              <a:lnTo>
                                <a:pt x="29" y="83"/>
                              </a:lnTo>
                              <a:lnTo>
                                <a:pt x="29" y="73"/>
                              </a:lnTo>
                              <a:lnTo>
                                <a:pt x="40" y="63"/>
                              </a:lnTo>
                              <a:lnTo>
                                <a:pt x="36" y="45"/>
                              </a:lnTo>
                              <a:lnTo>
                                <a:pt x="42" y="32"/>
                              </a:lnTo>
                              <a:lnTo>
                                <a:pt x="55" y="32"/>
                              </a:lnTo>
                              <a:lnTo>
                                <a:pt x="61" y="13"/>
                              </a:lnTo>
                              <a:lnTo>
                                <a:pt x="61" y="13"/>
                              </a:lnTo>
                              <a:lnTo>
                                <a:pt x="79" y="4"/>
                              </a:lnTo>
                              <a:lnTo>
                                <a:pt x="93" y="3"/>
                              </a:lnTo>
                              <a:lnTo>
                                <a:pt x="110" y="0"/>
                              </a:lnTo>
                              <a:lnTo>
                                <a:pt x="120" y="10"/>
                              </a:lnTo>
                              <a:lnTo>
                                <a:pt x="145" y="28"/>
                              </a:lnTo>
                              <a:lnTo>
                                <a:pt x="154" y="17"/>
                              </a:lnTo>
                              <a:lnTo>
                                <a:pt x="172" y="36"/>
                              </a:lnTo>
                              <a:lnTo>
                                <a:pt x="172" y="74"/>
                              </a:lnTo>
                              <a:lnTo>
                                <a:pt x="194" y="98"/>
                              </a:lnTo>
                              <a:lnTo>
                                <a:pt x="194" y="115"/>
                              </a:lnTo>
                              <a:lnTo>
                                <a:pt x="170" y="115"/>
                              </a:lnTo>
                              <a:lnTo>
                                <a:pt x="164" y="130"/>
                              </a:lnTo>
                              <a:lnTo>
                                <a:pt x="151" y="130"/>
                              </a:lnTo>
                              <a:lnTo>
                                <a:pt x="132" y="148"/>
                              </a:lnTo>
                              <a:lnTo>
                                <a:pt x="120" y="148"/>
                              </a:lnTo>
                              <a:lnTo>
                                <a:pt x="114" y="162"/>
                              </a:lnTo>
                              <a:lnTo>
                                <a:pt x="95" y="159"/>
                              </a:lnTo>
                              <a:lnTo>
                                <a:pt x="87" y="148"/>
                              </a:lnTo>
                              <a:lnTo>
                                <a:pt x="63" y="148"/>
                              </a:lnTo>
                              <a:lnTo>
                                <a:pt x="50" y="162"/>
                              </a:lnTo>
                              <a:lnTo>
                                <a:pt x="34" y="16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79" name="Freeform 10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F2BAA8C-BDA6-4816-904E-AC8F4AD3D4A3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022912" y="9128770"/>
                          <a:ext cx="544513" cy="300038"/>
                        </a:xfrm>
                        <a:custGeom>
                          <a:avLst/>
                          <a:gdLst>
                            <a:gd name="T0" fmla="*/ 6 w 343"/>
                            <a:gd name="T1" fmla="*/ 65 h 189"/>
                            <a:gd name="T2" fmla="*/ 0 w 343"/>
                            <a:gd name="T3" fmla="*/ 79 h 189"/>
                            <a:gd name="T4" fmla="*/ 13 w 343"/>
                            <a:gd name="T5" fmla="*/ 92 h 189"/>
                            <a:gd name="T6" fmla="*/ 31 w 343"/>
                            <a:gd name="T7" fmla="*/ 92 h 189"/>
                            <a:gd name="T8" fmla="*/ 40 w 343"/>
                            <a:gd name="T9" fmla="*/ 100 h 189"/>
                            <a:gd name="T10" fmla="*/ 53 w 343"/>
                            <a:gd name="T11" fmla="*/ 87 h 189"/>
                            <a:gd name="T12" fmla="*/ 60 w 343"/>
                            <a:gd name="T13" fmla="*/ 89 h 189"/>
                            <a:gd name="T14" fmla="*/ 66 w 343"/>
                            <a:gd name="T15" fmla="*/ 106 h 189"/>
                            <a:gd name="T16" fmla="*/ 88 w 343"/>
                            <a:gd name="T17" fmla="*/ 121 h 189"/>
                            <a:gd name="T18" fmla="*/ 101 w 343"/>
                            <a:gd name="T19" fmla="*/ 121 h 189"/>
                            <a:gd name="T20" fmla="*/ 101 w 343"/>
                            <a:gd name="T21" fmla="*/ 143 h 189"/>
                            <a:gd name="T22" fmla="*/ 120 w 343"/>
                            <a:gd name="T23" fmla="*/ 151 h 189"/>
                            <a:gd name="T24" fmla="*/ 120 w 343"/>
                            <a:gd name="T25" fmla="*/ 169 h 189"/>
                            <a:gd name="T26" fmla="*/ 141 w 343"/>
                            <a:gd name="T27" fmla="*/ 175 h 189"/>
                            <a:gd name="T28" fmla="*/ 172 w 343"/>
                            <a:gd name="T29" fmla="*/ 167 h 189"/>
                            <a:gd name="T30" fmla="*/ 183 w 343"/>
                            <a:gd name="T31" fmla="*/ 156 h 189"/>
                            <a:gd name="T32" fmla="*/ 199 w 343"/>
                            <a:gd name="T33" fmla="*/ 156 h 189"/>
                            <a:gd name="T34" fmla="*/ 207 w 343"/>
                            <a:gd name="T35" fmla="*/ 172 h 189"/>
                            <a:gd name="T36" fmla="*/ 217 w 343"/>
                            <a:gd name="T37" fmla="*/ 183 h 189"/>
                            <a:gd name="T38" fmla="*/ 236 w 343"/>
                            <a:gd name="T39" fmla="*/ 183 h 189"/>
                            <a:gd name="T40" fmla="*/ 242 w 343"/>
                            <a:gd name="T41" fmla="*/ 189 h 189"/>
                            <a:gd name="T42" fmla="*/ 258 w 343"/>
                            <a:gd name="T43" fmla="*/ 175 h 189"/>
                            <a:gd name="T44" fmla="*/ 281 w 343"/>
                            <a:gd name="T45" fmla="*/ 166 h 189"/>
                            <a:gd name="T46" fmla="*/ 291 w 343"/>
                            <a:gd name="T47" fmla="*/ 176 h 189"/>
                            <a:gd name="T48" fmla="*/ 301 w 343"/>
                            <a:gd name="T49" fmla="*/ 163 h 189"/>
                            <a:gd name="T50" fmla="*/ 329 w 343"/>
                            <a:gd name="T51" fmla="*/ 163 h 189"/>
                            <a:gd name="T52" fmla="*/ 332 w 343"/>
                            <a:gd name="T53" fmla="*/ 118 h 189"/>
                            <a:gd name="T54" fmla="*/ 332 w 343"/>
                            <a:gd name="T55" fmla="*/ 118 h 189"/>
                            <a:gd name="T56" fmla="*/ 343 w 343"/>
                            <a:gd name="T57" fmla="*/ 105 h 189"/>
                            <a:gd name="T58" fmla="*/ 322 w 343"/>
                            <a:gd name="T59" fmla="*/ 84 h 189"/>
                            <a:gd name="T60" fmla="*/ 310 w 343"/>
                            <a:gd name="T61" fmla="*/ 103 h 189"/>
                            <a:gd name="T62" fmla="*/ 288 w 343"/>
                            <a:gd name="T63" fmla="*/ 97 h 189"/>
                            <a:gd name="T64" fmla="*/ 279 w 343"/>
                            <a:gd name="T65" fmla="*/ 106 h 189"/>
                            <a:gd name="T66" fmla="*/ 266 w 343"/>
                            <a:gd name="T67" fmla="*/ 87 h 189"/>
                            <a:gd name="T68" fmla="*/ 230 w 343"/>
                            <a:gd name="T69" fmla="*/ 68 h 189"/>
                            <a:gd name="T70" fmla="*/ 224 w 343"/>
                            <a:gd name="T71" fmla="*/ 51 h 189"/>
                            <a:gd name="T72" fmla="*/ 204 w 343"/>
                            <a:gd name="T73" fmla="*/ 31 h 189"/>
                            <a:gd name="T74" fmla="*/ 179 w 343"/>
                            <a:gd name="T75" fmla="*/ 26 h 189"/>
                            <a:gd name="T76" fmla="*/ 166 w 343"/>
                            <a:gd name="T77" fmla="*/ 0 h 189"/>
                            <a:gd name="T78" fmla="*/ 147 w 343"/>
                            <a:gd name="T79" fmla="*/ 9 h 189"/>
                            <a:gd name="T80" fmla="*/ 125 w 343"/>
                            <a:gd name="T81" fmla="*/ 0 h 189"/>
                            <a:gd name="T82" fmla="*/ 102 w 343"/>
                            <a:gd name="T83" fmla="*/ 6 h 189"/>
                            <a:gd name="T84" fmla="*/ 80 w 343"/>
                            <a:gd name="T85" fmla="*/ 15 h 189"/>
                            <a:gd name="T86" fmla="*/ 80 w 343"/>
                            <a:gd name="T87" fmla="*/ 32 h 189"/>
                            <a:gd name="T88" fmla="*/ 56 w 343"/>
                            <a:gd name="T89" fmla="*/ 32 h 189"/>
                            <a:gd name="T90" fmla="*/ 50 w 343"/>
                            <a:gd name="T91" fmla="*/ 47 h 189"/>
                            <a:gd name="T92" fmla="*/ 37 w 343"/>
                            <a:gd name="T93" fmla="*/ 47 h 189"/>
                            <a:gd name="T94" fmla="*/ 18 w 343"/>
                            <a:gd name="T95" fmla="*/ 65 h 189"/>
                            <a:gd name="T96" fmla="*/ 6 w 343"/>
                            <a:gd name="T97" fmla="*/ 65 h 18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</a:cxnLst>
                          <a:rect l="0" t="0" r="r" b="b"/>
                          <a:pathLst>
                            <a:path w="343" h="189">
                              <a:moveTo>
                                <a:pt x="6" y="65"/>
                              </a:moveTo>
                              <a:lnTo>
                                <a:pt x="0" y="79"/>
                              </a:lnTo>
                              <a:lnTo>
                                <a:pt x="13" y="92"/>
                              </a:lnTo>
                              <a:lnTo>
                                <a:pt x="31" y="92"/>
                              </a:lnTo>
                              <a:lnTo>
                                <a:pt x="40" y="100"/>
                              </a:lnTo>
                              <a:lnTo>
                                <a:pt x="53" y="87"/>
                              </a:lnTo>
                              <a:lnTo>
                                <a:pt x="60" y="89"/>
                              </a:lnTo>
                              <a:lnTo>
                                <a:pt x="66" y="106"/>
                              </a:lnTo>
                              <a:lnTo>
                                <a:pt x="88" y="121"/>
                              </a:lnTo>
                              <a:lnTo>
                                <a:pt x="101" y="121"/>
                              </a:lnTo>
                              <a:lnTo>
                                <a:pt x="101" y="143"/>
                              </a:lnTo>
                              <a:lnTo>
                                <a:pt x="120" y="151"/>
                              </a:lnTo>
                              <a:lnTo>
                                <a:pt x="120" y="169"/>
                              </a:lnTo>
                              <a:lnTo>
                                <a:pt x="141" y="175"/>
                              </a:lnTo>
                              <a:lnTo>
                                <a:pt x="172" y="167"/>
                              </a:lnTo>
                              <a:lnTo>
                                <a:pt x="183" y="156"/>
                              </a:lnTo>
                              <a:lnTo>
                                <a:pt x="199" y="156"/>
                              </a:lnTo>
                              <a:lnTo>
                                <a:pt x="207" y="172"/>
                              </a:lnTo>
                              <a:lnTo>
                                <a:pt x="217" y="183"/>
                              </a:lnTo>
                              <a:lnTo>
                                <a:pt x="236" y="183"/>
                              </a:lnTo>
                              <a:lnTo>
                                <a:pt x="242" y="189"/>
                              </a:lnTo>
                              <a:lnTo>
                                <a:pt x="258" y="175"/>
                              </a:lnTo>
                              <a:lnTo>
                                <a:pt x="281" y="166"/>
                              </a:lnTo>
                              <a:lnTo>
                                <a:pt x="291" y="176"/>
                              </a:lnTo>
                              <a:lnTo>
                                <a:pt x="301" y="163"/>
                              </a:lnTo>
                              <a:lnTo>
                                <a:pt x="329" y="163"/>
                              </a:lnTo>
                              <a:lnTo>
                                <a:pt x="332" y="118"/>
                              </a:lnTo>
                              <a:lnTo>
                                <a:pt x="332" y="118"/>
                              </a:lnTo>
                              <a:lnTo>
                                <a:pt x="343" y="105"/>
                              </a:lnTo>
                              <a:lnTo>
                                <a:pt x="322" y="84"/>
                              </a:lnTo>
                              <a:lnTo>
                                <a:pt x="310" y="103"/>
                              </a:lnTo>
                              <a:lnTo>
                                <a:pt x="288" y="97"/>
                              </a:lnTo>
                              <a:lnTo>
                                <a:pt x="279" y="106"/>
                              </a:lnTo>
                              <a:lnTo>
                                <a:pt x="266" y="87"/>
                              </a:lnTo>
                              <a:lnTo>
                                <a:pt x="230" y="68"/>
                              </a:lnTo>
                              <a:lnTo>
                                <a:pt x="224" y="51"/>
                              </a:lnTo>
                              <a:lnTo>
                                <a:pt x="204" y="31"/>
                              </a:lnTo>
                              <a:lnTo>
                                <a:pt x="179" y="26"/>
                              </a:lnTo>
                              <a:lnTo>
                                <a:pt x="166" y="0"/>
                              </a:lnTo>
                              <a:lnTo>
                                <a:pt x="147" y="9"/>
                              </a:lnTo>
                              <a:lnTo>
                                <a:pt x="125" y="0"/>
                              </a:lnTo>
                              <a:lnTo>
                                <a:pt x="102" y="6"/>
                              </a:lnTo>
                              <a:lnTo>
                                <a:pt x="80" y="15"/>
                              </a:lnTo>
                              <a:lnTo>
                                <a:pt x="80" y="32"/>
                              </a:lnTo>
                              <a:lnTo>
                                <a:pt x="56" y="32"/>
                              </a:lnTo>
                              <a:lnTo>
                                <a:pt x="50" y="47"/>
                              </a:lnTo>
                              <a:lnTo>
                                <a:pt x="37" y="47"/>
                              </a:lnTo>
                              <a:lnTo>
                                <a:pt x="18" y="65"/>
                              </a:lnTo>
                              <a:lnTo>
                                <a:pt x="6" y="6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0" name="Freeform 10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DD61CC6-5629-4725-A54C-BE214C78038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921312" y="9231958"/>
                          <a:ext cx="292100" cy="258763"/>
                        </a:xfrm>
                        <a:custGeom>
                          <a:avLst/>
                          <a:gdLst>
                            <a:gd name="T0" fmla="*/ 107 w 184"/>
                            <a:gd name="T1" fmla="*/ 142 h 163"/>
                            <a:gd name="T2" fmla="*/ 95 w 184"/>
                            <a:gd name="T3" fmla="*/ 155 h 163"/>
                            <a:gd name="T4" fmla="*/ 69 w 184"/>
                            <a:gd name="T5" fmla="*/ 158 h 163"/>
                            <a:gd name="T6" fmla="*/ 48 w 184"/>
                            <a:gd name="T7" fmla="*/ 163 h 163"/>
                            <a:gd name="T8" fmla="*/ 57 w 184"/>
                            <a:gd name="T9" fmla="*/ 133 h 163"/>
                            <a:gd name="T10" fmla="*/ 67 w 184"/>
                            <a:gd name="T11" fmla="*/ 108 h 163"/>
                            <a:gd name="T12" fmla="*/ 41 w 184"/>
                            <a:gd name="T13" fmla="*/ 82 h 163"/>
                            <a:gd name="T14" fmla="*/ 27 w 184"/>
                            <a:gd name="T15" fmla="*/ 67 h 163"/>
                            <a:gd name="T16" fmla="*/ 2 w 184"/>
                            <a:gd name="T17" fmla="*/ 59 h 163"/>
                            <a:gd name="T18" fmla="*/ 2 w 184"/>
                            <a:gd name="T19" fmla="*/ 46 h 163"/>
                            <a:gd name="T20" fmla="*/ 11 w 184"/>
                            <a:gd name="T21" fmla="*/ 31 h 163"/>
                            <a:gd name="T22" fmla="*/ 0 w 184"/>
                            <a:gd name="T23" fmla="*/ 14 h 163"/>
                            <a:gd name="T24" fmla="*/ 0 w 184"/>
                            <a:gd name="T25" fmla="*/ 14 h 163"/>
                            <a:gd name="T26" fmla="*/ 13 w 184"/>
                            <a:gd name="T27" fmla="*/ 0 h 163"/>
                            <a:gd name="T28" fmla="*/ 37 w 184"/>
                            <a:gd name="T29" fmla="*/ 0 h 163"/>
                            <a:gd name="T30" fmla="*/ 45 w 184"/>
                            <a:gd name="T31" fmla="*/ 11 h 163"/>
                            <a:gd name="T32" fmla="*/ 64 w 184"/>
                            <a:gd name="T33" fmla="*/ 14 h 163"/>
                            <a:gd name="T34" fmla="*/ 77 w 184"/>
                            <a:gd name="T35" fmla="*/ 27 h 163"/>
                            <a:gd name="T36" fmla="*/ 95 w 184"/>
                            <a:gd name="T37" fmla="*/ 27 h 163"/>
                            <a:gd name="T38" fmla="*/ 104 w 184"/>
                            <a:gd name="T39" fmla="*/ 35 h 163"/>
                            <a:gd name="T40" fmla="*/ 117 w 184"/>
                            <a:gd name="T41" fmla="*/ 22 h 163"/>
                            <a:gd name="T42" fmla="*/ 124 w 184"/>
                            <a:gd name="T43" fmla="*/ 24 h 163"/>
                            <a:gd name="T44" fmla="*/ 130 w 184"/>
                            <a:gd name="T45" fmla="*/ 41 h 163"/>
                            <a:gd name="T46" fmla="*/ 152 w 184"/>
                            <a:gd name="T47" fmla="*/ 56 h 163"/>
                            <a:gd name="T48" fmla="*/ 165 w 184"/>
                            <a:gd name="T49" fmla="*/ 56 h 163"/>
                            <a:gd name="T50" fmla="*/ 165 w 184"/>
                            <a:gd name="T51" fmla="*/ 78 h 163"/>
                            <a:gd name="T52" fmla="*/ 184 w 184"/>
                            <a:gd name="T53" fmla="*/ 86 h 163"/>
                            <a:gd name="T54" fmla="*/ 184 w 184"/>
                            <a:gd name="T55" fmla="*/ 104 h 163"/>
                            <a:gd name="T56" fmla="*/ 163 w 184"/>
                            <a:gd name="T57" fmla="*/ 104 h 163"/>
                            <a:gd name="T58" fmla="*/ 156 w 184"/>
                            <a:gd name="T59" fmla="*/ 124 h 163"/>
                            <a:gd name="T60" fmla="*/ 137 w 184"/>
                            <a:gd name="T61" fmla="*/ 124 h 163"/>
                            <a:gd name="T62" fmla="*/ 122 w 184"/>
                            <a:gd name="T63" fmla="*/ 111 h 163"/>
                            <a:gd name="T64" fmla="*/ 112 w 184"/>
                            <a:gd name="T65" fmla="*/ 121 h 163"/>
                            <a:gd name="T66" fmla="*/ 107 w 184"/>
                            <a:gd name="T67" fmla="*/ 142 h 1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</a:cxnLst>
                          <a:rect l="0" t="0" r="r" b="b"/>
                          <a:pathLst>
                            <a:path w="184" h="163">
                              <a:moveTo>
                                <a:pt x="107" y="142"/>
                              </a:moveTo>
                              <a:lnTo>
                                <a:pt x="95" y="155"/>
                              </a:lnTo>
                              <a:lnTo>
                                <a:pt x="69" y="158"/>
                              </a:lnTo>
                              <a:lnTo>
                                <a:pt x="48" y="163"/>
                              </a:lnTo>
                              <a:lnTo>
                                <a:pt x="57" y="133"/>
                              </a:lnTo>
                              <a:lnTo>
                                <a:pt x="67" y="108"/>
                              </a:lnTo>
                              <a:lnTo>
                                <a:pt x="41" y="82"/>
                              </a:lnTo>
                              <a:lnTo>
                                <a:pt x="27" y="67"/>
                              </a:lnTo>
                              <a:lnTo>
                                <a:pt x="2" y="59"/>
                              </a:lnTo>
                              <a:lnTo>
                                <a:pt x="2" y="46"/>
                              </a:lnTo>
                              <a:lnTo>
                                <a:pt x="11" y="31"/>
                              </a:lnTo>
                              <a:lnTo>
                                <a:pt x="0" y="14"/>
                              </a:lnTo>
                              <a:lnTo>
                                <a:pt x="0" y="14"/>
                              </a:lnTo>
                              <a:lnTo>
                                <a:pt x="13" y="0"/>
                              </a:lnTo>
                              <a:lnTo>
                                <a:pt x="37" y="0"/>
                              </a:lnTo>
                              <a:lnTo>
                                <a:pt x="45" y="11"/>
                              </a:lnTo>
                              <a:lnTo>
                                <a:pt x="64" y="14"/>
                              </a:lnTo>
                              <a:lnTo>
                                <a:pt x="77" y="27"/>
                              </a:lnTo>
                              <a:lnTo>
                                <a:pt x="95" y="27"/>
                              </a:lnTo>
                              <a:lnTo>
                                <a:pt x="104" y="35"/>
                              </a:lnTo>
                              <a:lnTo>
                                <a:pt x="117" y="22"/>
                              </a:lnTo>
                              <a:lnTo>
                                <a:pt x="124" y="24"/>
                              </a:lnTo>
                              <a:lnTo>
                                <a:pt x="130" y="41"/>
                              </a:lnTo>
                              <a:lnTo>
                                <a:pt x="152" y="56"/>
                              </a:lnTo>
                              <a:lnTo>
                                <a:pt x="165" y="56"/>
                              </a:lnTo>
                              <a:lnTo>
                                <a:pt x="165" y="78"/>
                              </a:lnTo>
                              <a:lnTo>
                                <a:pt x="184" y="86"/>
                              </a:lnTo>
                              <a:lnTo>
                                <a:pt x="184" y="104"/>
                              </a:lnTo>
                              <a:lnTo>
                                <a:pt x="163" y="104"/>
                              </a:lnTo>
                              <a:lnTo>
                                <a:pt x="156" y="124"/>
                              </a:lnTo>
                              <a:lnTo>
                                <a:pt x="137" y="124"/>
                              </a:lnTo>
                              <a:lnTo>
                                <a:pt x="122" y="111"/>
                              </a:lnTo>
                              <a:lnTo>
                                <a:pt x="112" y="121"/>
                              </a:lnTo>
                              <a:lnTo>
                                <a:pt x="107" y="1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40000"/>
                            <a:lumOff val="6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1" name="Freeform 10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19B8143-4ADA-4205-8F2E-28CAC9B27F04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792724" y="9220845"/>
                          <a:ext cx="234950" cy="319088"/>
                        </a:xfrm>
                        <a:custGeom>
                          <a:avLst/>
                          <a:gdLst>
                            <a:gd name="T0" fmla="*/ 25 w 148"/>
                            <a:gd name="T1" fmla="*/ 127 h 201"/>
                            <a:gd name="T2" fmla="*/ 31 w 148"/>
                            <a:gd name="T3" fmla="*/ 124 h 201"/>
                            <a:gd name="T4" fmla="*/ 35 w 148"/>
                            <a:gd name="T5" fmla="*/ 114 h 201"/>
                            <a:gd name="T6" fmla="*/ 36 w 148"/>
                            <a:gd name="T7" fmla="*/ 96 h 201"/>
                            <a:gd name="T8" fmla="*/ 28 w 148"/>
                            <a:gd name="T9" fmla="*/ 89 h 201"/>
                            <a:gd name="T10" fmla="*/ 19 w 148"/>
                            <a:gd name="T11" fmla="*/ 85 h 201"/>
                            <a:gd name="T12" fmla="*/ 15 w 148"/>
                            <a:gd name="T13" fmla="*/ 76 h 201"/>
                            <a:gd name="T14" fmla="*/ 15 w 148"/>
                            <a:gd name="T15" fmla="*/ 63 h 201"/>
                            <a:gd name="T16" fmla="*/ 6 w 148"/>
                            <a:gd name="T17" fmla="*/ 58 h 201"/>
                            <a:gd name="T18" fmla="*/ 0 w 148"/>
                            <a:gd name="T19" fmla="*/ 47 h 201"/>
                            <a:gd name="T20" fmla="*/ 12 w 148"/>
                            <a:gd name="T21" fmla="*/ 38 h 201"/>
                            <a:gd name="T22" fmla="*/ 10 w 148"/>
                            <a:gd name="T23" fmla="*/ 25 h 201"/>
                            <a:gd name="T24" fmla="*/ 19 w 148"/>
                            <a:gd name="T25" fmla="*/ 18 h 201"/>
                            <a:gd name="T26" fmla="*/ 22 w 148"/>
                            <a:gd name="T27" fmla="*/ 5 h 201"/>
                            <a:gd name="T28" fmla="*/ 33 w 148"/>
                            <a:gd name="T29" fmla="*/ 0 h 201"/>
                            <a:gd name="T30" fmla="*/ 35 w 148"/>
                            <a:gd name="T31" fmla="*/ 9 h 201"/>
                            <a:gd name="T32" fmla="*/ 45 w 148"/>
                            <a:gd name="T33" fmla="*/ 18 h 201"/>
                            <a:gd name="T34" fmla="*/ 57 w 148"/>
                            <a:gd name="T35" fmla="*/ 29 h 201"/>
                            <a:gd name="T36" fmla="*/ 57 w 148"/>
                            <a:gd name="T37" fmla="*/ 29 h 201"/>
                            <a:gd name="T38" fmla="*/ 65 w 148"/>
                            <a:gd name="T39" fmla="*/ 21 h 201"/>
                            <a:gd name="T40" fmla="*/ 81 w 148"/>
                            <a:gd name="T41" fmla="*/ 21 h 201"/>
                            <a:gd name="T42" fmla="*/ 92 w 148"/>
                            <a:gd name="T43" fmla="*/ 38 h 201"/>
                            <a:gd name="T44" fmla="*/ 83 w 148"/>
                            <a:gd name="T45" fmla="*/ 53 h 201"/>
                            <a:gd name="T46" fmla="*/ 83 w 148"/>
                            <a:gd name="T47" fmla="*/ 66 h 201"/>
                            <a:gd name="T48" fmla="*/ 108 w 148"/>
                            <a:gd name="T49" fmla="*/ 74 h 201"/>
                            <a:gd name="T50" fmla="*/ 122 w 148"/>
                            <a:gd name="T51" fmla="*/ 89 h 201"/>
                            <a:gd name="T52" fmla="*/ 148 w 148"/>
                            <a:gd name="T53" fmla="*/ 115 h 201"/>
                            <a:gd name="T54" fmla="*/ 138 w 148"/>
                            <a:gd name="T55" fmla="*/ 140 h 201"/>
                            <a:gd name="T56" fmla="*/ 129 w 148"/>
                            <a:gd name="T57" fmla="*/ 170 h 201"/>
                            <a:gd name="T58" fmla="*/ 109 w 148"/>
                            <a:gd name="T59" fmla="*/ 175 h 201"/>
                            <a:gd name="T60" fmla="*/ 97 w 148"/>
                            <a:gd name="T61" fmla="*/ 186 h 201"/>
                            <a:gd name="T62" fmla="*/ 81 w 148"/>
                            <a:gd name="T63" fmla="*/ 189 h 201"/>
                            <a:gd name="T64" fmla="*/ 70 w 148"/>
                            <a:gd name="T65" fmla="*/ 201 h 201"/>
                            <a:gd name="T66" fmla="*/ 58 w 148"/>
                            <a:gd name="T67" fmla="*/ 181 h 201"/>
                            <a:gd name="T68" fmla="*/ 48 w 148"/>
                            <a:gd name="T69" fmla="*/ 178 h 201"/>
                            <a:gd name="T70" fmla="*/ 45 w 148"/>
                            <a:gd name="T71" fmla="*/ 165 h 201"/>
                            <a:gd name="T72" fmla="*/ 31 w 148"/>
                            <a:gd name="T73" fmla="*/ 160 h 201"/>
                            <a:gd name="T74" fmla="*/ 35 w 148"/>
                            <a:gd name="T75" fmla="*/ 149 h 201"/>
                            <a:gd name="T76" fmla="*/ 25 w 148"/>
                            <a:gd name="T77" fmla="*/ 141 h 201"/>
                            <a:gd name="T78" fmla="*/ 25 w 148"/>
                            <a:gd name="T79" fmla="*/ 127 h 20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148" h="201">
                              <a:moveTo>
                                <a:pt x="25" y="127"/>
                              </a:moveTo>
                              <a:lnTo>
                                <a:pt x="31" y="124"/>
                              </a:lnTo>
                              <a:lnTo>
                                <a:pt x="35" y="114"/>
                              </a:lnTo>
                              <a:lnTo>
                                <a:pt x="36" y="96"/>
                              </a:lnTo>
                              <a:lnTo>
                                <a:pt x="28" y="89"/>
                              </a:lnTo>
                              <a:lnTo>
                                <a:pt x="19" y="85"/>
                              </a:lnTo>
                              <a:lnTo>
                                <a:pt x="15" y="76"/>
                              </a:lnTo>
                              <a:lnTo>
                                <a:pt x="15" y="63"/>
                              </a:lnTo>
                              <a:lnTo>
                                <a:pt x="6" y="58"/>
                              </a:lnTo>
                              <a:lnTo>
                                <a:pt x="0" y="47"/>
                              </a:lnTo>
                              <a:lnTo>
                                <a:pt x="12" y="38"/>
                              </a:lnTo>
                              <a:lnTo>
                                <a:pt x="10" y="25"/>
                              </a:lnTo>
                              <a:lnTo>
                                <a:pt x="19" y="18"/>
                              </a:lnTo>
                              <a:lnTo>
                                <a:pt x="22" y="5"/>
                              </a:lnTo>
                              <a:lnTo>
                                <a:pt x="33" y="0"/>
                              </a:lnTo>
                              <a:lnTo>
                                <a:pt x="35" y="9"/>
                              </a:lnTo>
                              <a:lnTo>
                                <a:pt x="45" y="18"/>
                              </a:lnTo>
                              <a:lnTo>
                                <a:pt x="57" y="29"/>
                              </a:lnTo>
                              <a:lnTo>
                                <a:pt x="57" y="29"/>
                              </a:lnTo>
                              <a:lnTo>
                                <a:pt x="65" y="21"/>
                              </a:lnTo>
                              <a:lnTo>
                                <a:pt x="81" y="21"/>
                              </a:lnTo>
                              <a:lnTo>
                                <a:pt x="92" y="38"/>
                              </a:lnTo>
                              <a:lnTo>
                                <a:pt x="83" y="53"/>
                              </a:lnTo>
                              <a:lnTo>
                                <a:pt x="83" y="66"/>
                              </a:lnTo>
                              <a:lnTo>
                                <a:pt x="108" y="74"/>
                              </a:lnTo>
                              <a:lnTo>
                                <a:pt x="122" y="89"/>
                              </a:lnTo>
                              <a:lnTo>
                                <a:pt x="148" y="115"/>
                              </a:lnTo>
                              <a:lnTo>
                                <a:pt x="138" y="140"/>
                              </a:lnTo>
                              <a:lnTo>
                                <a:pt x="129" y="170"/>
                              </a:lnTo>
                              <a:lnTo>
                                <a:pt x="109" y="175"/>
                              </a:lnTo>
                              <a:lnTo>
                                <a:pt x="97" y="186"/>
                              </a:lnTo>
                              <a:lnTo>
                                <a:pt x="81" y="189"/>
                              </a:lnTo>
                              <a:lnTo>
                                <a:pt x="70" y="201"/>
                              </a:lnTo>
                              <a:lnTo>
                                <a:pt x="58" y="181"/>
                              </a:lnTo>
                              <a:lnTo>
                                <a:pt x="48" y="178"/>
                              </a:lnTo>
                              <a:lnTo>
                                <a:pt x="45" y="165"/>
                              </a:lnTo>
                              <a:lnTo>
                                <a:pt x="31" y="160"/>
                              </a:lnTo>
                              <a:lnTo>
                                <a:pt x="35" y="149"/>
                              </a:lnTo>
                              <a:lnTo>
                                <a:pt x="25" y="141"/>
                              </a:lnTo>
                              <a:lnTo>
                                <a:pt x="25" y="12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75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2" name="Freeform 94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D1F4E59-1805-494D-B91B-22B1198296D8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00637" y="9443095"/>
                          <a:ext cx="334963" cy="255588"/>
                        </a:xfrm>
                        <a:custGeom>
                          <a:avLst/>
                          <a:gdLst>
                            <a:gd name="T0" fmla="*/ 134 w 211"/>
                            <a:gd name="T1" fmla="*/ 1 h 161"/>
                            <a:gd name="T2" fmla="*/ 146 w 211"/>
                            <a:gd name="T3" fmla="*/ 1 h 161"/>
                            <a:gd name="T4" fmla="*/ 156 w 211"/>
                            <a:gd name="T5" fmla="*/ 9 h 161"/>
                            <a:gd name="T6" fmla="*/ 152 w 211"/>
                            <a:gd name="T7" fmla="*/ 20 h 161"/>
                            <a:gd name="T8" fmla="*/ 166 w 211"/>
                            <a:gd name="T9" fmla="*/ 25 h 161"/>
                            <a:gd name="T10" fmla="*/ 169 w 211"/>
                            <a:gd name="T11" fmla="*/ 38 h 161"/>
                            <a:gd name="T12" fmla="*/ 179 w 211"/>
                            <a:gd name="T13" fmla="*/ 41 h 161"/>
                            <a:gd name="T14" fmla="*/ 191 w 211"/>
                            <a:gd name="T15" fmla="*/ 61 h 161"/>
                            <a:gd name="T16" fmla="*/ 191 w 211"/>
                            <a:gd name="T17" fmla="*/ 78 h 161"/>
                            <a:gd name="T18" fmla="*/ 201 w 211"/>
                            <a:gd name="T19" fmla="*/ 84 h 161"/>
                            <a:gd name="T20" fmla="*/ 207 w 211"/>
                            <a:gd name="T21" fmla="*/ 92 h 161"/>
                            <a:gd name="T22" fmla="*/ 207 w 211"/>
                            <a:gd name="T23" fmla="*/ 100 h 161"/>
                            <a:gd name="T24" fmla="*/ 211 w 211"/>
                            <a:gd name="T25" fmla="*/ 109 h 161"/>
                            <a:gd name="T26" fmla="*/ 201 w 211"/>
                            <a:gd name="T27" fmla="*/ 119 h 161"/>
                            <a:gd name="T28" fmla="*/ 189 w 211"/>
                            <a:gd name="T29" fmla="*/ 122 h 161"/>
                            <a:gd name="T30" fmla="*/ 183 w 211"/>
                            <a:gd name="T31" fmla="*/ 128 h 161"/>
                            <a:gd name="T32" fmla="*/ 175 w 211"/>
                            <a:gd name="T33" fmla="*/ 137 h 161"/>
                            <a:gd name="T34" fmla="*/ 163 w 211"/>
                            <a:gd name="T35" fmla="*/ 137 h 161"/>
                            <a:gd name="T36" fmla="*/ 163 w 211"/>
                            <a:gd name="T37" fmla="*/ 144 h 161"/>
                            <a:gd name="T38" fmla="*/ 154 w 211"/>
                            <a:gd name="T39" fmla="*/ 153 h 161"/>
                            <a:gd name="T40" fmla="*/ 144 w 211"/>
                            <a:gd name="T41" fmla="*/ 161 h 161"/>
                            <a:gd name="T42" fmla="*/ 134 w 211"/>
                            <a:gd name="T43" fmla="*/ 156 h 161"/>
                            <a:gd name="T44" fmla="*/ 122 w 211"/>
                            <a:gd name="T45" fmla="*/ 144 h 161"/>
                            <a:gd name="T46" fmla="*/ 114 w 211"/>
                            <a:gd name="T47" fmla="*/ 145 h 161"/>
                            <a:gd name="T48" fmla="*/ 104 w 211"/>
                            <a:gd name="T49" fmla="*/ 134 h 161"/>
                            <a:gd name="T50" fmla="*/ 92 w 211"/>
                            <a:gd name="T51" fmla="*/ 147 h 161"/>
                            <a:gd name="T52" fmla="*/ 74 w 211"/>
                            <a:gd name="T53" fmla="*/ 144 h 161"/>
                            <a:gd name="T54" fmla="*/ 69 w 211"/>
                            <a:gd name="T55" fmla="*/ 128 h 161"/>
                            <a:gd name="T56" fmla="*/ 50 w 211"/>
                            <a:gd name="T57" fmla="*/ 122 h 161"/>
                            <a:gd name="T58" fmla="*/ 37 w 211"/>
                            <a:gd name="T59" fmla="*/ 124 h 161"/>
                            <a:gd name="T60" fmla="*/ 37 w 211"/>
                            <a:gd name="T61" fmla="*/ 124 h 161"/>
                            <a:gd name="T62" fmla="*/ 32 w 211"/>
                            <a:gd name="T63" fmla="*/ 97 h 161"/>
                            <a:gd name="T64" fmla="*/ 19 w 211"/>
                            <a:gd name="T65" fmla="*/ 84 h 161"/>
                            <a:gd name="T66" fmla="*/ 8 w 211"/>
                            <a:gd name="T67" fmla="*/ 93 h 161"/>
                            <a:gd name="T68" fmla="*/ 0 w 211"/>
                            <a:gd name="T69" fmla="*/ 83 h 161"/>
                            <a:gd name="T70" fmla="*/ 6 w 211"/>
                            <a:gd name="T71" fmla="*/ 73 h 161"/>
                            <a:gd name="T72" fmla="*/ 0 w 211"/>
                            <a:gd name="T73" fmla="*/ 65 h 161"/>
                            <a:gd name="T74" fmla="*/ 12 w 211"/>
                            <a:gd name="T75" fmla="*/ 51 h 161"/>
                            <a:gd name="T76" fmla="*/ 22 w 211"/>
                            <a:gd name="T77" fmla="*/ 42 h 161"/>
                            <a:gd name="T78" fmla="*/ 22 w 211"/>
                            <a:gd name="T79" fmla="*/ 30 h 161"/>
                            <a:gd name="T80" fmla="*/ 29 w 211"/>
                            <a:gd name="T81" fmla="*/ 17 h 161"/>
                            <a:gd name="T82" fmla="*/ 44 w 211"/>
                            <a:gd name="T83" fmla="*/ 16 h 161"/>
                            <a:gd name="T84" fmla="*/ 47 w 211"/>
                            <a:gd name="T85" fmla="*/ 6 h 161"/>
                            <a:gd name="T86" fmla="*/ 58 w 211"/>
                            <a:gd name="T87" fmla="*/ 3 h 161"/>
                            <a:gd name="T88" fmla="*/ 61 w 211"/>
                            <a:gd name="T89" fmla="*/ 7 h 161"/>
                            <a:gd name="T90" fmla="*/ 80 w 211"/>
                            <a:gd name="T91" fmla="*/ 6 h 161"/>
                            <a:gd name="T92" fmla="*/ 85 w 211"/>
                            <a:gd name="T93" fmla="*/ 1 h 161"/>
                            <a:gd name="T94" fmla="*/ 101 w 211"/>
                            <a:gd name="T95" fmla="*/ 3 h 161"/>
                            <a:gd name="T96" fmla="*/ 109 w 211"/>
                            <a:gd name="T97" fmla="*/ 7 h 161"/>
                            <a:gd name="T98" fmla="*/ 120 w 211"/>
                            <a:gd name="T99" fmla="*/ 4 h 161"/>
                            <a:gd name="T100" fmla="*/ 124 w 211"/>
                            <a:gd name="T101" fmla="*/ 0 h 161"/>
                            <a:gd name="T102" fmla="*/ 134 w 211"/>
                            <a:gd name="T103" fmla="*/ 1 h 16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211" h="161">
                              <a:moveTo>
                                <a:pt x="134" y="1"/>
                              </a:moveTo>
                              <a:lnTo>
                                <a:pt x="146" y="1"/>
                              </a:lnTo>
                              <a:lnTo>
                                <a:pt x="156" y="9"/>
                              </a:lnTo>
                              <a:lnTo>
                                <a:pt x="152" y="20"/>
                              </a:lnTo>
                              <a:lnTo>
                                <a:pt x="166" y="25"/>
                              </a:lnTo>
                              <a:lnTo>
                                <a:pt x="169" y="38"/>
                              </a:lnTo>
                              <a:lnTo>
                                <a:pt x="179" y="41"/>
                              </a:lnTo>
                              <a:lnTo>
                                <a:pt x="191" y="61"/>
                              </a:lnTo>
                              <a:lnTo>
                                <a:pt x="191" y="78"/>
                              </a:lnTo>
                              <a:lnTo>
                                <a:pt x="201" y="84"/>
                              </a:lnTo>
                              <a:lnTo>
                                <a:pt x="207" y="92"/>
                              </a:lnTo>
                              <a:lnTo>
                                <a:pt x="207" y="100"/>
                              </a:lnTo>
                              <a:lnTo>
                                <a:pt x="211" y="109"/>
                              </a:lnTo>
                              <a:lnTo>
                                <a:pt x="201" y="119"/>
                              </a:lnTo>
                              <a:lnTo>
                                <a:pt x="189" y="122"/>
                              </a:lnTo>
                              <a:lnTo>
                                <a:pt x="183" y="128"/>
                              </a:lnTo>
                              <a:lnTo>
                                <a:pt x="175" y="137"/>
                              </a:lnTo>
                              <a:lnTo>
                                <a:pt x="163" y="137"/>
                              </a:lnTo>
                              <a:lnTo>
                                <a:pt x="163" y="144"/>
                              </a:lnTo>
                              <a:lnTo>
                                <a:pt x="154" y="153"/>
                              </a:lnTo>
                              <a:lnTo>
                                <a:pt x="144" y="161"/>
                              </a:lnTo>
                              <a:lnTo>
                                <a:pt x="134" y="156"/>
                              </a:lnTo>
                              <a:lnTo>
                                <a:pt x="122" y="144"/>
                              </a:lnTo>
                              <a:lnTo>
                                <a:pt x="114" y="145"/>
                              </a:lnTo>
                              <a:lnTo>
                                <a:pt x="104" y="134"/>
                              </a:lnTo>
                              <a:lnTo>
                                <a:pt x="92" y="147"/>
                              </a:lnTo>
                              <a:lnTo>
                                <a:pt x="74" y="144"/>
                              </a:lnTo>
                              <a:lnTo>
                                <a:pt x="69" y="128"/>
                              </a:lnTo>
                              <a:lnTo>
                                <a:pt x="50" y="122"/>
                              </a:lnTo>
                              <a:lnTo>
                                <a:pt x="37" y="124"/>
                              </a:lnTo>
                              <a:lnTo>
                                <a:pt x="37" y="124"/>
                              </a:lnTo>
                              <a:lnTo>
                                <a:pt x="32" y="97"/>
                              </a:lnTo>
                              <a:lnTo>
                                <a:pt x="19" y="84"/>
                              </a:lnTo>
                              <a:lnTo>
                                <a:pt x="8" y="93"/>
                              </a:lnTo>
                              <a:lnTo>
                                <a:pt x="0" y="83"/>
                              </a:lnTo>
                              <a:lnTo>
                                <a:pt x="6" y="73"/>
                              </a:lnTo>
                              <a:lnTo>
                                <a:pt x="0" y="65"/>
                              </a:lnTo>
                              <a:lnTo>
                                <a:pt x="12" y="51"/>
                              </a:lnTo>
                              <a:lnTo>
                                <a:pt x="22" y="42"/>
                              </a:lnTo>
                              <a:lnTo>
                                <a:pt x="22" y="30"/>
                              </a:lnTo>
                              <a:lnTo>
                                <a:pt x="29" y="17"/>
                              </a:lnTo>
                              <a:lnTo>
                                <a:pt x="44" y="16"/>
                              </a:lnTo>
                              <a:lnTo>
                                <a:pt x="47" y="6"/>
                              </a:lnTo>
                              <a:lnTo>
                                <a:pt x="58" y="3"/>
                              </a:lnTo>
                              <a:lnTo>
                                <a:pt x="61" y="7"/>
                              </a:lnTo>
                              <a:lnTo>
                                <a:pt x="80" y="6"/>
                              </a:lnTo>
                              <a:lnTo>
                                <a:pt x="85" y="1"/>
                              </a:lnTo>
                              <a:lnTo>
                                <a:pt x="101" y="3"/>
                              </a:lnTo>
                              <a:lnTo>
                                <a:pt x="109" y="7"/>
                              </a:lnTo>
                              <a:lnTo>
                                <a:pt x="120" y="4"/>
                              </a:lnTo>
                              <a:lnTo>
                                <a:pt x="124" y="0"/>
                              </a:lnTo>
                              <a:lnTo>
                                <a:pt x="134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3" name="Freeform 95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DEC1738-9D5C-4F0F-BA73-DA2AF6ED233D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7774" y="9636770"/>
                          <a:ext cx="255588" cy="298450"/>
                        </a:xfrm>
                        <a:custGeom>
                          <a:avLst/>
                          <a:gdLst>
                            <a:gd name="T0" fmla="*/ 64 w 161"/>
                            <a:gd name="T1" fmla="*/ 2 h 188"/>
                            <a:gd name="T2" fmla="*/ 43 w 161"/>
                            <a:gd name="T3" fmla="*/ 16 h 188"/>
                            <a:gd name="T4" fmla="*/ 27 w 161"/>
                            <a:gd name="T5" fmla="*/ 32 h 188"/>
                            <a:gd name="T6" fmla="*/ 14 w 161"/>
                            <a:gd name="T7" fmla="*/ 36 h 188"/>
                            <a:gd name="T8" fmla="*/ 11 w 161"/>
                            <a:gd name="T9" fmla="*/ 47 h 188"/>
                            <a:gd name="T10" fmla="*/ 17 w 161"/>
                            <a:gd name="T11" fmla="*/ 54 h 188"/>
                            <a:gd name="T12" fmla="*/ 14 w 161"/>
                            <a:gd name="T13" fmla="*/ 68 h 188"/>
                            <a:gd name="T14" fmla="*/ 25 w 161"/>
                            <a:gd name="T15" fmla="*/ 79 h 188"/>
                            <a:gd name="T16" fmla="*/ 22 w 161"/>
                            <a:gd name="T17" fmla="*/ 95 h 188"/>
                            <a:gd name="T18" fmla="*/ 11 w 161"/>
                            <a:gd name="T19" fmla="*/ 95 h 188"/>
                            <a:gd name="T20" fmla="*/ 0 w 161"/>
                            <a:gd name="T21" fmla="*/ 103 h 188"/>
                            <a:gd name="T22" fmla="*/ 9 w 161"/>
                            <a:gd name="T23" fmla="*/ 112 h 188"/>
                            <a:gd name="T24" fmla="*/ 4 w 161"/>
                            <a:gd name="T25" fmla="*/ 127 h 188"/>
                            <a:gd name="T26" fmla="*/ 14 w 161"/>
                            <a:gd name="T27" fmla="*/ 138 h 188"/>
                            <a:gd name="T28" fmla="*/ 33 w 161"/>
                            <a:gd name="T29" fmla="*/ 146 h 188"/>
                            <a:gd name="T30" fmla="*/ 39 w 161"/>
                            <a:gd name="T31" fmla="*/ 159 h 188"/>
                            <a:gd name="T32" fmla="*/ 51 w 161"/>
                            <a:gd name="T33" fmla="*/ 169 h 188"/>
                            <a:gd name="T34" fmla="*/ 56 w 161"/>
                            <a:gd name="T35" fmla="*/ 188 h 188"/>
                            <a:gd name="T36" fmla="*/ 56 w 161"/>
                            <a:gd name="T37" fmla="*/ 188 h 188"/>
                            <a:gd name="T38" fmla="*/ 71 w 161"/>
                            <a:gd name="T39" fmla="*/ 182 h 188"/>
                            <a:gd name="T40" fmla="*/ 80 w 161"/>
                            <a:gd name="T41" fmla="*/ 182 h 188"/>
                            <a:gd name="T42" fmla="*/ 90 w 161"/>
                            <a:gd name="T43" fmla="*/ 172 h 188"/>
                            <a:gd name="T44" fmla="*/ 106 w 161"/>
                            <a:gd name="T45" fmla="*/ 163 h 188"/>
                            <a:gd name="T46" fmla="*/ 126 w 161"/>
                            <a:gd name="T47" fmla="*/ 151 h 188"/>
                            <a:gd name="T48" fmla="*/ 131 w 161"/>
                            <a:gd name="T49" fmla="*/ 141 h 188"/>
                            <a:gd name="T50" fmla="*/ 147 w 161"/>
                            <a:gd name="T51" fmla="*/ 141 h 188"/>
                            <a:gd name="T52" fmla="*/ 149 w 161"/>
                            <a:gd name="T53" fmla="*/ 111 h 188"/>
                            <a:gd name="T54" fmla="*/ 141 w 161"/>
                            <a:gd name="T55" fmla="*/ 96 h 188"/>
                            <a:gd name="T56" fmla="*/ 145 w 161"/>
                            <a:gd name="T57" fmla="*/ 71 h 188"/>
                            <a:gd name="T58" fmla="*/ 141 w 161"/>
                            <a:gd name="T59" fmla="*/ 55 h 188"/>
                            <a:gd name="T60" fmla="*/ 151 w 161"/>
                            <a:gd name="T61" fmla="*/ 47 h 188"/>
                            <a:gd name="T62" fmla="*/ 161 w 161"/>
                            <a:gd name="T63" fmla="*/ 34 h 188"/>
                            <a:gd name="T64" fmla="*/ 149 w 161"/>
                            <a:gd name="T65" fmla="*/ 22 h 188"/>
                            <a:gd name="T66" fmla="*/ 141 w 161"/>
                            <a:gd name="T67" fmla="*/ 23 h 188"/>
                            <a:gd name="T68" fmla="*/ 131 w 161"/>
                            <a:gd name="T69" fmla="*/ 12 h 188"/>
                            <a:gd name="T70" fmla="*/ 119 w 161"/>
                            <a:gd name="T71" fmla="*/ 25 h 188"/>
                            <a:gd name="T72" fmla="*/ 101 w 161"/>
                            <a:gd name="T73" fmla="*/ 22 h 188"/>
                            <a:gd name="T74" fmla="*/ 96 w 161"/>
                            <a:gd name="T75" fmla="*/ 6 h 188"/>
                            <a:gd name="T76" fmla="*/ 77 w 161"/>
                            <a:gd name="T77" fmla="*/ 0 h 188"/>
                            <a:gd name="T78" fmla="*/ 64 w 161"/>
                            <a:gd name="T79" fmla="*/ 2 h 18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161" h="188">
                              <a:moveTo>
                                <a:pt x="64" y="2"/>
                              </a:moveTo>
                              <a:lnTo>
                                <a:pt x="43" y="16"/>
                              </a:lnTo>
                              <a:lnTo>
                                <a:pt x="27" y="32"/>
                              </a:lnTo>
                              <a:lnTo>
                                <a:pt x="14" y="36"/>
                              </a:lnTo>
                              <a:lnTo>
                                <a:pt x="11" y="47"/>
                              </a:lnTo>
                              <a:lnTo>
                                <a:pt x="17" y="54"/>
                              </a:lnTo>
                              <a:lnTo>
                                <a:pt x="14" y="68"/>
                              </a:lnTo>
                              <a:lnTo>
                                <a:pt x="25" y="79"/>
                              </a:lnTo>
                              <a:lnTo>
                                <a:pt x="22" y="95"/>
                              </a:lnTo>
                              <a:lnTo>
                                <a:pt x="11" y="95"/>
                              </a:lnTo>
                              <a:lnTo>
                                <a:pt x="0" y="103"/>
                              </a:lnTo>
                              <a:lnTo>
                                <a:pt x="9" y="112"/>
                              </a:lnTo>
                              <a:lnTo>
                                <a:pt x="4" y="127"/>
                              </a:lnTo>
                              <a:lnTo>
                                <a:pt x="14" y="138"/>
                              </a:lnTo>
                              <a:lnTo>
                                <a:pt x="33" y="146"/>
                              </a:lnTo>
                              <a:lnTo>
                                <a:pt x="39" y="159"/>
                              </a:lnTo>
                              <a:lnTo>
                                <a:pt x="51" y="169"/>
                              </a:lnTo>
                              <a:lnTo>
                                <a:pt x="56" y="188"/>
                              </a:lnTo>
                              <a:lnTo>
                                <a:pt x="56" y="188"/>
                              </a:lnTo>
                              <a:lnTo>
                                <a:pt x="71" y="182"/>
                              </a:lnTo>
                              <a:lnTo>
                                <a:pt x="80" y="182"/>
                              </a:lnTo>
                              <a:lnTo>
                                <a:pt x="90" y="172"/>
                              </a:lnTo>
                              <a:lnTo>
                                <a:pt x="106" y="163"/>
                              </a:lnTo>
                              <a:lnTo>
                                <a:pt x="126" y="151"/>
                              </a:lnTo>
                              <a:lnTo>
                                <a:pt x="131" y="141"/>
                              </a:lnTo>
                              <a:lnTo>
                                <a:pt x="147" y="141"/>
                              </a:lnTo>
                              <a:lnTo>
                                <a:pt x="149" y="111"/>
                              </a:lnTo>
                              <a:lnTo>
                                <a:pt x="141" y="96"/>
                              </a:lnTo>
                              <a:lnTo>
                                <a:pt x="145" y="71"/>
                              </a:lnTo>
                              <a:lnTo>
                                <a:pt x="141" y="55"/>
                              </a:lnTo>
                              <a:lnTo>
                                <a:pt x="151" y="47"/>
                              </a:lnTo>
                              <a:lnTo>
                                <a:pt x="161" y="34"/>
                              </a:lnTo>
                              <a:lnTo>
                                <a:pt x="149" y="22"/>
                              </a:lnTo>
                              <a:lnTo>
                                <a:pt x="141" y="23"/>
                              </a:lnTo>
                              <a:lnTo>
                                <a:pt x="131" y="12"/>
                              </a:lnTo>
                              <a:lnTo>
                                <a:pt x="119" y="25"/>
                              </a:lnTo>
                              <a:lnTo>
                                <a:pt x="101" y="22"/>
                              </a:lnTo>
                              <a:lnTo>
                                <a:pt x="96" y="6"/>
                              </a:lnTo>
                              <a:lnTo>
                                <a:pt x="77" y="0"/>
                              </a:lnTo>
                              <a:lnTo>
                                <a:pt x="64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sp>
                      <p:nvSpPr>
                        <p:cNvPr id="184" name="Freeform 17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A00F6E3-964C-46CB-882A-7AA75F814086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137" y="9682808"/>
                          <a:ext cx="377825" cy="368300"/>
                        </a:xfrm>
                        <a:custGeom>
                          <a:avLst/>
                          <a:gdLst>
                            <a:gd name="T0" fmla="*/ 135 w 238"/>
                            <a:gd name="T1" fmla="*/ 23 h 232"/>
                            <a:gd name="T2" fmla="*/ 131 w 238"/>
                            <a:gd name="T3" fmla="*/ 41 h 232"/>
                            <a:gd name="T4" fmla="*/ 142 w 238"/>
                            <a:gd name="T5" fmla="*/ 53 h 232"/>
                            <a:gd name="T6" fmla="*/ 158 w 238"/>
                            <a:gd name="T7" fmla="*/ 54 h 232"/>
                            <a:gd name="T8" fmla="*/ 171 w 238"/>
                            <a:gd name="T9" fmla="*/ 73 h 232"/>
                            <a:gd name="T10" fmla="*/ 182 w 238"/>
                            <a:gd name="T11" fmla="*/ 83 h 232"/>
                            <a:gd name="T12" fmla="*/ 177 w 238"/>
                            <a:gd name="T13" fmla="*/ 98 h 232"/>
                            <a:gd name="T14" fmla="*/ 187 w 238"/>
                            <a:gd name="T15" fmla="*/ 109 h 232"/>
                            <a:gd name="T16" fmla="*/ 206 w 238"/>
                            <a:gd name="T17" fmla="*/ 117 h 232"/>
                            <a:gd name="T18" fmla="*/ 212 w 238"/>
                            <a:gd name="T19" fmla="*/ 130 h 232"/>
                            <a:gd name="T20" fmla="*/ 224 w 238"/>
                            <a:gd name="T21" fmla="*/ 140 h 232"/>
                            <a:gd name="T22" fmla="*/ 229 w 238"/>
                            <a:gd name="T23" fmla="*/ 159 h 232"/>
                            <a:gd name="T24" fmla="*/ 238 w 238"/>
                            <a:gd name="T25" fmla="*/ 179 h 232"/>
                            <a:gd name="T26" fmla="*/ 231 w 238"/>
                            <a:gd name="T27" fmla="*/ 186 h 232"/>
                            <a:gd name="T28" fmla="*/ 211 w 238"/>
                            <a:gd name="T29" fmla="*/ 186 h 232"/>
                            <a:gd name="T30" fmla="*/ 196 w 238"/>
                            <a:gd name="T31" fmla="*/ 179 h 232"/>
                            <a:gd name="T32" fmla="*/ 193 w 238"/>
                            <a:gd name="T33" fmla="*/ 168 h 232"/>
                            <a:gd name="T34" fmla="*/ 179 w 238"/>
                            <a:gd name="T35" fmla="*/ 165 h 232"/>
                            <a:gd name="T36" fmla="*/ 166 w 238"/>
                            <a:gd name="T37" fmla="*/ 178 h 232"/>
                            <a:gd name="T38" fmla="*/ 138 w 238"/>
                            <a:gd name="T39" fmla="*/ 178 h 232"/>
                            <a:gd name="T40" fmla="*/ 131 w 238"/>
                            <a:gd name="T41" fmla="*/ 201 h 232"/>
                            <a:gd name="T42" fmla="*/ 107 w 238"/>
                            <a:gd name="T43" fmla="*/ 223 h 232"/>
                            <a:gd name="T44" fmla="*/ 83 w 238"/>
                            <a:gd name="T45" fmla="*/ 223 h 232"/>
                            <a:gd name="T46" fmla="*/ 74 w 238"/>
                            <a:gd name="T47" fmla="*/ 232 h 232"/>
                            <a:gd name="T48" fmla="*/ 61 w 238"/>
                            <a:gd name="T49" fmla="*/ 232 h 232"/>
                            <a:gd name="T50" fmla="*/ 54 w 238"/>
                            <a:gd name="T51" fmla="*/ 223 h 232"/>
                            <a:gd name="T52" fmla="*/ 36 w 238"/>
                            <a:gd name="T53" fmla="*/ 223 h 232"/>
                            <a:gd name="T54" fmla="*/ 36 w 238"/>
                            <a:gd name="T55" fmla="*/ 210 h 232"/>
                            <a:gd name="T56" fmla="*/ 29 w 238"/>
                            <a:gd name="T57" fmla="*/ 202 h 232"/>
                            <a:gd name="T58" fmla="*/ 13 w 238"/>
                            <a:gd name="T59" fmla="*/ 195 h 232"/>
                            <a:gd name="T60" fmla="*/ 13 w 238"/>
                            <a:gd name="T61" fmla="*/ 175 h 232"/>
                            <a:gd name="T62" fmla="*/ 0 w 238"/>
                            <a:gd name="T63" fmla="*/ 160 h 232"/>
                            <a:gd name="T64" fmla="*/ 0 w 238"/>
                            <a:gd name="T65" fmla="*/ 160 h 232"/>
                            <a:gd name="T66" fmla="*/ 17 w 238"/>
                            <a:gd name="T67" fmla="*/ 152 h 232"/>
                            <a:gd name="T68" fmla="*/ 14 w 238"/>
                            <a:gd name="T69" fmla="*/ 140 h 232"/>
                            <a:gd name="T70" fmla="*/ 25 w 238"/>
                            <a:gd name="T71" fmla="*/ 138 h 232"/>
                            <a:gd name="T72" fmla="*/ 25 w 238"/>
                            <a:gd name="T73" fmla="*/ 121 h 232"/>
                            <a:gd name="T74" fmla="*/ 41 w 238"/>
                            <a:gd name="T75" fmla="*/ 114 h 232"/>
                            <a:gd name="T76" fmla="*/ 36 w 238"/>
                            <a:gd name="T77" fmla="*/ 101 h 232"/>
                            <a:gd name="T78" fmla="*/ 36 w 238"/>
                            <a:gd name="T79" fmla="*/ 82 h 232"/>
                            <a:gd name="T80" fmla="*/ 46 w 238"/>
                            <a:gd name="T81" fmla="*/ 82 h 232"/>
                            <a:gd name="T82" fmla="*/ 54 w 238"/>
                            <a:gd name="T83" fmla="*/ 67 h 232"/>
                            <a:gd name="T84" fmla="*/ 48 w 238"/>
                            <a:gd name="T85" fmla="*/ 60 h 232"/>
                            <a:gd name="T86" fmla="*/ 42 w 238"/>
                            <a:gd name="T87" fmla="*/ 54 h 232"/>
                            <a:gd name="T88" fmla="*/ 51 w 238"/>
                            <a:gd name="T89" fmla="*/ 48 h 232"/>
                            <a:gd name="T90" fmla="*/ 46 w 238"/>
                            <a:gd name="T91" fmla="*/ 35 h 232"/>
                            <a:gd name="T92" fmla="*/ 57 w 238"/>
                            <a:gd name="T93" fmla="*/ 31 h 232"/>
                            <a:gd name="T94" fmla="*/ 57 w 238"/>
                            <a:gd name="T95" fmla="*/ 16 h 232"/>
                            <a:gd name="T96" fmla="*/ 67 w 238"/>
                            <a:gd name="T97" fmla="*/ 7 h 232"/>
                            <a:gd name="T98" fmla="*/ 81 w 238"/>
                            <a:gd name="T99" fmla="*/ 12 h 232"/>
                            <a:gd name="T100" fmla="*/ 93 w 238"/>
                            <a:gd name="T101" fmla="*/ 0 h 232"/>
                            <a:gd name="T102" fmla="*/ 110 w 238"/>
                            <a:gd name="T103" fmla="*/ 3 h 232"/>
                            <a:gd name="T104" fmla="*/ 118 w 238"/>
                            <a:gd name="T105" fmla="*/ 18 h 232"/>
                            <a:gd name="T106" fmla="*/ 135 w 238"/>
                            <a:gd name="T107" fmla="*/ 23 h 2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238" h="232">
                              <a:moveTo>
                                <a:pt x="135" y="23"/>
                              </a:moveTo>
                              <a:lnTo>
                                <a:pt x="131" y="41"/>
                              </a:lnTo>
                              <a:lnTo>
                                <a:pt x="142" y="53"/>
                              </a:lnTo>
                              <a:lnTo>
                                <a:pt x="158" y="54"/>
                              </a:lnTo>
                              <a:lnTo>
                                <a:pt x="171" y="73"/>
                              </a:lnTo>
                              <a:lnTo>
                                <a:pt x="182" y="83"/>
                              </a:lnTo>
                              <a:lnTo>
                                <a:pt x="177" y="98"/>
                              </a:lnTo>
                              <a:lnTo>
                                <a:pt x="187" y="109"/>
                              </a:lnTo>
                              <a:lnTo>
                                <a:pt x="206" y="117"/>
                              </a:lnTo>
                              <a:lnTo>
                                <a:pt x="212" y="130"/>
                              </a:lnTo>
                              <a:lnTo>
                                <a:pt x="224" y="140"/>
                              </a:lnTo>
                              <a:lnTo>
                                <a:pt x="229" y="159"/>
                              </a:lnTo>
                              <a:lnTo>
                                <a:pt x="238" y="179"/>
                              </a:lnTo>
                              <a:lnTo>
                                <a:pt x="231" y="186"/>
                              </a:lnTo>
                              <a:lnTo>
                                <a:pt x="211" y="186"/>
                              </a:lnTo>
                              <a:lnTo>
                                <a:pt x="196" y="179"/>
                              </a:lnTo>
                              <a:lnTo>
                                <a:pt x="193" y="168"/>
                              </a:lnTo>
                              <a:lnTo>
                                <a:pt x="179" y="165"/>
                              </a:lnTo>
                              <a:lnTo>
                                <a:pt x="166" y="178"/>
                              </a:lnTo>
                              <a:lnTo>
                                <a:pt x="138" y="178"/>
                              </a:lnTo>
                              <a:lnTo>
                                <a:pt x="131" y="201"/>
                              </a:lnTo>
                              <a:lnTo>
                                <a:pt x="107" y="223"/>
                              </a:lnTo>
                              <a:lnTo>
                                <a:pt x="83" y="223"/>
                              </a:lnTo>
                              <a:lnTo>
                                <a:pt x="74" y="232"/>
                              </a:lnTo>
                              <a:lnTo>
                                <a:pt x="61" y="232"/>
                              </a:lnTo>
                              <a:lnTo>
                                <a:pt x="54" y="223"/>
                              </a:lnTo>
                              <a:lnTo>
                                <a:pt x="36" y="223"/>
                              </a:lnTo>
                              <a:lnTo>
                                <a:pt x="36" y="210"/>
                              </a:lnTo>
                              <a:lnTo>
                                <a:pt x="29" y="202"/>
                              </a:lnTo>
                              <a:lnTo>
                                <a:pt x="13" y="195"/>
                              </a:lnTo>
                              <a:lnTo>
                                <a:pt x="13" y="175"/>
                              </a:lnTo>
                              <a:lnTo>
                                <a:pt x="0" y="160"/>
                              </a:lnTo>
                              <a:lnTo>
                                <a:pt x="0" y="160"/>
                              </a:lnTo>
                              <a:lnTo>
                                <a:pt x="17" y="152"/>
                              </a:lnTo>
                              <a:lnTo>
                                <a:pt x="14" y="140"/>
                              </a:lnTo>
                              <a:lnTo>
                                <a:pt x="25" y="138"/>
                              </a:lnTo>
                              <a:lnTo>
                                <a:pt x="25" y="121"/>
                              </a:lnTo>
                              <a:lnTo>
                                <a:pt x="41" y="114"/>
                              </a:lnTo>
                              <a:lnTo>
                                <a:pt x="36" y="101"/>
                              </a:lnTo>
                              <a:lnTo>
                                <a:pt x="36" y="82"/>
                              </a:lnTo>
                              <a:lnTo>
                                <a:pt x="46" y="82"/>
                              </a:lnTo>
                              <a:lnTo>
                                <a:pt x="54" y="67"/>
                              </a:lnTo>
                              <a:lnTo>
                                <a:pt x="48" y="60"/>
                              </a:lnTo>
                              <a:lnTo>
                                <a:pt x="42" y="54"/>
                              </a:lnTo>
                              <a:lnTo>
                                <a:pt x="51" y="48"/>
                              </a:lnTo>
                              <a:lnTo>
                                <a:pt x="46" y="35"/>
                              </a:lnTo>
                              <a:lnTo>
                                <a:pt x="57" y="31"/>
                              </a:lnTo>
                              <a:lnTo>
                                <a:pt x="57" y="16"/>
                              </a:lnTo>
                              <a:lnTo>
                                <a:pt x="67" y="7"/>
                              </a:lnTo>
                              <a:lnTo>
                                <a:pt x="81" y="12"/>
                              </a:lnTo>
                              <a:lnTo>
                                <a:pt x="93" y="0"/>
                              </a:lnTo>
                              <a:lnTo>
                                <a:pt x="110" y="3"/>
                              </a:lnTo>
                              <a:lnTo>
                                <a:pt x="118" y="18"/>
                              </a:lnTo>
                              <a:lnTo>
                                <a:pt x="135" y="2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23" name="Группа 122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EA2811C-B0BF-484D-A7B6-B37F6A5CFDFE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-918065" y="3197141"/>
                      <a:ext cx="11404392" cy="7487986"/>
                      <a:chOff x="-918065" y="3197148"/>
                      <a:chExt cx="6536445" cy="4291663"/>
                    </a:xfrm>
                  </p:grpSpPr>
                  <p:grpSp>
                    <p:nvGrpSpPr>
                      <p:cNvPr id="124" name="Группа 123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C2B5C17-2C33-44E7-9843-641054CDC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918065" y="3197148"/>
                        <a:ext cx="6536445" cy="4291663"/>
                        <a:chOff x="-918065" y="3197146"/>
                        <a:chExt cx="3984626" cy="2616200"/>
                      </a:xfrm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</p:grpSpPr>
                    <p:sp>
                      <p:nvSpPr>
                        <p:cNvPr id="126" name="Freeform 10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1E4AC7B-2198-49A9-AB73-EC9F3725EA89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98135" y="4603671"/>
                          <a:ext cx="107950" cy="95250"/>
                        </a:xfrm>
                        <a:custGeom>
                          <a:avLst/>
                          <a:gdLst>
                            <a:gd name="T0" fmla="*/ 61 w 68"/>
                            <a:gd name="T1" fmla="*/ 54 h 60"/>
                            <a:gd name="T2" fmla="*/ 68 w 68"/>
                            <a:gd name="T3" fmla="*/ 35 h 60"/>
                            <a:gd name="T4" fmla="*/ 57 w 68"/>
                            <a:gd name="T5" fmla="*/ 19 h 60"/>
                            <a:gd name="T6" fmla="*/ 55 w 68"/>
                            <a:gd name="T7" fmla="*/ 6 h 60"/>
                            <a:gd name="T8" fmla="*/ 39 w 68"/>
                            <a:gd name="T9" fmla="*/ 0 h 60"/>
                            <a:gd name="T10" fmla="*/ 39 w 68"/>
                            <a:gd name="T11" fmla="*/ 0 h 60"/>
                            <a:gd name="T12" fmla="*/ 20 w 68"/>
                            <a:gd name="T13" fmla="*/ 6 h 60"/>
                            <a:gd name="T14" fmla="*/ 9 w 68"/>
                            <a:gd name="T15" fmla="*/ 20 h 60"/>
                            <a:gd name="T16" fmla="*/ 0 w 68"/>
                            <a:gd name="T17" fmla="*/ 32 h 60"/>
                            <a:gd name="T18" fmla="*/ 6 w 68"/>
                            <a:gd name="T19" fmla="*/ 49 h 60"/>
                            <a:gd name="T20" fmla="*/ 20 w 68"/>
                            <a:gd name="T21" fmla="*/ 54 h 60"/>
                            <a:gd name="T22" fmla="*/ 33 w 68"/>
                            <a:gd name="T23" fmla="*/ 60 h 60"/>
                            <a:gd name="T24" fmla="*/ 46 w 68"/>
                            <a:gd name="T25" fmla="*/ 51 h 60"/>
                            <a:gd name="T26" fmla="*/ 61 w 68"/>
                            <a:gd name="T27" fmla="*/ 54 h 6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68" h="60">
                              <a:moveTo>
                                <a:pt x="61" y="54"/>
                              </a:moveTo>
                              <a:lnTo>
                                <a:pt x="68" y="35"/>
                              </a:lnTo>
                              <a:lnTo>
                                <a:pt x="57" y="19"/>
                              </a:lnTo>
                              <a:lnTo>
                                <a:pt x="55" y="6"/>
                              </a:lnTo>
                              <a:lnTo>
                                <a:pt x="39" y="0"/>
                              </a:lnTo>
                              <a:lnTo>
                                <a:pt x="39" y="0"/>
                              </a:lnTo>
                              <a:lnTo>
                                <a:pt x="20" y="6"/>
                              </a:lnTo>
                              <a:lnTo>
                                <a:pt x="9" y="20"/>
                              </a:lnTo>
                              <a:lnTo>
                                <a:pt x="0" y="32"/>
                              </a:lnTo>
                              <a:lnTo>
                                <a:pt x="6" y="49"/>
                              </a:lnTo>
                              <a:lnTo>
                                <a:pt x="20" y="54"/>
                              </a:lnTo>
                              <a:lnTo>
                                <a:pt x="33" y="60"/>
                              </a:lnTo>
                              <a:lnTo>
                                <a:pt x="46" y="51"/>
                              </a:lnTo>
                              <a:lnTo>
                                <a:pt x="61" y="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D7D31">
                            <a:lumMod val="60000"/>
                            <a:lumOff val="40000"/>
                          </a:srgbClr>
                        </a:solidFill>
                        <a:ln w="3175">
                          <a:solidFill>
                            <a:sysClr val="windowText" lastClr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100">
                              <a:effectLst/>
                              <a:latin typeface="Calibri"/>
                              <a:ea typeface="Times New Roman"/>
                              <a:cs typeface="Times New Roman"/>
                            </a:rPr>
                            <a:t> 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p:txBody>
                    </p:sp>
                    <p:grpSp>
                      <p:nvGrpSpPr>
                        <p:cNvPr id="127" name="Группа 126">
                          <a:extLst>
                            <a:ext uri="{FF2B5EF4-FFF2-40B4-BE49-F238E27FC236}">
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9BBA3BC-6408-4D19-9017-BB131F5EBD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918065" y="3197146"/>
                          <a:ext cx="3984626" cy="2616200"/>
                          <a:chOff x="-918065" y="3197146"/>
                          <a:chExt cx="3984626" cy="2616200"/>
                        </a:xfrm>
                        <a:grpFill/>
                      </p:grpSpPr>
                      <p:sp>
                        <p:nvSpPr>
                          <p:cNvPr id="128" name="Freeform 34">
                            <a:extLst>
                              <a:ext uri="{FF2B5EF4-FFF2-40B4-BE49-F238E27FC236}">
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B28E430-0914-4D8A-B78B-D2E5D33AB3D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50410" y="4624308"/>
                            <a:ext cx="23813" cy="20638"/>
                          </a:xfrm>
                          <a:custGeom>
                            <a:avLst/>
                            <a:gdLst>
                              <a:gd name="T0" fmla="*/ 0 w 15"/>
                              <a:gd name="T1" fmla="*/ 4 h 13"/>
                              <a:gd name="T2" fmla="*/ 6 w 15"/>
                              <a:gd name="T3" fmla="*/ 13 h 13"/>
                              <a:gd name="T4" fmla="*/ 15 w 15"/>
                              <a:gd name="T5" fmla="*/ 4 h 13"/>
                              <a:gd name="T6" fmla="*/ 3 w 15"/>
                              <a:gd name="T7" fmla="*/ 0 h 13"/>
                              <a:gd name="T8" fmla="*/ 3 w 15"/>
                              <a:gd name="T9" fmla="*/ 0 h 13"/>
                              <a:gd name="T10" fmla="*/ 0 w 15"/>
                              <a:gd name="T11" fmla="*/ 4 h 1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</a:cxnLst>
                            <a:rect l="0" t="0" r="r" b="b"/>
                            <a:pathLst>
                              <a:path w="15" h="13">
                                <a:moveTo>
                                  <a:pt x="0" y="4"/>
                                </a:moveTo>
                                <a:lnTo>
                                  <a:pt x="6" y="13"/>
                                </a:lnTo>
                                <a:lnTo>
                                  <a:pt x="15" y="4"/>
                                </a:lnTo>
                                <a:lnTo>
                                  <a:pt x="3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"/>
                                </a:lnTo>
                                <a:close/>
                              </a:path>
                            </a:pathLst>
                          </a:custGeom>
                          <a:grpFill/>
                          <a:ln w="3175">
                            <a:solidFill>
                              <a:sysClr val="windowText" lastClr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>
                              <a:lnSpc>
                                <a:spcPct val="107000"/>
                              </a:lnSpc>
                              <a:spcAft>
                                <a:spcPts val="800"/>
                              </a:spcAft>
                            </a:pPr>
                            <a:r>
                              <a:rPr lang="ru-RU" sz="1100">
                                <a:effectLst/>
                                <a:latin typeface="Calibri"/>
                                <a:ea typeface="Times New Roman"/>
                                <a:cs typeface="Times New Roman"/>
                              </a:rPr>
                              <a:t> </a:t>
                            </a:r>
                            <a:endParaRPr lang="ru-RU" sz="1100">
                              <a:effectLst/>
                              <a:latin typeface="Calibri"/>
                              <a:ea typeface="Calibri"/>
                              <a:cs typeface="Times New Roman"/>
                            </a:endParaRPr>
                          </a:p>
                        </p:txBody>
                      </p:sp>
                      <p:grpSp>
                        <p:nvGrpSpPr>
                          <p:cNvPr id="129" name="Группа 128">
                            <a:extLst>
                              <a:ext uri="{FF2B5EF4-FFF2-40B4-BE49-F238E27FC236}">
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3A3A748-F28A-4C59-B9D5-310F09E6A92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-918065" y="3197146"/>
                            <a:ext cx="3984626" cy="2616200"/>
                            <a:chOff x="-918065" y="3197146"/>
                            <a:chExt cx="3984626" cy="2616200"/>
                          </a:xfrm>
                          <a:grpFill/>
                        </p:grpSpPr>
                        <p:sp>
                          <p:nvSpPr>
                            <p:cNvPr id="130" name="Freeform 9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B31D2DD-0F5C-43E9-80E7-661382CEAFF5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17248" y="4725908"/>
                              <a:ext cx="66675" cy="109538"/>
                            </a:xfrm>
                            <a:custGeom>
                              <a:avLst/>
                              <a:gdLst>
                                <a:gd name="T0" fmla="*/ 33 w 42"/>
                                <a:gd name="T1" fmla="*/ 38 h 69"/>
                                <a:gd name="T2" fmla="*/ 33 w 42"/>
                                <a:gd name="T3" fmla="*/ 22 h 69"/>
                                <a:gd name="T4" fmla="*/ 23 w 42"/>
                                <a:gd name="T5" fmla="*/ 0 h 69"/>
                                <a:gd name="T6" fmla="*/ 23 w 42"/>
                                <a:gd name="T7" fmla="*/ 0 h 69"/>
                                <a:gd name="T8" fmla="*/ 10 w 42"/>
                                <a:gd name="T9" fmla="*/ 7 h 69"/>
                                <a:gd name="T10" fmla="*/ 0 w 42"/>
                                <a:gd name="T11" fmla="*/ 10 h 69"/>
                                <a:gd name="T12" fmla="*/ 1 w 42"/>
                                <a:gd name="T13" fmla="*/ 34 h 69"/>
                                <a:gd name="T14" fmla="*/ 4 w 42"/>
                                <a:gd name="T15" fmla="*/ 45 h 69"/>
                                <a:gd name="T16" fmla="*/ 13 w 42"/>
                                <a:gd name="T17" fmla="*/ 48 h 69"/>
                                <a:gd name="T18" fmla="*/ 17 w 42"/>
                                <a:gd name="T19" fmla="*/ 67 h 69"/>
                                <a:gd name="T20" fmla="*/ 35 w 42"/>
                                <a:gd name="T21" fmla="*/ 69 h 69"/>
                                <a:gd name="T22" fmla="*/ 42 w 42"/>
                                <a:gd name="T23" fmla="*/ 54 h 69"/>
                                <a:gd name="T24" fmla="*/ 33 w 42"/>
                                <a:gd name="T25" fmla="*/ 38 h 69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</a:cxnLst>
                              <a:rect l="0" t="0" r="r" b="b"/>
                              <a:pathLst>
                                <a:path w="42" h="69">
                                  <a:moveTo>
                                    <a:pt x="33" y="38"/>
                                  </a:moveTo>
                                  <a:lnTo>
                                    <a:pt x="33" y="22"/>
                                  </a:lnTo>
                                  <a:lnTo>
                                    <a:pt x="23" y="0"/>
                                  </a:lnTo>
                                  <a:lnTo>
                                    <a:pt x="23" y="0"/>
                                  </a:lnTo>
                                  <a:lnTo>
                                    <a:pt x="10" y="7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" y="34"/>
                                  </a:lnTo>
                                  <a:lnTo>
                                    <a:pt x="4" y="45"/>
                                  </a:lnTo>
                                  <a:lnTo>
                                    <a:pt x="13" y="48"/>
                                  </a:lnTo>
                                  <a:lnTo>
                                    <a:pt x="17" y="67"/>
                                  </a:lnTo>
                                  <a:lnTo>
                                    <a:pt x="35" y="69"/>
                                  </a:lnTo>
                                  <a:lnTo>
                                    <a:pt x="42" y="54"/>
                                  </a:lnTo>
                                  <a:lnTo>
                                    <a:pt x="33" y="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60000"/>
                                <a:lumOff val="4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1" name="Freeform 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AB24A78-D96D-441B-B244-11CA8D00EACD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763098" y="3984546"/>
                              <a:ext cx="542925" cy="695325"/>
                            </a:xfrm>
                            <a:custGeom>
                              <a:avLst/>
                              <a:gdLst>
                                <a:gd name="T0" fmla="*/ 324 w 342"/>
                                <a:gd name="T1" fmla="*/ 274 h 438"/>
                                <a:gd name="T2" fmla="*/ 323 w 342"/>
                                <a:gd name="T3" fmla="*/ 236 h 438"/>
                                <a:gd name="T4" fmla="*/ 316 w 342"/>
                                <a:gd name="T5" fmla="*/ 180 h 438"/>
                                <a:gd name="T6" fmla="*/ 300 w 342"/>
                                <a:gd name="T7" fmla="*/ 143 h 438"/>
                                <a:gd name="T8" fmla="*/ 285 w 342"/>
                                <a:gd name="T9" fmla="*/ 115 h 438"/>
                                <a:gd name="T10" fmla="*/ 256 w 342"/>
                                <a:gd name="T11" fmla="*/ 93 h 438"/>
                                <a:gd name="T12" fmla="*/ 252 w 342"/>
                                <a:gd name="T13" fmla="*/ 57 h 438"/>
                                <a:gd name="T14" fmla="*/ 273 w 342"/>
                                <a:gd name="T15" fmla="*/ 58 h 438"/>
                                <a:gd name="T16" fmla="*/ 279 w 342"/>
                                <a:gd name="T17" fmla="*/ 47 h 438"/>
                                <a:gd name="T18" fmla="*/ 256 w 342"/>
                                <a:gd name="T19" fmla="*/ 31 h 438"/>
                                <a:gd name="T20" fmla="*/ 243 w 342"/>
                                <a:gd name="T21" fmla="*/ 13 h 438"/>
                                <a:gd name="T22" fmla="*/ 212 w 342"/>
                                <a:gd name="T23" fmla="*/ 10 h 438"/>
                                <a:gd name="T24" fmla="*/ 169 w 342"/>
                                <a:gd name="T25" fmla="*/ 0 h 438"/>
                                <a:gd name="T26" fmla="*/ 96 w 342"/>
                                <a:gd name="T27" fmla="*/ 35 h 438"/>
                                <a:gd name="T28" fmla="*/ 82 w 342"/>
                                <a:gd name="T29" fmla="*/ 115 h 438"/>
                                <a:gd name="T30" fmla="*/ 2 w 342"/>
                                <a:gd name="T31" fmla="*/ 144 h 438"/>
                                <a:gd name="T32" fmla="*/ 47 w 342"/>
                                <a:gd name="T33" fmla="*/ 205 h 438"/>
                                <a:gd name="T34" fmla="*/ 39 w 342"/>
                                <a:gd name="T35" fmla="*/ 236 h 438"/>
                                <a:gd name="T36" fmla="*/ 66 w 342"/>
                                <a:gd name="T37" fmla="*/ 243 h 438"/>
                                <a:gd name="T38" fmla="*/ 87 w 342"/>
                                <a:gd name="T39" fmla="*/ 247 h 438"/>
                                <a:gd name="T40" fmla="*/ 84 w 342"/>
                                <a:gd name="T41" fmla="*/ 227 h 438"/>
                                <a:gd name="T42" fmla="*/ 99 w 342"/>
                                <a:gd name="T43" fmla="*/ 201 h 438"/>
                                <a:gd name="T44" fmla="*/ 102 w 342"/>
                                <a:gd name="T45" fmla="*/ 226 h 438"/>
                                <a:gd name="T46" fmla="*/ 111 w 342"/>
                                <a:gd name="T47" fmla="*/ 253 h 438"/>
                                <a:gd name="T48" fmla="*/ 131 w 342"/>
                                <a:gd name="T49" fmla="*/ 310 h 438"/>
                                <a:gd name="T50" fmla="*/ 146 w 342"/>
                                <a:gd name="T51" fmla="*/ 349 h 438"/>
                                <a:gd name="T52" fmla="*/ 164 w 342"/>
                                <a:gd name="T53" fmla="*/ 394 h 438"/>
                                <a:gd name="T54" fmla="*/ 211 w 342"/>
                                <a:gd name="T55" fmla="*/ 428 h 438"/>
                                <a:gd name="T56" fmla="*/ 268 w 342"/>
                                <a:gd name="T57" fmla="*/ 432 h 438"/>
                                <a:gd name="T58" fmla="*/ 320 w 342"/>
                                <a:gd name="T59" fmla="*/ 406 h 438"/>
                                <a:gd name="T60" fmla="*/ 340 w 342"/>
                                <a:gd name="T61" fmla="*/ 342 h 438"/>
                                <a:gd name="T62" fmla="*/ 324 w 342"/>
                                <a:gd name="T63" fmla="*/ 304 h 43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</a:cxnLst>
                              <a:rect l="0" t="0" r="r" b="b"/>
                              <a:pathLst>
                                <a:path w="342" h="438">
                                  <a:moveTo>
                                    <a:pt x="324" y="304"/>
                                  </a:moveTo>
                                  <a:lnTo>
                                    <a:pt x="324" y="274"/>
                                  </a:lnTo>
                                  <a:lnTo>
                                    <a:pt x="319" y="261"/>
                                  </a:lnTo>
                                  <a:lnTo>
                                    <a:pt x="323" y="236"/>
                                  </a:lnTo>
                                  <a:lnTo>
                                    <a:pt x="323" y="208"/>
                                  </a:lnTo>
                                  <a:lnTo>
                                    <a:pt x="316" y="180"/>
                                  </a:lnTo>
                                  <a:lnTo>
                                    <a:pt x="300" y="164"/>
                                  </a:lnTo>
                                  <a:lnTo>
                                    <a:pt x="300" y="143"/>
                                  </a:lnTo>
                                  <a:lnTo>
                                    <a:pt x="285" y="135"/>
                                  </a:lnTo>
                                  <a:lnTo>
                                    <a:pt x="285" y="115"/>
                                  </a:lnTo>
                                  <a:lnTo>
                                    <a:pt x="273" y="102"/>
                                  </a:lnTo>
                                  <a:lnTo>
                                    <a:pt x="256" y="93"/>
                                  </a:lnTo>
                                  <a:lnTo>
                                    <a:pt x="256" y="76"/>
                                  </a:lnTo>
                                  <a:lnTo>
                                    <a:pt x="252" y="57"/>
                                  </a:lnTo>
                                  <a:lnTo>
                                    <a:pt x="262" y="47"/>
                                  </a:lnTo>
                                  <a:lnTo>
                                    <a:pt x="273" y="58"/>
                                  </a:lnTo>
                                  <a:lnTo>
                                    <a:pt x="284" y="64"/>
                                  </a:lnTo>
                                  <a:lnTo>
                                    <a:pt x="279" y="47"/>
                                  </a:lnTo>
                                  <a:lnTo>
                                    <a:pt x="279" y="32"/>
                                  </a:lnTo>
                                  <a:lnTo>
                                    <a:pt x="256" y="31"/>
                                  </a:lnTo>
                                  <a:lnTo>
                                    <a:pt x="239" y="32"/>
                                  </a:lnTo>
                                  <a:lnTo>
                                    <a:pt x="243" y="13"/>
                                  </a:lnTo>
                                  <a:lnTo>
                                    <a:pt x="227" y="23"/>
                                  </a:lnTo>
                                  <a:lnTo>
                                    <a:pt x="212" y="10"/>
                                  </a:lnTo>
                                  <a:lnTo>
                                    <a:pt x="196" y="10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28" y="20"/>
                                  </a:lnTo>
                                  <a:lnTo>
                                    <a:pt x="96" y="35"/>
                                  </a:lnTo>
                                  <a:lnTo>
                                    <a:pt x="96" y="87"/>
                                  </a:lnTo>
                                  <a:lnTo>
                                    <a:pt x="82" y="115"/>
                                  </a:lnTo>
                                  <a:lnTo>
                                    <a:pt x="32" y="115"/>
                                  </a:lnTo>
                                  <a:lnTo>
                                    <a:pt x="2" y="144"/>
                                  </a:lnTo>
                                  <a:lnTo>
                                    <a:pt x="0" y="163"/>
                                  </a:lnTo>
                                  <a:lnTo>
                                    <a:pt x="47" y="205"/>
                                  </a:lnTo>
                                  <a:lnTo>
                                    <a:pt x="44" y="223"/>
                                  </a:lnTo>
                                  <a:lnTo>
                                    <a:pt x="39" y="236"/>
                                  </a:lnTo>
                                  <a:lnTo>
                                    <a:pt x="50" y="247"/>
                                  </a:lnTo>
                                  <a:lnTo>
                                    <a:pt x="66" y="243"/>
                                  </a:lnTo>
                                  <a:lnTo>
                                    <a:pt x="76" y="249"/>
                                  </a:lnTo>
                                  <a:lnTo>
                                    <a:pt x="87" y="247"/>
                                  </a:lnTo>
                                  <a:lnTo>
                                    <a:pt x="87" y="247"/>
                                  </a:lnTo>
                                  <a:lnTo>
                                    <a:pt x="84" y="227"/>
                                  </a:lnTo>
                                  <a:lnTo>
                                    <a:pt x="93" y="217"/>
                                  </a:lnTo>
                                  <a:lnTo>
                                    <a:pt x="99" y="201"/>
                                  </a:lnTo>
                                  <a:lnTo>
                                    <a:pt x="114" y="214"/>
                                  </a:lnTo>
                                  <a:lnTo>
                                    <a:pt x="102" y="226"/>
                                  </a:lnTo>
                                  <a:lnTo>
                                    <a:pt x="98" y="247"/>
                                  </a:lnTo>
                                  <a:lnTo>
                                    <a:pt x="111" y="253"/>
                                  </a:lnTo>
                                  <a:lnTo>
                                    <a:pt x="118" y="288"/>
                                  </a:lnTo>
                                  <a:lnTo>
                                    <a:pt x="131" y="310"/>
                                  </a:lnTo>
                                  <a:lnTo>
                                    <a:pt x="137" y="329"/>
                                  </a:lnTo>
                                  <a:lnTo>
                                    <a:pt x="146" y="349"/>
                                  </a:lnTo>
                                  <a:lnTo>
                                    <a:pt x="164" y="368"/>
                                  </a:lnTo>
                                  <a:lnTo>
                                    <a:pt x="164" y="394"/>
                                  </a:lnTo>
                                  <a:lnTo>
                                    <a:pt x="182" y="412"/>
                                  </a:lnTo>
                                  <a:lnTo>
                                    <a:pt x="211" y="428"/>
                                  </a:lnTo>
                                  <a:lnTo>
                                    <a:pt x="237" y="438"/>
                                  </a:lnTo>
                                  <a:lnTo>
                                    <a:pt x="268" y="432"/>
                                  </a:lnTo>
                                  <a:lnTo>
                                    <a:pt x="294" y="432"/>
                                  </a:lnTo>
                                  <a:lnTo>
                                    <a:pt x="320" y="406"/>
                                  </a:lnTo>
                                  <a:lnTo>
                                    <a:pt x="337" y="377"/>
                                  </a:lnTo>
                                  <a:lnTo>
                                    <a:pt x="340" y="342"/>
                                  </a:lnTo>
                                  <a:lnTo>
                                    <a:pt x="342" y="320"/>
                                  </a:lnTo>
                                  <a:lnTo>
                                    <a:pt x="324" y="30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2" name="Freeform 35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0D02AE9-8A0D-4666-8251-A2D086793088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033098" y="3984546"/>
                              <a:ext cx="922338" cy="688975"/>
                            </a:xfrm>
                            <a:custGeom>
                              <a:avLst/>
                              <a:gdLst>
                                <a:gd name="T0" fmla="*/ 84 w 581"/>
                                <a:gd name="T1" fmla="*/ 215 h 434"/>
                                <a:gd name="T2" fmla="*/ 87 w 581"/>
                                <a:gd name="T3" fmla="*/ 196 h 434"/>
                                <a:gd name="T4" fmla="*/ 107 w 581"/>
                                <a:gd name="T5" fmla="*/ 189 h 434"/>
                                <a:gd name="T6" fmla="*/ 128 w 581"/>
                                <a:gd name="T7" fmla="*/ 176 h 434"/>
                                <a:gd name="T8" fmla="*/ 148 w 581"/>
                                <a:gd name="T9" fmla="*/ 175 h 434"/>
                                <a:gd name="T10" fmla="*/ 171 w 581"/>
                                <a:gd name="T11" fmla="*/ 162 h 434"/>
                                <a:gd name="T12" fmla="*/ 145 w 581"/>
                                <a:gd name="T13" fmla="*/ 147 h 434"/>
                                <a:gd name="T14" fmla="*/ 167 w 581"/>
                                <a:gd name="T15" fmla="*/ 134 h 434"/>
                                <a:gd name="T16" fmla="*/ 202 w 581"/>
                                <a:gd name="T17" fmla="*/ 116 h 434"/>
                                <a:gd name="T18" fmla="*/ 216 w 581"/>
                                <a:gd name="T19" fmla="*/ 106 h 434"/>
                                <a:gd name="T20" fmla="*/ 226 w 581"/>
                                <a:gd name="T21" fmla="*/ 93 h 434"/>
                                <a:gd name="T22" fmla="*/ 251 w 581"/>
                                <a:gd name="T23" fmla="*/ 100 h 434"/>
                                <a:gd name="T24" fmla="*/ 260 w 581"/>
                                <a:gd name="T25" fmla="*/ 73 h 434"/>
                                <a:gd name="T26" fmla="*/ 255 w 581"/>
                                <a:gd name="T27" fmla="*/ 52 h 434"/>
                                <a:gd name="T28" fmla="*/ 280 w 581"/>
                                <a:gd name="T29" fmla="*/ 63 h 434"/>
                                <a:gd name="T30" fmla="*/ 299 w 581"/>
                                <a:gd name="T31" fmla="*/ 57 h 434"/>
                                <a:gd name="T32" fmla="*/ 318 w 581"/>
                                <a:gd name="T33" fmla="*/ 35 h 434"/>
                                <a:gd name="T34" fmla="*/ 351 w 581"/>
                                <a:gd name="T35" fmla="*/ 25 h 434"/>
                                <a:gd name="T36" fmla="*/ 389 w 581"/>
                                <a:gd name="T37" fmla="*/ 31 h 434"/>
                                <a:gd name="T38" fmla="*/ 420 w 581"/>
                                <a:gd name="T39" fmla="*/ 18 h 434"/>
                                <a:gd name="T40" fmla="*/ 447 w 581"/>
                                <a:gd name="T41" fmla="*/ 29 h 434"/>
                                <a:gd name="T42" fmla="*/ 472 w 581"/>
                                <a:gd name="T43" fmla="*/ 34 h 434"/>
                                <a:gd name="T44" fmla="*/ 508 w 581"/>
                                <a:gd name="T45" fmla="*/ 19 h 434"/>
                                <a:gd name="T46" fmla="*/ 548 w 581"/>
                                <a:gd name="T47" fmla="*/ 0 h 434"/>
                                <a:gd name="T48" fmla="*/ 581 w 581"/>
                                <a:gd name="T49" fmla="*/ 20 h 434"/>
                                <a:gd name="T50" fmla="*/ 562 w 581"/>
                                <a:gd name="T51" fmla="*/ 58 h 434"/>
                                <a:gd name="T52" fmla="*/ 524 w 581"/>
                                <a:gd name="T53" fmla="*/ 76 h 434"/>
                                <a:gd name="T54" fmla="*/ 473 w 581"/>
                                <a:gd name="T55" fmla="*/ 79 h 434"/>
                                <a:gd name="T56" fmla="*/ 436 w 581"/>
                                <a:gd name="T57" fmla="*/ 89 h 434"/>
                                <a:gd name="T58" fmla="*/ 386 w 581"/>
                                <a:gd name="T59" fmla="*/ 103 h 434"/>
                                <a:gd name="T60" fmla="*/ 340 w 581"/>
                                <a:gd name="T61" fmla="*/ 115 h 434"/>
                                <a:gd name="T62" fmla="*/ 331 w 581"/>
                                <a:gd name="T63" fmla="*/ 134 h 434"/>
                                <a:gd name="T64" fmla="*/ 300 w 581"/>
                                <a:gd name="T65" fmla="*/ 132 h 434"/>
                                <a:gd name="T66" fmla="*/ 282 w 581"/>
                                <a:gd name="T67" fmla="*/ 138 h 434"/>
                                <a:gd name="T68" fmla="*/ 267 w 581"/>
                                <a:gd name="T69" fmla="*/ 164 h 434"/>
                                <a:gd name="T70" fmla="*/ 254 w 581"/>
                                <a:gd name="T71" fmla="*/ 160 h 434"/>
                                <a:gd name="T72" fmla="*/ 245 w 581"/>
                                <a:gd name="T73" fmla="*/ 186 h 434"/>
                                <a:gd name="T74" fmla="*/ 228 w 581"/>
                                <a:gd name="T75" fmla="*/ 179 h 434"/>
                                <a:gd name="T76" fmla="*/ 228 w 581"/>
                                <a:gd name="T77" fmla="*/ 201 h 434"/>
                                <a:gd name="T78" fmla="*/ 210 w 581"/>
                                <a:gd name="T79" fmla="*/ 204 h 434"/>
                                <a:gd name="T80" fmla="*/ 190 w 581"/>
                                <a:gd name="T81" fmla="*/ 211 h 434"/>
                                <a:gd name="T82" fmla="*/ 170 w 581"/>
                                <a:gd name="T83" fmla="*/ 243 h 434"/>
                                <a:gd name="T84" fmla="*/ 136 w 581"/>
                                <a:gd name="T85" fmla="*/ 255 h 434"/>
                                <a:gd name="T86" fmla="*/ 122 w 581"/>
                                <a:gd name="T87" fmla="*/ 278 h 434"/>
                                <a:gd name="T88" fmla="*/ 104 w 581"/>
                                <a:gd name="T89" fmla="*/ 307 h 434"/>
                                <a:gd name="T90" fmla="*/ 97 w 581"/>
                                <a:gd name="T91" fmla="*/ 345 h 434"/>
                                <a:gd name="T92" fmla="*/ 98 w 581"/>
                                <a:gd name="T93" fmla="*/ 391 h 434"/>
                                <a:gd name="T94" fmla="*/ 113 w 581"/>
                                <a:gd name="T95" fmla="*/ 422 h 434"/>
                                <a:gd name="T96" fmla="*/ 93 w 581"/>
                                <a:gd name="T97" fmla="*/ 434 h 434"/>
                                <a:gd name="T98" fmla="*/ 78 w 581"/>
                                <a:gd name="T99" fmla="*/ 415 h 434"/>
                                <a:gd name="T100" fmla="*/ 68 w 581"/>
                                <a:gd name="T101" fmla="*/ 415 h 434"/>
                                <a:gd name="T102" fmla="*/ 52 w 581"/>
                                <a:gd name="T103" fmla="*/ 403 h 434"/>
                                <a:gd name="T104" fmla="*/ 20 w 581"/>
                                <a:gd name="T105" fmla="*/ 370 h 434"/>
                                <a:gd name="T106" fmla="*/ 39 w 581"/>
                                <a:gd name="T107" fmla="*/ 349 h 434"/>
                                <a:gd name="T108" fmla="*/ 35 w 581"/>
                                <a:gd name="T109" fmla="*/ 333 h 434"/>
                                <a:gd name="T110" fmla="*/ 29 w 581"/>
                                <a:gd name="T111" fmla="*/ 310 h 434"/>
                                <a:gd name="T112" fmla="*/ 10 w 581"/>
                                <a:gd name="T113" fmla="*/ 294 h 434"/>
                                <a:gd name="T114" fmla="*/ 3 w 581"/>
                                <a:gd name="T115" fmla="*/ 259 h 434"/>
                                <a:gd name="T116" fmla="*/ 33 w 581"/>
                                <a:gd name="T117" fmla="*/ 242 h 434"/>
                                <a:gd name="T118" fmla="*/ 45 w 581"/>
                                <a:gd name="T119" fmla="*/ 250 h 434"/>
                                <a:gd name="T120" fmla="*/ 68 w 581"/>
                                <a:gd name="T121" fmla="*/ 233 h 434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</a:cxnLst>
                              <a:rect l="0" t="0" r="r" b="b"/>
                              <a:pathLst>
                                <a:path w="581" h="434">
                                  <a:moveTo>
                                    <a:pt x="68" y="233"/>
                                  </a:moveTo>
                                  <a:lnTo>
                                    <a:pt x="84" y="215"/>
                                  </a:lnTo>
                                  <a:lnTo>
                                    <a:pt x="72" y="205"/>
                                  </a:lnTo>
                                  <a:lnTo>
                                    <a:pt x="87" y="196"/>
                                  </a:lnTo>
                                  <a:lnTo>
                                    <a:pt x="103" y="202"/>
                                  </a:lnTo>
                                  <a:lnTo>
                                    <a:pt x="107" y="189"/>
                                  </a:lnTo>
                                  <a:lnTo>
                                    <a:pt x="107" y="176"/>
                                  </a:lnTo>
                                  <a:lnTo>
                                    <a:pt x="128" y="176"/>
                                  </a:lnTo>
                                  <a:lnTo>
                                    <a:pt x="138" y="185"/>
                                  </a:lnTo>
                                  <a:lnTo>
                                    <a:pt x="148" y="175"/>
                                  </a:lnTo>
                                  <a:lnTo>
                                    <a:pt x="149" y="166"/>
                                  </a:lnTo>
                                  <a:lnTo>
                                    <a:pt x="171" y="162"/>
                                  </a:lnTo>
                                  <a:lnTo>
                                    <a:pt x="164" y="154"/>
                                  </a:lnTo>
                                  <a:lnTo>
                                    <a:pt x="145" y="147"/>
                                  </a:lnTo>
                                  <a:lnTo>
                                    <a:pt x="145" y="140"/>
                                  </a:lnTo>
                                  <a:lnTo>
                                    <a:pt x="167" y="134"/>
                                  </a:lnTo>
                                  <a:lnTo>
                                    <a:pt x="190" y="128"/>
                                  </a:lnTo>
                                  <a:lnTo>
                                    <a:pt x="202" y="116"/>
                                  </a:lnTo>
                                  <a:lnTo>
                                    <a:pt x="216" y="116"/>
                                  </a:lnTo>
                                  <a:lnTo>
                                    <a:pt x="216" y="106"/>
                                  </a:lnTo>
                                  <a:lnTo>
                                    <a:pt x="238" y="105"/>
                                  </a:lnTo>
                                  <a:lnTo>
                                    <a:pt x="226" y="93"/>
                                  </a:lnTo>
                                  <a:lnTo>
                                    <a:pt x="244" y="93"/>
                                  </a:lnTo>
                                  <a:lnTo>
                                    <a:pt x="251" y="100"/>
                                  </a:lnTo>
                                  <a:lnTo>
                                    <a:pt x="251" y="82"/>
                                  </a:lnTo>
                                  <a:lnTo>
                                    <a:pt x="260" y="73"/>
                                  </a:lnTo>
                                  <a:lnTo>
                                    <a:pt x="250" y="63"/>
                                  </a:lnTo>
                                  <a:lnTo>
                                    <a:pt x="255" y="52"/>
                                  </a:lnTo>
                                  <a:lnTo>
                                    <a:pt x="267" y="63"/>
                                  </a:lnTo>
                                  <a:lnTo>
                                    <a:pt x="280" y="63"/>
                                  </a:lnTo>
                                  <a:lnTo>
                                    <a:pt x="280" y="50"/>
                                  </a:lnTo>
                                  <a:lnTo>
                                    <a:pt x="299" y="57"/>
                                  </a:lnTo>
                                  <a:lnTo>
                                    <a:pt x="309" y="47"/>
                                  </a:lnTo>
                                  <a:lnTo>
                                    <a:pt x="318" y="35"/>
                                  </a:lnTo>
                                  <a:lnTo>
                                    <a:pt x="331" y="35"/>
                                  </a:lnTo>
                                  <a:lnTo>
                                    <a:pt x="351" y="25"/>
                                  </a:lnTo>
                                  <a:lnTo>
                                    <a:pt x="367" y="31"/>
                                  </a:lnTo>
                                  <a:lnTo>
                                    <a:pt x="389" y="31"/>
                                  </a:lnTo>
                                  <a:lnTo>
                                    <a:pt x="404" y="16"/>
                                  </a:lnTo>
                                  <a:lnTo>
                                    <a:pt x="420" y="18"/>
                                  </a:lnTo>
                                  <a:lnTo>
                                    <a:pt x="428" y="29"/>
                                  </a:lnTo>
                                  <a:lnTo>
                                    <a:pt x="447" y="29"/>
                                  </a:lnTo>
                                  <a:lnTo>
                                    <a:pt x="456" y="38"/>
                                  </a:lnTo>
                                  <a:lnTo>
                                    <a:pt x="472" y="34"/>
                                  </a:lnTo>
                                  <a:lnTo>
                                    <a:pt x="494" y="34"/>
                                  </a:lnTo>
                                  <a:lnTo>
                                    <a:pt x="508" y="19"/>
                                  </a:lnTo>
                                  <a:lnTo>
                                    <a:pt x="524" y="9"/>
                                  </a:lnTo>
                                  <a:lnTo>
                                    <a:pt x="548" y="0"/>
                                  </a:lnTo>
                                  <a:lnTo>
                                    <a:pt x="569" y="0"/>
                                  </a:lnTo>
                                  <a:lnTo>
                                    <a:pt x="581" y="20"/>
                                  </a:lnTo>
                                  <a:lnTo>
                                    <a:pt x="581" y="41"/>
                                  </a:lnTo>
                                  <a:lnTo>
                                    <a:pt x="562" y="58"/>
                                  </a:lnTo>
                                  <a:lnTo>
                                    <a:pt x="546" y="73"/>
                                  </a:lnTo>
                                  <a:lnTo>
                                    <a:pt x="524" y="76"/>
                                  </a:lnTo>
                                  <a:lnTo>
                                    <a:pt x="498" y="87"/>
                                  </a:lnTo>
                                  <a:lnTo>
                                    <a:pt x="473" y="79"/>
                                  </a:lnTo>
                                  <a:lnTo>
                                    <a:pt x="462" y="90"/>
                                  </a:lnTo>
                                  <a:lnTo>
                                    <a:pt x="436" y="89"/>
                                  </a:lnTo>
                                  <a:lnTo>
                                    <a:pt x="401" y="89"/>
                                  </a:lnTo>
                                  <a:lnTo>
                                    <a:pt x="386" y="103"/>
                                  </a:lnTo>
                                  <a:lnTo>
                                    <a:pt x="360" y="103"/>
                                  </a:lnTo>
                                  <a:lnTo>
                                    <a:pt x="340" y="115"/>
                                  </a:lnTo>
                                  <a:lnTo>
                                    <a:pt x="346" y="130"/>
                                  </a:lnTo>
                                  <a:lnTo>
                                    <a:pt x="331" y="134"/>
                                  </a:lnTo>
                                  <a:lnTo>
                                    <a:pt x="315" y="132"/>
                                  </a:lnTo>
                                  <a:lnTo>
                                    <a:pt x="300" y="132"/>
                                  </a:lnTo>
                                  <a:lnTo>
                                    <a:pt x="298" y="143"/>
                                  </a:lnTo>
                                  <a:lnTo>
                                    <a:pt x="282" y="138"/>
                                  </a:lnTo>
                                  <a:lnTo>
                                    <a:pt x="282" y="153"/>
                                  </a:lnTo>
                                  <a:lnTo>
                                    <a:pt x="267" y="164"/>
                                  </a:lnTo>
                                  <a:lnTo>
                                    <a:pt x="254" y="175"/>
                                  </a:lnTo>
                                  <a:lnTo>
                                    <a:pt x="254" y="160"/>
                                  </a:lnTo>
                                  <a:lnTo>
                                    <a:pt x="242" y="169"/>
                                  </a:lnTo>
                                  <a:lnTo>
                                    <a:pt x="245" y="186"/>
                                  </a:lnTo>
                                  <a:lnTo>
                                    <a:pt x="235" y="186"/>
                                  </a:lnTo>
                                  <a:lnTo>
                                    <a:pt x="228" y="179"/>
                                  </a:lnTo>
                                  <a:lnTo>
                                    <a:pt x="228" y="188"/>
                                  </a:lnTo>
                                  <a:lnTo>
                                    <a:pt x="228" y="201"/>
                                  </a:lnTo>
                                  <a:lnTo>
                                    <a:pt x="219" y="194"/>
                                  </a:lnTo>
                                  <a:lnTo>
                                    <a:pt x="210" y="204"/>
                                  </a:lnTo>
                                  <a:lnTo>
                                    <a:pt x="202" y="211"/>
                                  </a:lnTo>
                                  <a:lnTo>
                                    <a:pt x="190" y="211"/>
                                  </a:lnTo>
                                  <a:lnTo>
                                    <a:pt x="181" y="223"/>
                                  </a:lnTo>
                                  <a:lnTo>
                                    <a:pt x="170" y="243"/>
                                  </a:lnTo>
                                  <a:lnTo>
                                    <a:pt x="151" y="243"/>
                                  </a:lnTo>
                                  <a:lnTo>
                                    <a:pt x="136" y="255"/>
                                  </a:lnTo>
                                  <a:lnTo>
                                    <a:pt x="136" y="272"/>
                                  </a:lnTo>
                                  <a:lnTo>
                                    <a:pt x="122" y="278"/>
                                  </a:lnTo>
                                  <a:lnTo>
                                    <a:pt x="116" y="295"/>
                                  </a:lnTo>
                                  <a:lnTo>
                                    <a:pt x="104" y="307"/>
                                  </a:lnTo>
                                  <a:lnTo>
                                    <a:pt x="104" y="329"/>
                                  </a:lnTo>
                                  <a:lnTo>
                                    <a:pt x="97" y="345"/>
                                  </a:lnTo>
                                  <a:lnTo>
                                    <a:pt x="106" y="368"/>
                                  </a:lnTo>
                                  <a:lnTo>
                                    <a:pt x="98" y="391"/>
                                  </a:lnTo>
                                  <a:lnTo>
                                    <a:pt x="109" y="406"/>
                                  </a:lnTo>
                                  <a:lnTo>
                                    <a:pt x="113" y="422"/>
                                  </a:lnTo>
                                  <a:lnTo>
                                    <a:pt x="107" y="428"/>
                                  </a:lnTo>
                                  <a:lnTo>
                                    <a:pt x="93" y="434"/>
                                  </a:lnTo>
                                  <a:lnTo>
                                    <a:pt x="93" y="423"/>
                                  </a:lnTo>
                                  <a:lnTo>
                                    <a:pt x="78" y="415"/>
                                  </a:lnTo>
                                  <a:lnTo>
                                    <a:pt x="78" y="415"/>
                                  </a:lnTo>
                                  <a:lnTo>
                                    <a:pt x="68" y="415"/>
                                  </a:lnTo>
                                  <a:lnTo>
                                    <a:pt x="58" y="399"/>
                                  </a:lnTo>
                                  <a:lnTo>
                                    <a:pt x="52" y="403"/>
                                  </a:lnTo>
                                  <a:lnTo>
                                    <a:pt x="33" y="386"/>
                                  </a:lnTo>
                                  <a:lnTo>
                                    <a:pt x="20" y="370"/>
                                  </a:lnTo>
                                  <a:lnTo>
                                    <a:pt x="24" y="354"/>
                                  </a:lnTo>
                                  <a:lnTo>
                                    <a:pt x="39" y="349"/>
                                  </a:lnTo>
                                  <a:lnTo>
                                    <a:pt x="45" y="341"/>
                                  </a:lnTo>
                                  <a:lnTo>
                                    <a:pt x="35" y="333"/>
                                  </a:lnTo>
                                  <a:lnTo>
                                    <a:pt x="35" y="311"/>
                                  </a:lnTo>
                                  <a:lnTo>
                                    <a:pt x="29" y="310"/>
                                  </a:lnTo>
                                  <a:lnTo>
                                    <a:pt x="23" y="294"/>
                                  </a:lnTo>
                                  <a:lnTo>
                                    <a:pt x="10" y="294"/>
                                  </a:lnTo>
                                  <a:lnTo>
                                    <a:pt x="0" y="278"/>
                                  </a:lnTo>
                                  <a:lnTo>
                                    <a:pt x="3" y="259"/>
                                  </a:lnTo>
                                  <a:lnTo>
                                    <a:pt x="17" y="240"/>
                                  </a:lnTo>
                                  <a:lnTo>
                                    <a:pt x="33" y="242"/>
                                  </a:lnTo>
                                  <a:lnTo>
                                    <a:pt x="39" y="247"/>
                                  </a:lnTo>
                                  <a:lnTo>
                                    <a:pt x="45" y="250"/>
                                  </a:lnTo>
                                  <a:lnTo>
                                    <a:pt x="48" y="239"/>
                                  </a:lnTo>
                                  <a:lnTo>
                                    <a:pt x="68" y="23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60000"/>
                                <a:lumOff val="4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grpSp>
                          <p:nvGrpSpPr>
                            <p:cNvPr id="133" name="Группа 132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63A77FF-8196-4FE3-B7AF-5BB5FDC5354C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2582373" y="3197146"/>
                              <a:ext cx="484188" cy="288925"/>
                              <a:chOff x="2582373" y="3197146"/>
                              <a:chExt cx="484188" cy="288925"/>
                            </a:xfrm>
                            <a:grpFill/>
                          </p:grpSpPr>
                          <p:sp>
                            <p:nvSpPr>
                              <p:cNvPr id="144" name="Freeform 3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F7DC641-6F6C-49E6-B65A-C227197CAB5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036398" y="3268583"/>
                                <a:ext cx="25400" cy="26988"/>
                              </a:xfrm>
                              <a:custGeom>
                                <a:avLst/>
                                <a:gdLst>
                                  <a:gd name="T0" fmla="*/ 7 w 16"/>
                                  <a:gd name="T1" fmla="*/ 0 h 17"/>
                                  <a:gd name="T2" fmla="*/ 0 w 16"/>
                                  <a:gd name="T3" fmla="*/ 3 h 17"/>
                                  <a:gd name="T4" fmla="*/ 6 w 16"/>
                                  <a:gd name="T5" fmla="*/ 10 h 17"/>
                                  <a:gd name="T6" fmla="*/ 6 w 16"/>
                                  <a:gd name="T7" fmla="*/ 17 h 17"/>
                                  <a:gd name="T8" fmla="*/ 16 w 16"/>
                                  <a:gd name="T9" fmla="*/ 17 h 17"/>
                                  <a:gd name="T10" fmla="*/ 16 w 16"/>
                                  <a:gd name="T11" fmla="*/ 4 h 17"/>
                                  <a:gd name="T12" fmla="*/ 7 w 16"/>
                                  <a:gd name="T13" fmla="*/ 0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6" h="17">
                                    <a:moveTo>
                                      <a:pt x="7" y="0"/>
                                    </a:moveTo>
                                    <a:lnTo>
                                      <a:pt x="0" y="3"/>
                                    </a:lnTo>
                                    <a:lnTo>
                                      <a:pt x="6" y="10"/>
                                    </a:lnTo>
                                    <a:lnTo>
                                      <a:pt x="6" y="17"/>
                                    </a:lnTo>
                                    <a:lnTo>
                                      <a:pt x="16" y="17"/>
                                    </a:lnTo>
                                    <a:lnTo>
                                      <a:pt x="16" y="4"/>
                                    </a:lnTo>
                                    <a:lnTo>
                                      <a:pt x="7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Freeform 3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A5478AF-34C3-4CC3-957A-D5B158B13BA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85598" y="3365421"/>
                                <a:ext cx="80963" cy="57150"/>
                              </a:xfrm>
                              <a:custGeom>
                                <a:avLst/>
                                <a:gdLst>
                                  <a:gd name="T0" fmla="*/ 51 w 51"/>
                                  <a:gd name="T1" fmla="*/ 15 h 36"/>
                                  <a:gd name="T2" fmla="*/ 48 w 51"/>
                                  <a:gd name="T3" fmla="*/ 0 h 36"/>
                                  <a:gd name="T4" fmla="*/ 36 w 51"/>
                                  <a:gd name="T5" fmla="*/ 2 h 36"/>
                                  <a:gd name="T6" fmla="*/ 36 w 51"/>
                                  <a:gd name="T7" fmla="*/ 2 h 36"/>
                                  <a:gd name="T8" fmla="*/ 32 w 51"/>
                                  <a:gd name="T9" fmla="*/ 9 h 36"/>
                                  <a:gd name="T10" fmla="*/ 13 w 51"/>
                                  <a:gd name="T11" fmla="*/ 13 h 36"/>
                                  <a:gd name="T12" fmla="*/ 0 w 51"/>
                                  <a:gd name="T13" fmla="*/ 19 h 36"/>
                                  <a:gd name="T14" fmla="*/ 10 w 51"/>
                                  <a:gd name="T15" fmla="*/ 23 h 36"/>
                                  <a:gd name="T16" fmla="*/ 6 w 51"/>
                                  <a:gd name="T17" fmla="*/ 34 h 36"/>
                                  <a:gd name="T18" fmla="*/ 13 w 51"/>
                                  <a:gd name="T19" fmla="*/ 36 h 36"/>
                                  <a:gd name="T20" fmla="*/ 29 w 51"/>
                                  <a:gd name="T21" fmla="*/ 36 h 36"/>
                                  <a:gd name="T22" fmla="*/ 42 w 51"/>
                                  <a:gd name="T23" fmla="*/ 23 h 36"/>
                                  <a:gd name="T24" fmla="*/ 51 w 51"/>
                                  <a:gd name="T25" fmla="*/ 15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</a:cxnLst>
                                <a:rect l="0" t="0" r="r" b="b"/>
                                <a:pathLst>
                                  <a:path w="51" h="36">
                                    <a:moveTo>
                                      <a:pt x="51" y="15"/>
                                    </a:moveTo>
                                    <a:lnTo>
                                      <a:pt x="48" y="0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13" y="13"/>
                                    </a:lnTo>
                                    <a:lnTo>
                                      <a:pt x="0" y="19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29" y="36"/>
                                    </a:lnTo>
                                    <a:lnTo>
                                      <a:pt x="42" y="23"/>
                                    </a:lnTo>
                                    <a:lnTo>
                                      <a:pt x="51" y="1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60000"/>
                                  <a:lumOff val="4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Freeform 38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C258BB1-81B8-4DCE-B46B-D2E80A77E83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41148" y="3338433"/>
                                <a:ext cx="34925" cy="26988"/>
                              </a:xfrm>
                              <a:custGeom>
                                <a:avLst/>
                                <a:gdLst>
                                  <a:gd name="T0" fmla="*/ 5 w 22"/>
                                  <a:gd name="T1" fmla="*/ 5 h 17"/>
                                  <a:gd name="T2" fmla="*/ 0 w 22"/>
                                  <a:gd name="T3" fmla="*/ 10 h 17"/>
                                  <a:gd name="T4" fmla="*/ 8 w 22"/>
                                  <a:gd name="T5" fmla="*/ 17 h 17"/>
                                  <a:gd name="T6" fmla="*/ 22 w 22"/>
                                  <a:gd name="T7" fmla="*/ 11 h 17"/>
                                  <a:gd name="T8" fmla="*/ 22 w 22"/>
                                  <a:gd name="T9" fmla="*/ 0 h 17"/>
                                  <a:gd name="T10" fmla="*/ 13 w 22"/>
                                  <a:gd name="T11" fmla="*/ 0 h 17"/>
                                  <a:gd name="T12" fmla="*/ 5 w 22"/>
                                  <a:gd name="T13" fmla="*/ 5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22" h="17">
                                    <a:moveTo>
                                      <a:pt x="5" y="5"/>
                                    </a:moveTo>
                                    <a:lnTo>
                                      <a:pt x="0" y="10"/>
                                    </a:lnTo>
                                    <a:lnTo>
                                      <a:pt x="8" y="17"/>
                                    </a:lnTo>
                                    <a:lnTo>
                                      <a:pt x="22" y="11"/>
                                    </a:lnTo>
                                    <a:lnTo>
                                      <a:pt x="22" y="0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5" y="5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Freeform 39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11C7D5B-FF1B-4D76-9139-0A9D695C6F2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93523" y="3363833"/>
                                <a:ext cx="80963" cy="71438"/>
                              </a:xfrm>
                              <a:custGeom>
                                <a:avLst/>
                                <a:gdLst>
                                  <a:gd name="T0" fmla="*/ 39 w 51"/>
                                  <a:gd name="T1" fmla="*/ 32 h 45"/>
                                  <a:gd name="T2" fmla="*/ 46 w 51"/>
                                  <a:gd name="T3" fmla="*/ 24 h 45"/>
                                  <a:gd name="T4" fmla="*/ 51 w 51"/>
                                  <a:gd name="T5" fmla="*/ 13 h 45"/>
                                  <a:gd name="T6" fmla="*/ 40 w 51"/>
                                  <a:gd name="T7" fmla="*/ 13 h 45"/>
                                  <a:gd name="T8" fmla="*/ 23 w 51"/>
                                  <a:gd name="T9" fmla="*/ 13 h 45"/>
                                  <a:gd name="T10" fmla="*/ 23 w 51"/>
                                  <a:gd name="T11" fmla="*/ 13 h 45"/>
                                  <a:gd name="T12" fmla="*/ 13 w 51"/>
                                  <a:gd name="T13" fmla="*/ 0 h 45"/>
                                  <a:gd name="T14" fmla="*/ 6 w 51"/>
                                  <a:gd name="T15" fmla="*/ 8 h 45"/>
                                  <a:gd name="T16" fmla="*/ 0 w 51"/>
                                  <a:gd name="T17" fmla="*/ 20 h 45"/>
                                  <a:gd name="T18" fmla="*/ 0 w 51"/>
                                  <a:gd name="T19" fmla="*/ 35 h 45"/>
                                  <a:gd name="T20" fmla="*/ 11 w 51"/>
                                  <a:gd name="T21" fmla="*/ 36 h 45"/>
                                  <a:gd name="T22" fmla="*/ 14 w 51"/>
                                  <a:gd name="T23" fmla="*/ 45 h 45"/>
                                  <a:gd name="T24" fmla="*/ 30 w 51"/>
                                  <a:gd name="T25" fmla="*/ 42 h 45"/>
                                  <a:gd name="T26" fmla="*/ 39 w 51"/>
                                  <a:gd name="T27" fmla="*/ 32 h 4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</a:cxnLst>
                                <a:rect l="0" t="0" r="r" b="b"/>
                                <a:pathLst>
                                  <a:path w="51" h="45">
                                    <a:moveTo>
                                      <a:pt x="39" y="32"/>
                                    </a:moveTo>
                                    <a:lnTo>
                                      <a:pt x="46" y="24"/>
                                    </a:lnTo>
                                    <a:lnTo>
                                      <a:pt x="51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23" y="13"/>
                                    </a:lnTo>
                                    <a:lnTo>
                                      <a:pt x="23" y="13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8"/>
                                    </a:lnTo>
                                    <a:lnTo>
                                      <a:pt x="0" y="20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30" y="42"/>
                                    </a:lnTo>
                                    <a:lnTo>
                                      <a:pt x="39" y="3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60000"/>
                                  <a:lumOff val="4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Freeform 40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76F4258-2F50-42E7-AD26-481375E8A3B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53835" y="3462258"/>
                                <a:ext cx="23813" cy="23813"/>
                              </a:xfrm>
                              <a:custGeom>
                                <a:avLst/>
                                <a:gdLst>
                                  <a:gd name="T0" fmla="*/ 10 w 15"/>
                                  <a:gd name="T1" fmla="*/ 15 h 15"/>
                                  <a:gd name="T2" fmla="*/ 15 w 15"/>
                                  <a:gd name="T3" fmla="*/ 3 h 15"/>
                                  <a:gd name="T4" fmla="*/ 6 w 15"/>
                                  <a:gd name="T5" fmla="*/ 0 h 15"/>
                                  <a:gd name="T6" fmla="*/ 6 w 15"/>
                                  <a:gd name="T7" fmla="*/ 0 h 15"/>
                                  <a:gd name="T8" fmla="*/ 0 w 15"/>
                                  <a:gd name="T9" fmla="*/ 6 h 15"/>
                                  <a:gd name="T10" fmla="*/ 0 w 15"/>
                                  <a:gd name="T11" fmla="*/ 15 h 15"/>
                                  <a:gd name="T12" fmla="*/ 10 w 15"/>
                                  <a:gd name="T13" fmla="*/ 15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5" h="15">
                                    <a:moveTo>
                                      <a:pt x="10" y="15"/>
                                    </a:moveTo>
                                    <a:lnTo>
                                      <a:pt x="15" y="3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6"/>
                                    </a:lnTo>
                                    <a:lnTo>
                                      <a:pt x="0" y="15"/>
                                    </a:lnTo>
                                    <a:lnTo>
                                      <a:pt x="10" y="15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Freeform 41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F07960A-5134-45D9-9875-BC9E5581AF03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82398" y="3389233"/>
                                <a:ext cx="95250" cy="50800"/>
                              </a:xfrm>
                              <a:custGeom>
                                <a:avLst/>
                                <a:gdLst>
                                  <a:gd name="T0" fmla="*/ 29 w 60"/>
                                  <a:gd name="T1" fmla="*/ 32 h 32"/>
                                  <a:gd name="T2" fmla="*/ 45 w 60"/>
                                  <a:gd name="T3" fmla="*/ 29 h 32"/>
                                  <a:gd name="T4" fmla="*/ 49 w 60"/>
                                  <a:gd name="T5" fmla="*/ 19 h 32"/>
                                  <a:gd name="T6" fmla="*/ 60 w 60"/>
                                  <a:gd name="T7" fmla="*/ 21 h 32"/>
                                  <a:gd name="T8" fmla="*/ 54 w 60"/>
                                  <a:gd name="T9" fmla="*/ 8 h 32"/>
                                  <a:gd name="T10" fmla="*/ 44 w 60"/>
                                  <a:gd name="T11" fmla="*/ 0 h 32"/>
                                  <a:gd name="T12" fmla="*/ 31 w 60"/>
                                  <a:gd name="T13" fmla="*/ 10 h 32"/>
                                  <a:gd name="T14" fmla="*/ 31 w 60"/>
                                  <a:gd name="T15" fmla="*/ 10 h 32"/>
                                  <a:gd name="T16" fmla="*/ 25 w 60"/>
                                  <a:gd name="T17" fmla="*/ 4 h 32"/>
                                  <a:gd name="T18" fmla="*/ 9 w 60"/>
                                  <a:gd name="T19" fmla="*/ 4 h 32"/>
                                  <a:gd name="T20" fmla="*/ 9 w 60"/>
                                  <a:gd name="T21" fmla="*/ 16 h 32"/>
                                  <a:gd name="T22" fmla="*/ 0 w 60"/>
                                  <a:gd name="T23" fmla="*/ 24 h 32"/>
                                  <a:gd name="T24" fmla="*/ 6 w 60"/>
                                  <a:gd name="T25" fmla="*/ 29 h 32"/>
                                  <a:gd name="T26" fmla="*/ 23 w 60"/>
                                  <a:gd name="T27" fmla="*/ 26 h 32"/>
                                  <a:gd name="T28" fmla="*/ 29 w 60"/>
                                  <a:gd name="T29" fmla="*/ 32 h 32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60" h="32">
                                    <a:moveTo>
                                      <a:pt x="29" y="32"/>
                                    </a:moveTo>
                                    <a:lnTo>
                                      <a:pt x="45" y="29"/>
                                    </a:lnTo>
                                    <a:lnTo>
                                      <a:pt x="49" y="19"/>
                                    </a:lnTo>
                                    <a:lnTo>
                                      <a:pt x="60" y="21"/>
                                    </a:lnTo>
                                    <a:lnTo>
                                      <a:pt x="54" y="8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31" y="10"/>
                                    </a:lnTo>
                                    <a:lnTo>
                                      <a:pt x="31" y="10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9" y="4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0" y="24"/>
                                    </a:lnTo>
                                    <a:lnTo>
                                      <a:pt x="6" y="29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9" y="32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60000"/>
                                  <a:lumOff val="4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Freeform 42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F44483B-0361-4F1F-8759-C4F1DCD8CA8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50673" y="3211433"/>
                                <a:ext cx="23813" cy="26988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8 h 17"/>
                                  <a:gd name="T2" fmla="*/ 7 w 15"/>
                                  <a:gd name="T3" fmla="*/ 17 h 17"/>
                                  <a:gd name="T4" fmla="*/ 15 w 15"/>
                                  <a:gd name="T5" fmla="*/ 10 h 17"/>
                                  <a:gd name="T6" fmla="*/ 4 w 15"/>
                                  <a:gd name="T7" fmla="*/ 0 h 17"/>
                                  <a:gd name="T8" fmla="*/ 4 w 15"/>
                                  <a:gd name="T9" fmla="*/ 0 h 17"/>
                                  <a:gd name="T10" fmla="*/ 0 w 15"/>
                                  <a:gd name="T11" fmla="*/ 8 h 1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5" h="17">
                                    <a:moveTo>
                                      <a:pt x="0" y="8"/>
                                    </a:moveTo>
                                    <a:lnTo>
                                      <a:pt x="7" y="17"/>
                                    </a:lnTo>
                                    <a:lnTo>
                                      <a:pt x="15" y="10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4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Freeform 43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583A460-94EA-4592-A6F2-C0670D6EE6A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914160" y="3243183"/>
                                <a:ext cx="36513" cy="57150"/>
                              </a:xfrm>
                              <a:custGeom>
                                <a:avLst/>
                                <a:gdLst>
                                  <a:gd name="T0" fmla="*/ 23 w 23"/>
                                  <a:gd name="T1" fmla="*/ 31 h 36"/>
                                  <a:gd name="T2" fmla="*/ 17 w 23"/>
                                  <a:gd name="T3" fmla="*/ 17 h 36"/>
                                  <a:gd name="T4" fmla="*/ 11 w 23"/>
                                  <a:gd name="T5" fmla="*/ 0 h 36"/>
                                  <a:gd name="T6" fmla="*/ 11 w 23"/>
                                  <a:gd name="T7" fmla="*/ 0 h 36"/>
                                  <a:gd name="T8" fmla="*/ 0 w 23"/>
                                  <a:gd name="T9" fmla="*/ 0 h 36"/>
                                  <a:gd name="T10" fmla="*/ 0 w 23"/>
                                  <a:gd name="T11" fmla="*/ 13 h 36"/>
                                  <a:gd name="T12" fmla="*/ 13 w 23"/>
                                  <a:gd name="T13" fmla="*/ 26 h 36"/>
                                  <a:gd name="T14" fmla="*/ 13 w 23"/>
                                  <a:gd name="T15" fmla="*/ 36 h 36"/>
                                  <a:gd name="T16" fmla="*/ 23 w 23"/>
                                  <a:gd name="T17" fmla="*/ 31 h 3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</a:cxnLst>
                                <a:rect l="0" t="0" r="r" b="b"/>
                                <a:pathLst>
                                  <a:path w="23" h="36">
                                    <a:moveTo>
                                      <a:pt x="23" y="31"/>
                                    </a:moveTo>
                                    <a:lnTo>
                                      <a:pt x="17" y="17"/>
                                    </a:lnTo>
                                    <a:lnTo>
                                      <a:pt x="11" y="0"/>
                                    </a:lnTo>
                                    <a:lnTo>
                                      <a:pt x="11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13" y="2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23" y="31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2" name="Freeform 44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96D166D-557C-45BA-80F5-C5BBE1DF432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98273" y="3303508"/>
                                <a:ext cx="19050" cy="17463"/>
                              </a:xfrm>
                              <a:custGeom>
                                <a:avLst/>
                                <a:gdLst>
                                  <a:gd name="T0" fmla="*/ 2 w 12"/>
                                  <a:gd name="T1" fmla="*/ 0 h 11"/>
                                  <a:gd name="T2" fmla="*/ 0 w 12"/>
                                  <a:gd name="T3" fmla="*/ 3 h 11"/>
                                  <a:gd name="T4" fmla="*/ 7 w 12"/>
                                  <a:gd name="T5" fmla="*/ 11 h 11"/>
                                  <a:gd name="T6" fmla="*/ 12 w 12"/>
                                  <a:gd name="T7" fmla="*/ 0 h 11"/>
                                  <a:gd name="T8" fmla="*/ 12 w 12"/>
                                  <a:gd name="T9" fmla="*/ 0 h 11"/>
                                  <a:gd name="T10" fmla="*/ 2 w 12"/>
                                  <a:gd name="T11" fmla="*/ 0 h 11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2" h="11">
                                    <a:moveTo>
                                      <a:pt x="2" y="0"/>
                                    </a:moveTo>
                                    <a:lnTo>
                                      <a:pt x="0" y="3"/>
                                    </a:lnTo>
                                    <a:lnTo>
                                      <a:pt x="7" y="11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12" y="0"/>
                                    </a:lnTo>
                                    <a:lnTo>
                                      <a:pt x="2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3" name="Freeform 45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AC647AE-065C-4A42-A75C-DA463EBEDC1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18910" y="3330496"/>
                                <a:ext cx="25400" cy="23813"/>
                              </a:xfrm>
                              <a:custGeom>
                                <a:avLst/>
                                <a:gdLst>
                                  <a:gd name="T0" fmla="*/ 0 w 16"/>
                                  <a:gd name="T1" fmla="*/ 8 h 15"/>
                                  <a:gd name="T2" fmla="*/ 8 w 16"/>
                                  <a:gd name="T3" fmla="*/ 15 h 15"/>
                                  <a:gd name="T4" fmla="*/ 16 w 16"/>
                                  <a:gd name="T5" fmla="*/ 13 h 15"/>
                                  <a:gd name="T6" fmla="*/ 8 w 16"/>
                                  <a:gd name="T7" fmla="*/ 0 h 15"/>
                                  <a:gd name="T8" fmla="*/ 8 w 16"/>
                                  <a:gd name="T9" fmla="*/ 0 h 15"/>
                                  <a:gd name="T10" fmla="*/ 0 w 16"/>
                                  <a:gd name="T11" fmla="*/ 8 h 1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6" h="15">
                                    <a:moveTo>
                                      <a:pt x="0" y="8"/>
                                    </a:moveTo>
                                    <a:lnTo>
                                      <a:pt x="8" y="15"/>
                                    </a:lnTo>
                                    <a:lnTo>
                                      <a:pt x="16" y="13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8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4" name="Freeform 4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5D448EC-BB78-4BA3-8FD4-1A794EE316B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42723" y="3278108"/>
                                <a:ext cx="15875" cy="15875"/>
                              </a:xfrm>
                              <a:custGeom>
                                <a:avLst/>
                                <a:gdLst>
                                  <a:gd name="T0" fmla="*/ 0 w 10"/>
                                  <a:gd name="T1" fmla="*/ 10 h 10"/>
                                  <a:gd name="T2" fmla="*/ 10 w 10"/>
                                  <a:gd name="T3" fmla="*/ 10 h 10"/>
                                  <a:gd name="T4" fmla="*/ 7 w 10"/>
                                  <a:gd name="T5" fmla="*/ 0 h 10"/>
                                  <a:gd name="T6" fmla="*/ 0 w 10"/>
                                  <a:gd name="T7" fmla="*/ 1 h 10"/>
                                  <a:gd name="T8" fmla="*/ 0 w 10"/>
                                  <a:gd name="T9" fmla="*/ 1 h 10"/>
                                  <a:gd name="T10" fmla="*/ 0 w 10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0" h="10">
                                    <a:moveTo>
                                      <a:pt x="0" y="10"/>
                                    </a:moveTo>
                                    <a:lnTo>
                                      <a:pt x="10" y="10"/>
                                    </a:lnTo>
                                    <a:lnTo>
                                      <a:pt x="7" y="0"/>
                                    </a:lnTo>
                                    <a:lnTo>
                                      <a:pt x="0" y="1"/>
                                    </a:lnTo>
                                    <a:lnTo>
                                      <a:pt x="0" y="1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5" name="Freeform 4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9141C4-C817-431A-8967-6186D53E24B0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63360" y="3317796"/>
                                <a:ext cx="14288" cy="12700"/>
                              </a:xfrm>
                              <a:custGeom>
                                <a:avLst/>
                                <a:gdLst>
                                  <a:gd name="T0" fmla="*/ 0 w 9"/>
                                  <a:gd name="T1" fmla="*/ 8 h 8"/>
                                  <a:gd name="T2" fmla="*/ 9 w 9"/>
                                  <a:gd name="T3" fmla="*/ 8 h 8"/>
                                  <a:gd name="T4" fmla="*/ 3 w 9"/>
                                  <a:gd name="T5" fmla="*/ 1 h 8"/>
                                  <a:gd name="T6" fmla="*/ 0 w 9"/>
                                  <a:gd name="T7" fmla="*/ 0 h 8"/>
                                  <a:gd name="T8" fmla="*/ 0 w 9"/>
                                  <a:gd name="T9" fmla="*/ 0 h 8"/>
                                  <a:gd name="T10" fmla="*/ 0 w 9"/>
                                  <a:gd name="T11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9" h="8">
                                    <a:moveTo>
                                      <a:pt x="0" y="8"/>
                                    </a:moveTo>
                                    <a:lnTo>
                                      <a:pt x="9" y="8"/>
                                    </a:lnTo>
                                    <a:lnTo>
                                      <a:pt x="3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6" name="Freeform 48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8344FB9-4777-4375-AB0D-F59F453A674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77648" y="3343196"/>
                                <a:ext cx="15875" cy="11113"/>
                              </a:xfrm>
                              <a:custGeom>
                                <a:avLst/>
                                <a:gdLst>
                                  <a:gd name="T0" fmla="*/ 4 w 10"/>
                                  <a:gd name="T1" fmla="*/ 7 h 7"/>
                                  <a:gd name="T2" fmla="*/ 10 w 10"/>
                                  <a:gd name="T3" fmla="*/ 0 h 7"/>
                                  <a:gd name="T4" fmla="*/ 0 w 10"/>
                                  <a:gd name="T5" fmla="*/ 2 h 7"/>
                                  <a:gd name="T6" fmla="*/ 0 w 10"/>
                                  <a:gd name="T7" fmla="*/ 2 h 7"/>
                                  <a:gd name="T8" fmla="*/ 4 w 10"/>
                                  <a:gd name="T9" fmla="*/ 7 h 7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</a:cxnLst>
                                <a:rect l="0" t="0" r="r" b="b"/>
                                <a:pathLst>
                                  <a:path w="10" h="7">
                                    <a:moveTo>
                                      <a:pt x="4" y="7"/>
                                    </a:moveTo>
                                    <a:lnTo>
                                      <a:pt x="10" y="0"/>
                                    </a:lnTo>
                                    <a:lnTo>
                                      <a:pt x="0" y="2"/>
                                    </a:lnTo>
                                    <a:lnTo>
                                      <a:pt x="0" y="2"/>
                                    </a:lnTo>
                                    <a:lnTo>
                                      <a:pt x="4" y="7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7" name="Freeform 49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070F774-B049-4377-ACCF-9E7058886BF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93523" y="3287633"/>
                                <a:ext cx="14288" cy="15875"/>
                              </a:xfrm>
                              <a:custGeom>
                                <a:avLst/>
                                <a:gdLst>
                                  <a:gd name="T0" fmla="*/ 0 w 9"/>
                                  <a:gd name="T1" fmla="*/ 10 h 10"/>
                                  <a:gd name="T2" fmla="*/ 9 w 9"/>
                                  <a:gd name="T3" fmla="*/ 10 h 10"/>
                                  <a:gd name="T4" fmla="*/ 9 w 9"/>
                                  <a:gd name="T5" fmla="*/ 0 h 10"/>
                                  <a:gd name="T6" fmla="*/ 0 w 9"/>
                                  <a:gd name="T7" fmla="*/ 0 h 10"/>
                                  <a:gd name="T8" fmla="*/ 0 w 9"/>
                                  <a:gd name="T9" fmla="*/ 0 h 10"/>
                                  <a:gd name="T10" fmla="*/ 0 w 9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9" h="10">
                                    <a:moveTo>
                                      <a:pt x="0" y="10"/>
                                    </a:moveTo>
                                    <a:lnTo>
                                      <a:pt x="9" y="10"/>
                                    </a:lnTo>
                                    <a:lnTo>
                                      <a:pt x="9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8" name="Freeform 50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EBA1211-9AB0-461C-9FA3-C27B5A2EA39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872885" y="3254296"/>
                                <a:ext cx="15875" cy="14288"/>
                              </a:xfrm>
                              <a:custGeom>
                                <a:avLst/>
                                <a:gdLst>
                                  <a:gd name="T0" fmla="*/ 6 w 10"/>
                                  <a:gd name="T1" fmla="*/ 9 h 9"/>
                                  <a:gd name="T2" fmla="*/ 10 w 10"/>
                                  <a:gd name="T3" fmla="*/ 5 h 9"/>
                                  <a:gd name="T4" fmla="*/ 6 w 10"/>
                                  <a:gd name="T5" fmla="*/ 0 h 9"/>
                                  <a:gd name="T6" fmla="*/ 0 w 10"/>
                                  <a:gd name="T7" fmla="*/ 0 h 9"/>
                                  <a:gd name="T8" fmla="*/ 0 w 10"/>
                                  <a:gd name="T9" fmla="*/ 0 h 9"/>
                                  <a:gd name="T10" fmla="*/ 6 w 10"/>
                                  <a:gd name="T11" fmla="*/ 9 h 9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0" h="9">
                                    <a:moveTo>
                                      <a:pt x="6" y="9"/>
                                    </a:moveTo>
                                    <a:lnTo>
                                      <a:pt x="10" y="5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6" y="9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9" name="Freeform 51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C9E9376-83B8-423A-B86E-9A8AD0C0225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15723" y="3333671"/>
                                <a:ext cx="31750" cy="41275"/>
                              </a:xfrm>
                              <a:custGeom>
                                <a:avLst/>
                                <a:gdLst>
                                  <a:gd name="T0" fmla="*/ 6 w 20"/>
                                  <a:gd name="T1" fmla="*/ 11 h 26"/>
                                  <a:gd name="T2" fmla="*/ 0 w 20"/>
                                  <a:gd name="T3" fmla="*/ 17 h 26"/>
                                  <a:gd name="T4" fmla="*/ 9 w 20"/>
                                  <a:gd name="T5" fmla="*/ 26 h 26"/>
                                  <a:gd name="T6" fmla="*/ 20 w 20"/>
                                  <a:gd name="T7" fmla="*/ 26 h 26"/>
                                  <a:gd name="T8" fmla="*/ 20 w 20"/>
                                  <a:gd name="T9" fmla="*/ 8 h 26"/>
                                  <a:gd name="T10" fmla="*/ 13 w 20"/>
                                  <a:gd name="T11" fmla="*/ 0 h 26"/>
                                  <a:gd name="T12" fmla="*/ 6 w 20"/>
                                  <a:gd name="T13" fmla="*/ 11 h 26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20" h="26">
                                    <a:moveTo>
                                      <a:pt x="6" y="11"/>
                                    </a:moveTo>
                                    <a:lnTo>
                                      <a:pt x="0" y="17"/>
                                    </a:lnTo>
                                    <a:lnTo>
                                      <a:pt x="9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8"/>
                                    </a:lnTo>
                                    <a:lnTo>
                                      <a:pt x="13" y="0"/>
                                    </a:lnTo>
                                    <a:lnTo>
                                      <a:pt x="6" y="11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0" name="Freeform 52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3BD660A-50C8-4E5E-B42E-4EBE817AFC45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61760" y="3333671"/>
                                <a:ext cx="19050" cy="15875"/>
                              </a:xfrm>
                              <a:custGeom>
                                <a:avLst/>
                                <a:gdLst>
                                  <a:gd name="T0" fmla="*/ 4 w 12"/>
                                  <a:gd name="T1" fmla="*/ 10 h 10"/>
                                  <a:gd name="T2" fmla="*/ 12 w 12"/>
                                  <a:gd name="T3" fmla="*/ 10 h 10"/>
                                  <a:gd name="T4" fmla="*/ 12 w 12"/>
                                  <a:gd name="T5" fmla="*/ 1 h 10"/>
                                  <a:gd name="T6" fmla="*/ 0 w 12"/>
                                  <a:gd name="T7" fmla="*/ 0 h 10"/>
                                  <a:gd name="T8" fmla="*/ 0 w 12"/>
                                  <a:gd name="T9" fmla="*/ 0 h 10"/>
                                  <a:gd name="T10" fmla="*/ 4 w 12"/>
                                  <a:gd name="T11" fmla="*/ 1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2" h="10">
                                    <a:moveTo>
                                      <a:pt x="4" y="10"/>
                                    </a:moveTo>
                                    <a:lnTo>
                                      <a:pt x="12" y="10"/>
                                    </a:lnTo>
                                    <a:lnTo>
                                      <a:pt x="12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4" y="1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1" name="Freeform 53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76A6E4F-D409-42AD-90E1-953BE88BBA50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5548" y="3232071"/>
                                <a:ext cx="152400" cy="87313"/>
                              </a:xfrm>
                              <a:custGeom>
                                <a:avLst/>
                                <a:gdLst>
                                  <a:gd name="T0" fmla="*/ 70 w 96"/>
                                  <a:gd name="T1" fmla="*/ 6 h 55"/>
                                  <a:gd name="T2" fmla="*/ 70 w 96"/>
                                  <a:gd name="T3" fmla="*/ 6 h 55"/>
                                  <a:gd name="T4" fmla="*/ 63 w 96"/>
                                  <a:gd name="T5" fmla="*/ 13 h 55"/>
                                  <a:gd name="T6" fmla="*/ 63 w 96"/>
                                  <a:gd name="T7" fmla="*/ 20 h 55"/>
                                  <a:gd name="T8" fmla="*/ 54 w 96"/>
                                  <a:gd name="T9" fmla="*/ 29 h 55"/>
                                  <a:gd name="T10" fmla="*/ 40 w 96"/>
                                  <a:gd name="T11" fmla="*/ 19 h 55"/>
                                  <a:gd name="T12" fmla="*/ 28 w 96"/>
                                  <a:gd name="T13" fmla="*/ 24 h 55"/>
                                  <a:gd name="T14" fmla="*/ 28 w 96"/>
                                  <a:gd name="T15" fmla="*/ 33 h 55"/>
                                  <a:gd name="T16" fmla="*/ 12 w 96"/>
                                  <a:gd name="T17" fmla="*/ 23 h 55"/>
                                  <a:gd name="T18" fmla="*/ 0 w 96"/>
                                  <a:gd name="T19" fmla="*/ 27 h 55"/>
                                  <a:gd name="T20" fmla="*/ 5 w 96"/>
                                  <a:gd name="T21" fmla="*/ 45 h 55"/>
                                  <a:gd name="T22" fmla="*/ 15 w 96"/>
                                  <a:gd name="T23" fmla="*/ 40 h 55"/>
                                  <a:gd name="T24" fmla="*/ 15 w 96"/>
                                  <a:gd name="T25" fmla="*/ 52 h 55"/>
                                  <a:gd name="T26" fmla="*/ 27 w 96"/>
                                  <a:gd name="T27" fmla="*/ 55 h 55"/>
                                  <a:gd name="T28" fmla="*/ 37 w 96"/>
                                  <a:gd name="T29" fmla="*/ 45 h 55"/>
                                  <a:gd name="T30" fmla="*/ 53 w 96"/>
                                  <a:gd name="T31" fmla="*/ 39 h 55"/>
                                  <a:gd name="T32" fmla="*/ 64 w 96"/>
                                  <a:gd name="T33" fmla="*/ 42 h 55"/>
                                  <a:gd name="T34" fmla="*/ 83 w 96"/>
                                  <a:gd name="T35" fmla="*/ 42 h 55"/>
                                  <a:gd name="T36" fmla="*/ 96 w 96"/>
                                  <a:gd name="T37" fmla="*/ 29 h 55"/>
                                  <a:gd name="T38" fmla="*/ 83 w 96"/>
                                  <a:gd name="T39" fmla="*/ 17 h 55"/>
                                  <a:gd name="T40" fmla="*/ 92 w 96"/>
                                  <a:gd name="T41" fmla="*/ 8 h 55"/>
                                  <a:gd name="T42" fmla="*/ 77 w 96"/>
                                  <a:gd name="T43" fmla="*/ 0 h 55"/>
                                  <a:gd name="T44" fmla="*/ 70 w 96"/>
                                  <a:gd name="T45" fmla="*/ 6 h 55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  <a:cxn ang="0">
                                    <a:pos x="T30" y="T31"/>
                                  </a:cxn>
                                  <a:cxn ang="0">
                                    <a:pos x="T32" y="T33"/>
                                  </a:cxn>
                                  <a:cxn ang="0">
                                    <a:pos x="T34" y="T35"/>
                                  </a:cxn>
                                  <a:cxn ang="0">
                                    <a:pos x="T36" y="T37"/>
                                  </a:cxn>
                                  <a:cxn ang="0">
                                    <a:pos x="T38" y="T39"/>
                                  </a:cxn>
                                  <a:cxn ang="0">
                                    <a:pos x="T40" y="T41"/>
                                  </a:cxn>
                                  <a:cxn ang="0">
                                    <a:pos x="T42" y="T43"/>
                                  </a:cxn>
                                  <a:cxn ang="0">
                                    <a:pos x="T44" y="T45"/>
                                  </a:cxn>
                                </a:cxnLst>
                                <a:rect l="0" t="0" r="r" b="b"/>
                                <a:pathLst>
                                  <a:path w="96" h="55">
                                    <a:moveTo>
                                      <a:pt x="70" y="6"/>
                                    </a:moveTo>
                                    <a:lnTo>
                                      <a:pt x="70" y="6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3" y="20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40" y="19"/>
                                    </a:lnTo>
                                    <a:lnTo>
                                      <a:pt x="28" y="2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12" y="23"/>
                                    </a:lnTo>
                                    <a:lnTo>
                                      <a:pt x="0" y="27"/>
                                    </a:lnTo>
                                    <a:lnTo>
                                      <a:pt x="5" y="45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27" y="55"/>
                                    </a:lnTo>
                                    <a:lnTo>
                                      <a:pt x="37" y="45"/>
                                    </a:lnTo>
                                    <a:lnTo>
                                      <a:pt x="53" y="39"/>
                                    </a:lnTo>
                                    <a:lnTo>
                                      <a:pt x="64" y="42"/>
                                    </a:lnTo>
                                    <a:lnTo>
                                      <a:pt x="83" y="42"/>
                                    </a:lnTo>
                                    <a:lnTo>
                                      <a:pt x="96" y="29"/>
                                    </a:lnTo>
                                    <a:lnTo>
                                      <a:pt x="83" y="17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0" y="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60000"/>
                                  <a:lumOff val="4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2" name="Freeform 54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2E32D1A-5C07-4EA9-B980-0BB6AFF2D9B8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582373" y="3197146"/>
                                <a:ext cx="84138" cy="47625"/>
                              </a:xfrm>
                              <a:custGeom>
                                <a:avLst/>
                                <a:gdLst>
                                  <a:gd name="T0" fmla="*/ 36 w 53"/>
                                  <a:gd name="T1" fmla="*/ 30 h 30"/>
                                  <a:gd name="T2" fmla="*/ 49 w 53"/>
                                  <a:gd name="T3" fmla="*/ 26 h 30"/>
                                  <a:gd name="T4" fmla="*/ 53 w 53"/>
                                  <a:gd name="T5" fmla="*/ 30 h 30"/>
                                  <a:gd name="T6" fmla="*/ 53 w 53"/>
                                  <a:gd name="T7" fmla="*/ 20 h 30"/>
                                  <a:gd name="T8" fmla="*/ 45 w 53"/>
                                  <a:gd name="T9" fmla="*/ 12 h 30"/>
                                  <a:gd name="T10" fmla="*/ 37 w 53"/>
                                  <a:gd name="T11" fmla="*/ 12 h 30"/>
                                  <a:gd name="T12" fmla="*/ 32 w 53"/>
                                  <a:gd name="T13" fmla="*/ 9 h 30"/>
                                  <a:gd name="T14" fmla="*/ 32 w 53"/>
                                  <a:gd name="T15" fmla="*/ 9 h 30"/>
                                  <a:gd name="T16" fmla="*/ 16 w 53"/>
                                  <a:gd name="T17" fmla="*/ 9 h 30"/>
                                  <a:gd name="T18" fmla="*/ 5 w 53"/>
                                  <a:gd name="T19" fmla="*/ 0 h 30"/>
                                  <a:gd name="T20" fmla="*/ 0 w 53"/>
                                  <a:gd name="T21" fmla="*/ 13 h 30"/>
                                  <a:gd name="T22" fmla="*/ 7 w 53"/>
                                  <a:gd name="T23" fmla="*/ 22 h 30"/>
                                  <a:gd name="T24" fmla="*/ 11 w 53"/>
                                  <a:gd name="T25" fmla="*/ 30 h 30"/>
                                  <a:gd name="T26" fmla="*/ 30 w 53"/>
                                  <a:gd name="T27" fmla="*/ 25 h 30"/>
                                  <a:gd name="T28" fmla="*/ 36 w 53"/>
                                  <a:gd name="T29" fmla="*/ 30 h 3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  <a:cxn ang="0">
                                    <a:pos x="T14" y="T15"/>
                                  </a:cxn>
                                  <a:cxn ang="0">
                                    <a:pos x="T16" y="T17"/>
                                  </a:cxn>
                                  <a:cxn ang="0">
                                    <a:pos x="T18" y="T19"/>
                                  </a:cxn>
                                  <a:cxn ang="0">
                                    <a:pos x="T20" y="T21"/>
                                  </a:cxn>
                                  <a:cxn ang="0">
                                    <a:pos x="T22" y="T23"/>
                                  </a:cxn>
                                  <a:cxn ang="0">
                                    <a:pos x="T24" y="T25"/>
                                  </a:cxn>
                                  <a:cxn ang="0">
                                    <a:pos x="T26" y="T27"/>
                                  </a:cxn>
                                  <a:cxn ang="0">
                                    <a:pos x="T28" y="T29"/>
                                  </a:cxn>
                                </a:cxnLst>
                                <a:rect l="0" t="0" r="r" b="b"/>
                                <a:pathLst>
                                  <a:path w="53" h="30">
                                    <a:moveTo>
                                      <a:pt x="36" y="30"/>
                                    </a:moveTo>
                                    <a:lnTo>
                                      <a:pt x="49" y="26"/>
                                    </a:lnTo>
                                    <a:lnTo>
                                      <a:pt x="53" y="30"/>
                                    </a:lnTo>
                                    <a:lnTo>
                                      <a:pt x="53" y="20"/>
                                    </a:lnTo>
                                    <a:lnTo>
                                      <a:pt x="45" y="12"/>
                                    </a:lnTo>
                                    <a:lnTo>
                                      <a:pt x="37" y="12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32" y="9"/>
                                    </a:lnTo>
                                    <a:lnTo>
                                      <a:pt x="16" y="9"/>
                                    </a:lnTo>
                                    <a:lnTo>
                                      <a:pt x="5" y="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7" y="22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30" y="25"/>
                                    </a:lnTo>
                                    <a:lnTo>
                                      <a:pt x="36" y="3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ED7D31">
                                  <a:lumMod val="60000"/>
                                  <a:lumOff val="40000"/>
                                </a:srgbClr>
                              </a:solidFill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3" name="Freeform 55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8B431C2-A404-4857-95B9-390BC36492D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44285" y="3333671"/>
                                <a:ext cx="25400" cy="15875"/>
                              </a:xfrm>
                              <a:custGeom>
                                <a:avLst/>
                                <a:gdLst>
                                  <a:gd name="T0" fmla="*/ 0 w 16"/>
                                  <a:gd name="T1" fmla="*/ 0 h 10"/>
                                  <a:gd name="T2" fmla="*/ 3 w 16"/>
                                  <a:gd name="T3" fmla="*/ 8 h 10"/>
                                  <a:gd name="T4" fmla="*/ 16 w 16"/>
                                  <a:gd name="T5" fmla="*/ 10 h 10"/>
                                  <a:gd name="T6" fmla="*/ 6 w 16"/>
                                  <a:gd name="T7" fmla="*/ 0 h 10"/>
                                  <a:gd name="T8" fmla="*/ 6 w 16"/>
                                  <a:gd name="T9" fmla="*/ 0 h 10"/>
                                  <a:gd name="T10" fmla="*/ 0 w 16"/>
                                  <a:gd name="T11" fmla="*/ 0 h 10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6" h="10">
                                    <a:moveTo>
                                      <a:pt x="0" y="0"/>
                                    </a:moveTo>
                                    <a:lnTo>
                                      <a:pt x="3" y="8"/>
                                    </a:lnTo>
                                    <a:lnTo>
                                      <a:pt x="16" y="1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4" name="Freeform 56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F7DE383-71D6-4759-BED9-A9B48C7C8D8C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49048" y="3363833"/>
                                <a:ext cx="26988" cy="22225"/>
                              </a:xfrm>
                              <a:custGeom>
                                <a:avLst/>
                                <a:gdLst>
                                  <a:gd name="T0" fmla="*/ 17 w 17"/>
                                  <a:gd name="T1" fmla="*/ 14 h 14"/>
                                  <a:gd name="T2" fmla="*/ 8 w 17"/>
                                  <a:gd name="T3" fmla="*/ 7 h 14"/>
                                  <a:gd name="T4" fmla="*/ 6 w 17"/>
                                  <a:gd name="T5" fmla="*/ 0 h 14"/>
                                  <a:gd name="T6" fmla="*/ 6 w 17"/>
                                  <a:gd name="T7" fmla="*/ 0 h 14"/>
                                  <a:gd name="T8" fmla="*/ 0 w 17"/>
                                  <a:gd name="T9" fmla="*/ 7 h 14"/>
                                  <a:gd name="T10" fmla="*/ 4 w 17"/>
                                  <a:gd name="T11" fmla="*/ 11 h 14"/>
                                  <a:gd name="T12" fmla="*/ 17 w 17"/>
                                  <a:gd name="T13" fmla="*/ 14 h 14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  <a:cxn ang="0">
                                    <a:pos x="T12" y="T13"/>
                                  </a:cxn>
                                </a:cxnLst>
                                <a:rect l="0" t="0" r="r" b="b"/>
                                <a:pathLst>
                                  <a:path w="17" h="14">
                                    <a:moveTo>
                                      <a:pt x="17" y="14"/>
                                    </a:moveTo>
                                    <a:lnTo>
                                      <a:pt x="8" y="7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6" y="0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4" y="11"/>
                                    </a:lnTo>
                                    <a:lnTo>
                                      <a:pt x="17" y="14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  <p:sp>
                            <p:nvSpPr>
                              <p:cNvPr id="165" name="Freeform 57">
                                <a:extLst>
                                  <a:ext uri="{FF2B5EF4-FFF2-40B4-BE49-F238E27FC236}">
  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D5D6EDF-99AA-44A9-A23E-FE0F3DD4F956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742710" y="3216196"/>
                                <a:ext cx="23813" cy="12700"/>
                              </a:xfrm>
                              <a:custGeom>
                                <a:avLst/>
                                <a:gdLst>
                                  <a:gd name="T0" fmla="*/ 0 w 15"/>
                                  <a:gd name="T1" fmla="*/ 8 h 8"/>
                                  <a:gd name="T2" fmla="*/ 8 w 15"/>
                                  <a:gd name="T3" fmla="*/ 8 h 8"/>
                                  <a:gd name="T4" fmla="*/ 15 w 15"/>
                                  <a:gd name="T5" fmla="*/ 1 h 8"/>
                                  <a:gd name="T6" fmla="*/ 0 w 15"/>
                                  <a:gd name="T7" fmla="*/ 0 h 8"/>
                                  <a:gd name="T8" fmla="*/ 0 w 15"/>
                                  <a:gd name="T9" fmla="*/ 0 h 8"/>
                                  <a:gd name="T10" fmla="*/ 0 w 15"/>
                                  <a:gd name="T11" fmla="*/ 8 h 8"/>
                                </a:gdLst>
                                <a:ahLst/>
                                <a:cxnLst>
                                  <a:cxn ang="0">
                                    <a:pos x="T0" y="T1"/>
                                  </a:cxn>
                                  <a:cxn ang="0">
                                    <a:pos x="T2" y="T3"/>
                                  </a:cxn>
                                  <a:cxn ang="0">
                                    <a:pos x="T4" y="T5"/>
                                  </a:cxn>
                                  <a:cxn ang="0">
                                    <a:pos x="T6" y="T7"/>
                                  </a:cxn>
                                  <a:cxn ang="0">
                                    <a:pos x="T8" y="T9"/>
                                  </a:cxn>
                                  <a:cxn ang="0">
                                    <a:pos x="T10" y="T11"/>
                                  </a:cxn>
                                </a:cxnLst>
                                <a:rect l="0" t="0" r="r" b="b"/>
                                <a:pathLst>
                                  <a:path w="15" h="8">
                                    <a:moveTo>
                                      <a:pt x="0" y="8"/>
                                    </a:moveTo>
                                    <a:lnTo>
                                      <a:pt x="8" y="8"/>
                                    </a:lnTo>
                                    <a:lnTo>
                                      <a:pt x="15" y="1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0" y="8"/>
                                    </a:lnTo>
                                    <a:close/>
                                  </a:path>
                                </a:pathLst>
                              </a:custGeom>
                              <a:grpFill/>
                              <a:ln w="3175">
                                <a:solidFill>
                                  <a:sysClr val="windowText" lastClr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>
                                  <a:lnSpc>
                                    <a:spcPct val="107000"/>
                                  </a:lnSpc>
                                  <a:spcAft>
                                    <a:spcPts val="800"/>
                                  </a:spcAft>
                                </a:pPr>
                                <a:r>
                                  <a:rPr lang="ru-RU" sz="1100">
                                    <a:effectLst/>
                                    <a:latin typeface="Calibri"/>
                                    <a:ea typeface="Times New Roman"/>
                                    <a:cs typeface="Times New Roman"/>
                                  </a:rPr>
                                  <a:t> </a:t>
                                </a:r>
                                <a:endParaRPr lang="ru-RU" sz="1100">
                                  <a:effectLst/>
                                  <a:latin typeface="Calibri"/>
                                  <a:ea typeface="Calibri"/>
                                  <a:cs typeface="Times New Roman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134" name="Freeform 72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6C22611-AAED-4547-8245-A0D8824095B2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918065" y="4678283"/>
                              <a:ext cx="184150" cy="209550"/>
                            </a:xfrm>
                            <a:custGeom>
                              <a:avLst/>
                              <a:gdLst>
                                <a:gd name="T0" fmla="*/ 77 w 116"/>
                                <a:gd name="T1" fmla="*/ 132 h 132"/>
                                <a:gd name="T2" fmla="*/ 29 w 116"/>
                                <a:gd name="T3" fmla="*/ 74 h 132"/>
                                <a:gd name="T4" fmla="*/ 0 w 116"/>
                                <a:gd name="T5" fmla="*/ 10 h 132"/>
                                <a:gd name="T6" fmla="*/ 0 w 116"/>
                                <a:gd name="T7" fmla="*/ 10 h 132"/>
                                <a:gd name="T8" fmla="*/ 16 w 116"/>
                                <a:gd name="T9" fmla="*/ 13 h 132"/>
                                <a:gd name="T10" fmla="*/ 27 w 116"/>
                                <a:gd name="T11" fmla="*/ 8 h 132"/>
                                <a:gd name="T12" fmla="*/ 33 w 116"/>
                                <a:gd name="T13" fmla="*/ 0 h 132"/>
                                <a:gd name="T14" fmla="*/ 45 w 116"/>
                                <a:gd name="T15" fmla="*/ 1 h 132"/>
                                <a:gd name="T16" fmla="*/ 55 w 116"/>
                                <a:gd name="T17" fmla="*/ 13 h 132"/>
                                <a:gd name="T18" fmla="*/ 56 w 116"/>
                                <a:gd name="T19" fmla="*/ 27 h 132"/>
                                <a:gd name="T20" fmla="*/ 65 w 116"/>
                                <a:gd name="T21" fmla="*/ 30 h 132"/>
                                <a:gd name="T22" fmla="*/ 66 w 116"/>
                                <a:gd name="T23" fmla="*/ 42 h 132"/>
                                <a:gd name="T24" fmla="*/ 81 w 116"/>
                                <a:gd name="T25" fmla="*/ 43 h 132"/>
                                <a:gd name="T26" fmla="*/ 84 w 116"/>
                                <a:gd name="T27" fmla="*/ 33 h 132"/>
                                <a:gd name="T28" fmla="*/ 77 w 116"/>
                                <a:gd name="T29" fmla="*/ 26 h 132"/>
                                <a:gd name="T30" fmla="*/ 82 w 116"/>
                                <a:gd name="T31" fmla="*/ 18 h 132"/>
                                <a:gd name="T32" fmla="*/ 87 w 116"/>
                                <a:gd name="T33" fmla="*/ 23 h 132"/>
                                <a:gd name="T34" fmla="*/ 100 w 116"/>
                                <a:gd name="T35" fmla="*/ 35 h 132"/>
                                <a:gd name="T36" fmla="*/ 100 w 116"/>
                                <a:gd name="T37" fmla="*/ 51 h 132"/>
                                <a:gd name="T38" fmla="*/ 98 w 116"/>
                                <a:gd name="T39" fmla="*/ 65 h 132"/>
                                <a:gd name="T40" fmla="*/ 106 w 116"/>
                                <a:gd name="T41" fmla="*/ 78 h 132"/>
                                <a:gd name="T42" fmla="*/ 113 w 116"/>
                                <a:gd name="T43" fmla="*/ 83 h 132"/>
                                <a:gd name="T44" fmla="*/ 116 w 116"/>
                                <a:gd name="T45" fmla="*/ 101 h 132"/>
                                <a:gd name="T46" fmla="*/ 110 w 116"/>
                                <a:gd name="T47" fmla="*/ 116 h 132"/>
                                <a:gd name="T48" fmla="*/ 77 w 116"/>
                                <a:gd name="T49" fmla="*/ 132 h 1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</a:cxnLst>
                              <a:rect l="0" t="0" r="r" b="b"/>
                              <a:pathLst>
                                <a:path w="116" h="132">
                                  <a:moveTo>
                                    <a:pt x="77" y="132"/>
                                  </a:moveTo>
                                  <a:lnTo>
                                    <a:pt x="29" y="74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0" y="10"/>
                                  </a:lnTo>
                                  <a:lnTo>
                                    <a:pt x="16" y="13"/>
                                  </a:lnTo>
                                  <a:lnTo>
                                    <a:pt x="27" y="8"/>
                                  </a:lnTo>
                                  <a:lnTo>
                                    <a:pt x="33" y="0"/>
                                  </a:lnTo>
                                  <a:lnTo>
                                    <a:pt x="45" y="1"/>
                                  </a:lnTo>
                                  <a:lnTo>
                                    <a:pt x="55" y="13"/>
                                  </a:lnTo>
                                  <a:lnTo>
                                    <a:pt x="56" y="27"/>
                                  </a:lnTo>
                                  <a:lnTo>
                                    <a:pt x="65" y="30"/>
                                  </a:lnTo>
                                  <a:lnTo>
                                    <a:pt x="66" y="42"/>
                                  </a:lnTo>
                                  <a:lnTo>
                                    <a:pt x="81" y="43"/>
                                  </a:lnTo>
                                  <a:lnTo>
                                    <a:pt x="84" y="33"/>
                                  </a:lnTo>
                                  <a:lnTo>
                                    <a:pt x="77" y="26"/>
                                  </a:lnTo>
                                  <a:lnTo>
                                    <a:pt x="82" y="18"/>
                                  </a:lnTo>
                                  <a:lnTo>
                                    <a:pt x="87" y="23"/>
                                  </a:lnTo>
                                  <a:lnTo>
                                    <a:pt x="100" y="35"/>
                                  </a:lnTo>
                                  <a:lnTo>
                                    <a:pt x="100" y="51"/>
                                  </a:lnTo>
                                  <a:lnTo>
                                    <a:pt x="98" y="65"/>
                                  </a:lnTo>
                                  <a:lnTo>
                                    <a:pt x="106" y="78"/>
                                  </a:lnTo>
                                  <a:lnTo>
                                    <a:pt x="113" y="83"/>
                                  </a:lnTo>
                                  <a:lnTo>
                                    <a:pt x="116" y="101"/>
                                  </a:lnTo>
                                  <a:lnTo>
                                    <a:pt x="110" y="116"/>
                                  </a:lnTo>
                                  <a:lnTo>
                                    <a:pt x="77" y="13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5" name="Freeform 15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B53D468-62E7-43C2-A885-2861C2F07CE0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90977" y="4679871"/>
                              <a:ext cx="455613" cy="496888"/>
                            </a:xfrm>
                            <a:custGeom>
                              <a:avLst/>
                              <a:gdLst>
                                <a:gd name="T0" fmla="*/ 117 w 287"/>
                                <a:gd name="T1" fmla="*/ 32 h 313"/>
                                <a:gd name="T2" fmla="*/ 137 w 287"/>
                                <a:gd name="T3" fmla="*/ 23 h 313"/>
                                <a:gd name="T4" fmla="*/ 104 w 287"/>
                                <a:gd name="T5" fmla="*/ 0 h 313"/>
                                <a:gd name="T6" fmla="*/ 192 w 287"/>
                                <a:gd name="T7" fmla="*/ 0 h 313"/>
                                <a:gd name="T8" fmla="*/ 202 w 287"/>
                                <a:gd name="T9" fmla="*/ 66 h 313"/>
                                <a:gd name="T10" fmla="*/ 262 w 287"/>
                                <a:gd name="T11" fmla="*/ 182 h 313"/>
                                <a:gd name="T12" fmla="*/ 287 w 287"/>
                                <a:gd name="T13" fmla="*/ 247 h 313"/>
                                <a:gd name="T14" fmla="*/ 261 w 287"/>
                                <a:gd name="T15" fmla="*/ 293 h 313"/>
                                <a:gd name="T16" fmla="*/ 242 w 287"/>
                                <a:gd name="T17" fmla="*/ 306 h 313"/>
                                <a:gd name="T18" fmla="*/ 213 w 287"/>
                                <a:gd name="T19" fmla="*/ 313 h 313"/>
                                <a:gd name="T20" fmla="*/ 198 w 287"/>
                                <a:gd name="T21" fmla="*/ 277 h 313"/>
                                <a:gd name="T22" fmla="*/ 192 w 287"/>
                                <a:gd name="T23" fmla="*/ 260 h 313"/>
                                <a:gd name="T24" fmla="*/ 181 w 287"/>
                                <a:gd name="T25" fmla="*/ 243 h 313"/>
                                <a:gd name="T26" fmla="*/ 165 w 287"/>
                                <a:gd name="T27" fmla="*/ 230 h 313"/>
                                <a:gd name="T28" fmla="*/ 146 w 287"/>
                                <a:gd name="T29" fmla="*/ 226 h 313"/>
                                <a:gd name="T30" fmla="*/ 140 w 287"/>
                                <a:gd name="T31" fmla="*/ 198 h 313"/>
                                <a:gd name="T32" fmla="*/ 121 w 287"/>
                                <a:gd name="T33" fmla="*/ 196 h 313"/>
                                <a:gd name="T34" fmla="*/ 96 w 287"/>
                                <a:gd name="T35" fmla="*/ 192 h 313"/>
                                <a:gd name="T36" fmla="*/ 59 w 287"/>
                                <a:gd name="T37" fmla="*/ 191 h 313"/>
                                <a:gd name="T38" fmla="*/ 44 w 287"/>
                                <a:gd name="T39" fmla="*/ 182 h 313"/>
                                <a:gd name="T40" fmla="*/ 24 w 287"/>
                                <a:gd name="T41" fmla="*/ 188 h 313"/>
                                <a:gd name="T42" fmla="*/ 25 w 287"/>
                                <a:gd name="T43" fmla="*/ 151 h 313"/>
                                <a:gd name="T44" fmla="*/ 18 w 287"/>
                                <a:gd name="T45" fmla="*/ 122 h 313"/>
                                <a:gd name="T46" fmla="*/ 12 w 287"/>
                                <a:gd name="T47" fmla="*/ 98 h 313"/>
                                <a:gd name="T48" fmla="*/ 19 w 287"/>
                                <a:gd name="T49" fmla="*/ 71 h 313"/>
                                <a:gd name="T50" fmla="*/ 50 w 287"/>
                                <a:gd name="T51" fmla="*/ 63 h 313"/>
                                <a:gd name="T52" fmla="*/ 75 w 287"/>
                                <a:gd name="T53" fmla="*/ 63 h 313"/>
                                <a:gd name="T54" fmla="*/ 109 w 287"/>
                                <a:gd name="T55" fmla="*/ 83 h 313"/>
                                <a:gd name="T56" fmla="*/ 114 w 287"/>
                                <a:gd name="T57" fmla="*/ 105 h 313"/>
                                <a:gd name="T58" fmla="*/ 109 w 287"/>
                                <a:gd name="T59" fmla="*/ 127 h 313"/>
                                <a:gd name="T60" fmla="*/ 125 w 287"/>
                                <a:gd name="T61" fmla="*/ 132 h 313"/>
                                <a:gd name="T62" fmla="*/ 133 w 287"/>
                                <a:gd name="T63" fmla="*/ 130 h 313"/>
                                <a:gd name="T64" fmla="*/ 141 w 287"/>
                                <a:gd name="T65" fmla="*/ 118 h 313"/>
                                <a:gd name="T66" fmla="*/ 146 w 287"/>
                                <a:gd name="T67" fmla="*/ 105 h 313"/>
                                <a:gd name="T68" fmla="*/ 137 w 287"/>
                                <a:gd name="T69" fmla="*/ 109 h 313"/>
                                <a:gd name="T70" fmla="*/ 117 w 287"/>
                                <a:gd name="T71" fmla="*/ 66 h 313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</a:cxnLst>
                              <a:rect l="0" t="0" r="r" b="b"/>
                              <a:pathLst>
                                <a:path w="287" h="313">
                                  <a:moveTo>
                                    <a:pt x="117" y="66"/>
                                  </a:moveTo>
                                  <a:lnTo>
                                    <a:pt x="117" y="32"/>
                                  </a:lnTo>
                                  <a:lnTo>
                                    <a:pt x="133" y="28"/>
                                  </a:lnTo>
                                  <a:lnTo>
                                    <a:pt x="137" y="23"/>
                                  </a:lnTo>
                                  <a:lnTo>
                                    <a:pt x="117" y="15"/>
                                  </a:lnTo>
                                  <a:lnTo>
                                    <a:pt x="104" y="0"/>
                                  </a:lnTo>
                                  <a:lnTo>
                                    <a:pt x="104" y="0"/>
                                  </a:lnTo>
                                  <a:lnTo>
                                    <a:pt x="192" y="0"/>
                                  </a:lnTo>
                                  <a:lnTo>
                                    <a:pt x="192" y="29"/>
                                  </a:lnTo>
                                  <a:lnTo>
                                    <a:pt x="202" y="66"/>
                                  </a:lnTo>
                                  <a:lnTo>
                                    <a:pt x="239" y="170"/>
                                  </a:lnTo>
                                  <a:lnTo>
                                    <a:pt x="262" y="182"/>
                                  </a:lnTo>
                                  <a:lnTo>
                                    <a:pt x="277" y="207"/>
                                  </a:lnTo>
                                  <a:lnTo>
                                    <a:pt x="287" y="247"/>
                                  </a:lnTo>
                                  <a:lnTo>
                                    <a:pt x="272" y="277"/>
                                  </a:lnTo>
                                  <a:lnTo>
                                    <a:pt x="261" y="293"/>
                                  </a:lnTo>
                                  <a:lnTo>
                                    <a:pt x="247" y="294"/>
                                  </a:lnTo>
                                  <a:lnTo>
                                    <a:pt x="242" y="306"/>
                                  </a:lnTo>
                                  <a:lnTo>
                                    <a:pt x="223" y="303"/>
                                  </a:lnTo>
                                  <a:lnTo>
                                    <a:pt x="213" y="313"/>
                                  </a:lnTo>
                                  <a:lnTo>
                                    <a:pt x="205" y="284"/>
                                  </a:lnTo>
                                  <a:lnTo>
                                    <a:pt x="198" y="277"/>
                                  </a:lnTo>
                                  <a:lnTo>
                                    <a:pt x="186" y="272"/>
                                  </a:lnTo>
                                  <a:lnTo>
                                    <a:pt x="192" y="260"/>
                                  </a:lnTo>
                                  <a:lnTo>
                                    <a:pt x="192" y="249"/>
                                  </a:lnTo>
                                  <a:lnTo>
                                    <a:pt x="181" y="243"/>
                                  </a:lnTo>
                                  <a:lnTo>
                                    <a:pt x="179" y="231"/>
                                  </a:lnTo>
                                  <a:lnTo>
                                    <a:pt x="165" y="230"/>
                                  </a:lnTo>
                                  <a:lnTo>
                                    <a:pt x="156" y="239"/>
                                  </a:lnTo>
                                  <a:lnTo>
                                    <a:pt x="146" y="226"/>
                                  </a:lnTo>
                                  <a:lnTo>
                                    <a:pt x="149" y="201"/>
                                  </a:lnTo>
                                  <a:lnTo>
                                    <a:pt x="140" y="198"/>
                                  </a:lnTo>
                                  <a:lnTo>
                                    <a:pt x="131" y="189"/>
                                  </a:lnTo>
                                  <a:lnTo>
                                    <a:pt x="121" y="196"/>
                                  </a:lnTo>
                                  <a:lnTo>
                                    <a:pt x="111" y="199"/>
                                  </a:lnTo>
                                  <a:lnTo>
                                    <a:pt x="96" y="192"/>
                                  </a:lnTo>
                                  <a:lnTo>
                                    <a:pt x="80" y="191"/>
                                  </a:lnTo>
                                  <a:lnTo>
                                    <a:pt x="59" y="191"/>
                                  </a:lnTo>
                                  <a:lnTo>
                                    <a:pt x="51" y="178"/>
                                  </a:lnTo>
                                  <a:lnTo>
                                    <a:pt x="44" y="182"/>
                                  </a:lnTo>
                                  <a:lnTo>
                                    <a:pt x="37" y="189"/>
                                  </a:lnTo>
                                  <a:lnTo>
                                    <a:pt x="24" y="188"/>
                                  </a:lnTo>
                                  <a:lnTo>
                                    <a:pt x="19" y="169"/>
                                  </a:lnTo>
                                  <a:lnTo>
                                    <a:pt x="25" y="151"/>
                                  </a:lnTo>
                                  <a:lnTo>
                                    <a:pt x="19" y="137"/>
                                  </a:lnTo>
                                  <a:lnTo>
                                    <a:pt x="18" y="122"/>
                                  </a:lnTo>
                                  <a:lnTo>
                                    <a:pt x="6" y="111"/>
                                  </a:lnTo>
                                  <a:lnTo>
                                    <a:pt x="12" y="98"/>
                                  </a:lnTo>
                                  <a:lnTo>
                                    <a:pt x="0" y="83"/>
                                  </a:lnTo>
                                  <a:lnTo>
                                    <a:pt x="19" y="71"/>
                                  </a:lnTo>
                                  <a:lnTo>
                                    <a:pt x="45" y="77"/>
                                  </a:lnTo>
                                  <a:lnTo>
                                    <a:pt x="50" y="63"/>
                                  </a:lnTo>
                                  <a:lnTo>
                                    <a:pt x="59" y="54"/>
                                  </a:lnTo>
                                  <a:lnTo>
                                    <a:pt x="75" y="63"/>
                                  </a:lnTo>
                                  <a:lnTo>
                                    <a:pt x="88" y="77"/>
                                  </a:lnTo>
                                  <a:lnTo>
                                    <a:pt x="109" y="83"/>
                                  </a:lnTo>
                                  <a:lnTo>
                                    <a:pt x="117" y="100"/>
                                  </a:lnTo>
                                  <a:lnTo>
                                    <a:pt x="114" y="105"/>
                                  </a:lnTo>
                                  <a:lnTo>
                                    <a:pt x="114" y="109"/>
                                  </a:lnTo>
                                  <a:lnTo>
                                    <a:pt x="109" y="127"/>
                                  </a:lnTo>
                                  <a:lnTo>
                                    <a:pt x="117" y="125"/>
                                  </a:lnTo>
                                  <a:lnTo>
                                    <a:pt x="125" y="132"/>
                                  </a:lnTo>
                                  <a:lnTo>
                                    <a:pt x="128" y="130"/>
                                  </a:lnTo>
                                  <a:lnTo>
                                    <a:pt x="133" y="130"/>
                                  </a:lnTo>
                                  <a:lnTo>
                                    <a:pt x="141" y="125"/>
                                  </a:lnTo>
                                  <a:lnTo>
                                    <a:pt x="141" y="118"/>
                                  </a:lnTo>
                                  <a:lnTo>
                                    <a:pt x="146" y="112"/>
                                  </a:lnTo>
                                  <a:lnTo>
                                    <a:pt x="146" y="105"/>
                                  </a:lnTo>
                                  <a:lnTo>
                                    <a:pt x="143" y="102"/>
                                  </a:lnTo>
                                  <a:lnTo>
                                    <a:pt x="137" y="109"/>
                                  </a:lnTo>
                                  <a:lnTo>
                                    <a:pt x="134" y="80"/>
                                  </a:lnTo>
                                  <a:lnTo>
                                    <a:pt x="117" y="6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6" name="Freeform 155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EAB679A-370F-4DF7-A8C0-06BAE94EC598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13823" y="4243308"/>
                              <a:ext cx="695325" cy="828675"/>
                            </a:xfrm>
                            <a:custGeom>
                              <a:avLst/>
                              <a:gdLst>
                                <a:gd name="T0" fmla="*/ 284 w 438"/>
                                <a:gd name="T1" fmla="*/ 460 h 522"/>
                                <a:gd name="T2" fmla="*/ 307 w 438"/>
                                <a:gd name="T3" fmla="*/ 435 h 522"/>
                                <a:gd name="T4" fmla="*/ 291 w 438"/>
                                <a:gd name="T5" fmla="*/ 393 h 522"/>
                                <a:gd name="T6" fmla="*/ 308 w 438"/>
                                <a:gd name="T7" fmla="*/ 375 h 522"/>
                                <a:gd name="T8" fmla="*/ 313 w 438"/>
                                <a:gd name="T9" fmla="*/ 346 h 522"/>
                                <a:gd name="T10" fmla="*/ 326 w 438"/>
                                <a:gd name="T11" fmla="*/ 349 h 522"/>
                                <a:gd name="T12" fmla="*/ 340 w 438"/>
                                <a:gd name="T13" fmla="*/ 352 h 522"/>
                                <a:gd name="T14" fmla="*/ 367 w 438"/>
                                <a:gd name="T15" fmla="*/ 310 h 522"/>
                                <a:gd name="T16" fmla="*/ 371 w 438"/>
                                <a:gd name="T17" fmla="*/ 246 h 522"/>
                                <a:gd name="T18" fmla="*/ 397 w 438"/>
                                <a:gd name="T19" fmla="*/ 194 h 522"/>
                                <a:gd name="T20" fmla="*/ 433 w 438"/>
                                <a:gd name="T21" fmla="*/ 156 h 522"/>
                                <a:gd name="T22" fmla="*/ 423 w 438"/>
                                <a:gd name="T23" fmla="*/ 121 h 522"/>
                                <a:gd name="T24" fmla="*/ 433 w 438"/>
                                <a:gd name="T25" fmla="*/ 84 h 522"/>
                                <a:gd name="T26" fmla="*/ 412 w 438"/>
                                <a:gd name="T27" fmla="*/ 80 h 522"/>
                                <a:gd name="T28" fmla="*/ 385 w 438"/>
                                <a:gd name="T29" fmla="*/ 73 h 522"/>
                                <a:gd name="T30" fmla="*/ 393 w 438"/>
                                <a:gd name="T31" fmla="*/ 42 h 522"/>
                                <a:gd name="T32" fmla="*/ 310 w 438"/>
                                <a:gd name="T33" fmla="*/ 67 h 522"/>
                                <a:gd name="T34" fmla="*/ 259 w 438"/>
                                <a:gd name="T35" fmla="*/ 86 h 522"/>
                                <a:gd name="T36" fmla="*/ 244 w 438"/>
                                <a:gd name="T37" fmla="*/ 119 h 522"/>
                                <a:gd name="T38" fmla="*/ 227 w 438"/>
                                <a:gd name="T39" fmla="*/ 151 h 522"/>
                                <a:gd name="T40" fmla="*/ 176 w 438"/>
                                <a:gd name="T41" fmla="*/ 170 h 522"/>
                                <a:gd name="T42" fmla="*/ 169 w 438"/>
                                <a:gd name="T43" fmla="*/ 259 h 522"/>
                                <a:gd name="T44" fmla="*/ 0 w 438"/>
                                <a:gd name="T45" fmla="*/ 275 h 522"/>
                                <a:gd name="T46" fmla="*/ 0 w 438"/>
                                <a:gd name="T47" fmla="*/ 304 h 522"/>
                                <a:gd name="T48" fmla="*/ 47 w 438"/>
                                <a:gd name="T49" fmla="*/ 445 h 522"/>
                                <a:gd name="T50" fmla="*/ 85 w 438"/>
                                <a:gd name="T51" fmla="*/ 482 h 522"/>
                                <a:gd name="T52" fmla="*/ 117 w 438"/>
                                <a:gd name="T53" fmla="*/ 511 h 522"/>
                                <a:gd name="T54" fmla="*/ 141 w 438"/>
                                <a:gd name="T55" fmla="*/ 495 h 522"/>
                                <a:gd name="T56" fmla="*/ 176 w 438"/>
                                <a:gd name="T57" fmla="*/ 480 h 522"/>
                                <a:gd name="T58" fmla="*/ 205 w 438"/>
                                <a:gd name="T59" fmla="*/ 489 h 522"/>
                                <a:gd name="T60" fmla="*/ 234 w 438"/>
                                <a:gd name="T61" fmla="*/ 493 h 522"/>
                                <a:gd name="T62" fmla="*/ 249 w 438"/>
                                <a:gd name="T63" fmla="*/ 518 h 522"/>
                                <a:gd name="T64" fmla="*/ 263 w 438"/>
                                <a:gd name="T65" fmla="*/ 508 h 522"/>
                                <a:gd name="T66" fmla="*/ 285 w 438"/>
                                <a:gd name="T67" fmla="*/ 473 h 52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</a:cxnLst>
                              <a:rect l="0" t="0" r="r" b="b"/>
                              <a:pathLst>
                                <a:path w="438" h="522">
                                  <a:moveTo>
                                    <a:pt x="285" y="473"/>
                                  </a:moveTo>
                                  <a:lnTo>
                                    <a:pt x="284" y="460"/>
                                  </a:lnTo>
                                  <a:lnTo>
                                    <a:pt x="300" y="455"/>
                                  </a:lnTo>
                                  <a:lnTo>
                                    <a:pt x="307" y="435"/>
                                  </a:lnTo>
                                  <a:lnTo>
                                    <a:pt x="288" y="416"/>
                                  </a:lnTo>
                                  <a:lnTo>
                                    <a:pt x="291" y="393"/>
                                  </a:lnTo>
                                  <a:lnTo>
                                    <a:pt x="295" y="381"/>
                                  </a:lnTo>
                                  <a:lnTo>
                                    <a:pt x="308" y="375"/>
                                  </a:lnTo>
                                  <a:lnTo>
                                    <a:pt x="314" y="362"/>
                                  </a:lnTo>
                                  <a:lnTo>
                                    <a:pt x="313" y="346"/>
                                  </a:lnTo>
                                  <a:lnTo>
                                    <a:pt x="319" y="341"/>
                                  </a:lnTo>
                                  <a:lnTo>
                                    <a:pt x="326" y="349"/>
                                  </a:lnTo>
                                  <a:lnTo>
                                    <a:pt x="330" y="345"/>
                                  </a:lnTo>
                                  <a:lnTo>
                                    <a:pt x="340" y="352"/>
                                  </a:lnTo>
                                  <a:lnTo>
                                    <a:pt x="353" y="335"/>
                                  </a:lnTo>
                                  <a:lnTo>
                                    <a:pt x="367" y="310"/>
                                  </a:lnTo>
                                  <a:lnTo>
                                    <a:pt x="352" y="265"/>
                                  </a:lnTo>
                                  <a:lnTo>
                                    <a:pt x="371" y="246"/>
                                  </a:lnTo>
                                  <a:lnTo>
                                    <a:pt x="378" y="212"/>
                                  </a:lnTo>
                                  <a:lnTo>
                                    <a:pt x="397" y="194"/>
                                  </a:lnTo>
                                  <a:lnTo>
                                    <a:pt x="420" y="186"/>
                                  </a:lnTo>
                                  <a:lnTo>
                                    <a:pt x="433" y="156"/>
                                  </a:lnTo>
                                  <a:lnTo>
                                    <a:pt x="438" y="134"/>
                                  </a:lnTo>
                                  <a:lnTo>
                                    <a:pt x="423" y="121"/>
                                  </a:lnTo>
                                  <a:lnTo>
                                    <a:pt x="435" y="109"/>
                                  </a:lnTo>
                                  <a:lnTo>
                                    <a:pt x="433" y="84"/>
                                  </a:lnTo>
                                  <a:lnTo>
                                    <a:pt x="422" y="86"/>
                                  </a:lnTo>
                                  <a:lnTo>
                                    <a:pt x="412" y="80"/>
                                  </a:lnTo>
                                  <a:lnTo>
                                    <a:pt x="396" y="84"/>
                                  </a:lnTo>
                                  <a:lnTo>
                                    <a:pt x="385" y="73"/>
                                  </a:lnTo>
                                  <a:lnTo>
                                    <a:pt x="390" y="60"/>
                                  </a:lnTo>
                                  <a:lnTo>
                                    <a:pt x="393" y="42"/>
                                  </a:lnTo>
                                  <a:lnTo>
                                    <a:pt x="346" y="0"/>
                                  </a:lnTo>
                                  <a:lnTo>
                                    <a:pt x="310" y="67"/>
                                  </a:lnTo>
                                  <a:lnTo>
                                    <a:pt x="294" y="58"/>
                                  </a:lnTo>
                                  <a:lnTo>
                                    <a:pt x="259" y="86"/>
                                  </a:lnTo>
                                  <a:lnTo>
                                    <a:pt x="244" y="87"/>
                                  </a:lnTo>
                                  <a:lnTo>
                                    <a:pt x="244" y="119"/>
                                  </a:lnTo>
                                  <a:lnTo>
                                    <a:pt x="227" y="127"/>
                                  </a:lnTo>
                                  <a:lnTo>
                                    <a:pt x="227" y="151"/>
                                  </a:lnTo>
                                  <a:lnTo>
                                    <a:pt x="204" y="170"/>
                                  </a:lnTo>
                                  <a:lnTo>
                                    <a:pt x="176" y="170"/>
                                  </a:lnTo>
                                  <a:lnTo>
                                    <a:pt x="169" y="234"/>
                                  </a:lnTo>
                                  <a:lnTo>
                                    <a:pt x="169" y="259"/>
                                  </a:lnTo>
                                  <a:lnTo>
                                    <a:pt x="128" y="274"/>
                                  </a:lnTo>
                                  <a:lnTo>
                                    <a:pt x="0" y="275"/>
                                  </a:lnTo>
                                  <a:lnTo>
                                    <a:pt x="0" y="275"/>
                                  </a:lnTo>
                                  <a:lnTo>
                                    <a:pt x="0" y="304"/>
                                  </a:lnTo>
                                  <a:lnTo>
                                    <a:pt x="10" y="341"/>
                                  </a:lnTo>
                                  <a:lnTo>
                                    <a:pt x="47" y="445"/>
                                  </a:lnTo>
                                  <a:lnTo>
                                    <a:pt x="70" y="457"/>
                                  </a:lnTo>
                                  <a:lnTo>
                                    <a:pt x="85" y="482"/>
                                  </a:lnTo>
                                  <a:lnTo>
                                    <a:pt x="95" y="522"/>
                                  </a:lnTo>
                                  <a:lnTo>
                                    <a:pt x="117" y="511"/>
                                  </a:lnTo>
                                  <a:lnTo>
                                    <a:pt x="131" y="489"/>
                                  </a:lnTo>
                                  <a:lnTo>
                                    <a:pt x="141" y="495"/>
                                  </a:lnTo>
                                  <a:lnTo>
                                    <a:pt x="160" y="486"/>
                                  </a:lnTo>
                                  <a:lnTo>
                                    <a:pt x="176" y="480"/>
                                  </a:lnTo>
                                  <a:lnTo>
                                    <a:pt x="192" y="483"/>
                                  </a:lnTo>
                                  <a:lnTo>
                                    <a:pt x="205" y="489"/>
                                  </a:lnTo>
                                  <a:lnTo>
                                    <a:pt x="221" y="486"/>
                                  </a:lnTo>
                                  <a:lnTo>
                                    <a:pt x="234" y="493"/>
                                  </a:lnTo>
                                  <a:lnTo>
                                    <a:pt x="236" y="502"/>
                                  </a:lnTo>
                                  <a:lnTo>
                                    <a:pt x="249" y="518"/>
                                  </a:lnTo>
                                  <a:lnTo>
                                    <a:pt x="256" y="509"/>
                                  </a:lnTo>
                                  <a:lnTo>
                                    <a:pt x="263" y="508"/>
                                  </a:lnTo>
                                  <a:lnTo>
                                    <a:pt x="282" y="489"/>
                                  </a:lnTo>
                                  <a:lnTo>
                                    <a:pt x="285" y="47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60000"/>
                                <a:lumOff val="4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7" name="Freeform 15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D0D0B4D-D534-4EF1-B2FC-C1E3BA3070CE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0473" y="4787821"/>
                              <a:ext cx="65088" cy="120650"/>
                            </a:xfrm>
                            <a:custGeom>
                              <a:avLst/>
                              <a:gdLst>
                                <a:gd name="T0" fmla="*/ 9 w 41"/>
                                <a:gd name="T1" fmla="*/ 32 h 76"/>
                                <a:gd name="T2" fmla="*/ 16 w 41"/>
                                <a:gd name="T3" fmla="*/ 53 h 76"/>
                                <a:gd name="T4" fmla="*/ 28 w 41"/>
                                <a:gd name="T5" fmla="*/ 41 h 76"/>
                                <a:gd name="T6" fmla="*/ 26 w 41"/>
                                <a:gd name="T7" fmla="*/ 14 h 76"/>
                                <a:gd name="T8" fmla="*/ 16 w 41"/>
                                <a:gd name="T9" fmla="*/ 3 h 76"/>
                                <a:gd name="T10" fmla="*/ 25 w 41"/>
                                <a:gd name="T11" fmla="*/ 0 h 76"/>
                                <a:gd name="T12" fmla="*/ 35 w 41"/>
                                <a:gd name="T13" fmla="*/ 5 h 76"/>
                                <a:gd name="T14" fmla="*/ 39 w 41"/>
                                <a:gd name="T15" fmla="*/ 27 h 76"/>
                                <a:gd name="T16" fmla="*/ 41 w 41"/>
                                <a:gd name="T17" fmla="*/ 51 h 76"/>
                                <a:gd name="T18" fmla="*/ 38 w 41"/>
                                <a:gd name="T19" fmla="*/ 60 h 76"/>
                                <a:gd name="T20" fmla="*/ 29 w 41"/>
                                <a:gd name="T21" fmla="*/ 64 h 76"/>
                                <a:gd name="T22" fmla="*/ 25 w 41"/>
                                <a:gd name="T23" fmla="*/ 72 h 76"/>
                                <a:gd name="T24" fmla="*/ 17 w 41"/>
                                <a:gd name="T25" fmla="*/ 76 h 76"/>
                                <a:gd name="T26" fmla="*/ 7 w 41"/>
                                <a:gd name="T27" fmla="*/ 73 h 76"/>
                                <a:gd name="T28" fmla="*/ 0 w 41"/>
                                <a:gd name="T29" fmla="*/ 67 h 76"/>
                                <a:gd name="T30" fmla="*/ 0 w 41"/>
                                <a:gd name="T31" fmla="*/ 60 h 76"/>
                                <a:gd name="T32" fmla="*/ 6 w 41"/>
                                <a:gd name="T33" fmla="*/ 43 h 76"/>
                                <a:gd name="T34" fmla="*/ 6 w 41"/>
                                <a:gd name="T35" fmla="*/ 35 h 76"/>
                                <a:gd name="T36" fmla="*/ 9 w 41"/>
                                <a:gd name="T37" fmla="*/ 32 h 7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</a:cxnLst>
                              <a:rect l="0" t="0" r="r" b="b"/>
                              <a:pathLst>
                                <a:path w="41" h="76">
                                  <a:moveTo>
                                    <a:pt x="9" y="32"/>
                                  </a:moveTo>
                                  <a:lnTo>
                                    <a:pt x="16" y="53"/>
                                  </a:lnTo>
                                  <a:lnTo>
                                    <a:pt x="28" y="41"/>
                                  </a:lnTo>
                                  <a:lnTo>
                                    <a:pt x="26" y="14"/>
                                  </a:lnTo>
                                  <a:lnTo>
                                    <a:pt x="16" y="3"/>
                                  </a:lnTo>
                                  <a:lnTo>
                                    <a:pt x="25" y="0"/>
                                  </a:lnTo>
                                  <a:lnTo>
                                    <a:pt x="35" y="5"/>
                                  </a:lnTo>
                                  <a:lnTo>
                                    <a:pt x="39" y="27"/>
                                  </a:lnTo>
                                  <a:lnTo>
                                    <a:pt x="41" y="51"/>
                                  </a:lnTo>
                                  <a:lnTo>
                                    <a:pt x="38" y="60"/>
                                  </a:lnTo>
                                  <a:lnTo>
                                    <a:pt x="29" y="64"/>
                                  </a:lnTo>
                                  <a:lnTo>
                                    <a:pt x="25" y="72"/>
                                  </a:lnTo>
                                  <a:lnTo>
                                    <a:pt x="17" y="76"/>
                                  </a:lnTo>
                                  <a:lnTo>
                                    <a:pt x="7" y="73"/>
                                  </a:lnTo>
                                  <a:lnTo>
                                    <a:pt x="0" y="67"/>
                                  </a:lnTo>
                                  <a:lnTo>
                                    <a:pt x="0" y="60"/>
                                  </a:lnTo>
                                  <a:lnTo>
                                    <a:pt x="6" y="43"/>
                                  </a:lnTo>
                                  <a:lnTo>
                                    <a:pt x="6" y="35"/>
                                  </a:lnTo>
                                  <a:lnTo>
                                    <a:pt x="9" y="3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8" name="Freeform 11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615BB22-40A6-441B-B3F9-D635804E40F4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26623" y="4968796"/>
                              <a:ext cx="1411288" cy="844550"/>
                            </a:xfrm>
                            <a:custGeom>
                              <a:avLst/>
                              <a:gdLst>
                                <a:gd name="T0" fmla="*/ 427 w 889"/>
                                <a:gd name="T1" fmla="*/ 3 h 532"/>
                                <a:gd name="T2" fmla="*/ 293 w 889"/>
                                <a:gd name="T3" fmla="*/ 39 h 532"/>
                                <a:gd name="T4" fmla="*/ 272 w 889"/>
                                <a:gd name="T5" fmla="*/ 68 h 532"/>
                                <a:gd name="T6" fmla="*/ 285 w 889"/>
                                <a:gd name="T7" fmla="*/ 111 h 532"/>
                                <a:gd name="T8" fmla="*/ 279 w 889"/>
                                <a:gd name="T9" fmla="*/ 154 h 532"/>
                                <a:gd name="T10" fmla="*/ 238 w 889"/>
                                <a:gd name="T11" fmla="*/ 135 h 532"/>
                                <a:gd name="T12" fmla="*/ 202 w 889"/>
                                <a:gd name="T13" fmla="*/ 125 h 532"/>
                                <a:gd name="T14" fmla="*/ 147 w 889"/>
                                <a:gd name="T15" fmla="*/ 89 h 532"/>
                                <a:gd name="T16" fmla="*/ 112 w 889"/>
                                <a:gd name="T17" fmla="*/ 89 h 532"/>
                                <a:gd name="T18" fmla="*/ 129 w 889"/>
                                <a:gd name="T19" fmla="*/ 138 h 532"/>
                                <a:gd name="T20" fmla="*/ 119 w 889"/>
                                <a:gd name="T21" fmla="*/ 182 h 532"/>
                                <a:gd name="T22" fmla="*/ 94 w 889"/>
                                <a:gd name="T23" fmla="*/ 207 h 532"/>
                                <a:gd name="T24" fmla="*/ 75 w 889"/>
                                <a:gd name="T25" fmla="*/ 237 h 532"/>
                                <a:gd name="T26" fmla="*/ 105 w 889"/>
                                <a:gd name="T27" fmla="*/ 269 h 532"/>
                                <a:gd name="T28" fmla="*/ 138 w 889"/>
                                <a:gd name="T29" fmla="*/ 244 h 532"/>
                                <a:gd name="T30" fmla="*/ 164 w 889"/>
                                <a:gd name="T31" fmla="*/ 259 h 532"/>
                                <a:gd name="T32" fmla="*/ 138 w 889"/>
                                <a:gd name="T33" fmla="*/ 295 h 532"/>
                                <a:gd name="T34" fmla="*/ 103 w 889"/>
                                <a:gd name="T35" fmla="*/ 329 h 532"/>
                                <a:gd name="T36" fmla="*/ 87 w 889"/>
                                <a:gd name="T37" fmla="*/ 371 h 532"/>
                                <a:gd name="T38" fmla="*/ 52 w 889"/>
                                <a:gd name="T39" fmla="*/ 358 h 532"/>
                                <a:gd name="T40" fmla="*/ 30 w 889"/>
                                <a:gd name="T41" fmla="*/ 396 h 532"/>
                                <a:gd name="T42" fmla="*/ 0 w 889"/>
                                <a:gd name="T43" fmla="*/ 445 h 532"/>
                                <a:gd name="T44" fmla="*/ 14 w 889"/>
                                <a:gd name="T45" fmla="*/ 499 h 532"/>
                                <a:gd name="T46" fmla="*/ 33 w 889"/>
                                <a:gd name="T47" fmla="*/ 486 h 532"/>
                                <a:gd name="T48" fmla="*/ 94 w 889"/>
                                <a:gd name="T49" fmla="*/ 487 h 532"/>
                                <a:gd name="T50" fmla="*/ 131 w 889"/>
                                <a:gd name="T51" fmla="*/ 496 h 532"/>
                                <a:gd name="T52" fmla="*/ 151 w 889"/>
                                <a:gd name="T53" fmla="*/ 468 h 532"/>
                                <a:gd name="T54" fmla="*/ 193 w 889"/>
                                <a:gd name="T55" fmla="*/ 461 h 532"/>
                                <a:gd name="T56" fmla="*/ 218 w 889"/>
                                <a:gd name="T57" fmla="*/ 476 h 532"/>
                                <a:gd name="T58" fmla="*/ 276 w 889"/>
                                <a:gd name="T59" fmla="*/ 508 h 532"/>
                                <a:gd name="T60" fmla="*/ 328 w 889"/>
                                <a:gd name="T61" fmla="*/ 499 h 532"/>
                                <a:gd name="T62" fmla="*/ 360 w 889"/>
                                <a:gd name="T63" fmla="*/ 490 h 532"/>
                                <a:gd name="T64" fmla="*/ 464 w 889"/>
                                <a:gd name="T65" fmla="*/ 532 h 532"/>
                                <a:gd name="T66" fmla="*/ 504 w 889"/>
                                <a:gd name="T67" fmla="*/ 468 h 532"/>
                                <a:gd name="T68" fmla="*/ 522 w 889"/>
                                <a:gd name="T69" fmla="*/ 399 h 532"/>
                                <a:gd name="T70" fmla="*/ 564 w 889"/>
                                <a:gd name="T71" fmla="*/ 333 h 532"/>
                                <a:gd name="T72" fmla="*/ 619 w 889"/>
                                <a:gd name="T73" fmla="*/ 285 h 532"/>
                                <a:gd name="T74" fmla="*/ 673 w 889"/>
                                <a:gd name="T75" fmla="*/ 271 h 532"/>
                                <a:gd name="T76" fmla="*/ 727 w 889"/>
                                <a:gd name="T77" fmla="*/ 236 h 532"/>
                                <a:gd name="T78" fmla="*/ 828 w 889"/>
                                <a:gd name="T79" fmla="*/ 191 h 532"/>
                                <a:gd name="T80" fmla="*/ 872 w 889"/>
                                <a:gd name="T81" fmla="*/ 147 h 532"/>
                                <a:gd name="T82" fmla="*/ 873 w 889"/>
                                <a:gd name="T83" fmla="*/ 99 h 532"/>
                                <a:gd name="T84" fmla="*/ 875 w 889"/>
                                <a:gd name="T85" fmla="*/ 78 h 532"/>
                                <a:gd name="T86" fmla="*/ 820 w 889"/>
                                <a:gd name="T87" fmla="*/ 113 h 532"/>
                                <a:gd name="T88" fmla="*/ 764 w 889"/>
                                <a:gd name="T89" fmla="*/ 138 h 532"/>
                                <a:gd name="T90" fmla="*/ 690 w 889"/>
                                <a:gd name="T91" fmla="*/ 141 h 532"/>
                                <a:gd name="T92" fmla="*/ 606 w 889"/>
                                <a:gd name="T93" fmla="*/ 96 h 532"/>
                                <a:gd name="T94" fmla="*/ 510 w 889"/>
                                <a:gd name="T95" fmla="*/ 46 h 53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</a:cxnLst>
                              <a:rect l="0" t="0" r="r" b="b"/>
                              <a:pathLst>
                                <a:path w="889" h="532">
                                  <a:moveTo>
                                    <a:pt x="496" y="30"/>
                                  </a:moveTo>
                                  <a:lnTo>
                                    <a:pt x="471" y="20"/>
                                  </a:lnTo>
                                  <a:lnTo>
                                    <a:pt x="448" y="0"/>
                                  </a:lnTo>
                                  <a:lnTo>
                                    <a:pt x="427" y="3"/>
                                  </a:lnTo>
                                  <a:lnTo>
                                    <a:pt x="411" y="13"/>
                                  </a:lnTo>
                                  <a:lnTo>
                                    <a:pt x="309" y="14"/>
                                  </a:lnTo>
                                  <a:lnTo>
                                    <a:pt x="299" y="25"/>
                                  </a:lnTo>
                                  <a:lnTo>
                                    <a:pt x="293" y="39"/>
                                  </a:lnTo>
                                  <a:lnTo>
                                    <a:pt x="288" y="46"/>
                                  </a:lnTo>
                                  <a:lnTo>
                                    <a:pt x="288" y="52"/>
                                  </a:lnTo>
                                  <a:lnTo>
                                    <a:pt x="280" y="60"/>
                                  </a:lnTo>
                                  <a:lnTo>
                                    <a:pt x="272" y="68"/>
                                  </a:lnTo>
                                  <a:lnTo>
                                    <a:pt x="276" y="77"/>
                                  </a:lnTo>
                                  <a:lnTo>
                                    <a:pt x="286" y="87"/>
                                  </a:lnTo>
                                  <a:lnTo>
                                    <a:pt x="292" y="97"/>
                                  </a:lnTo>
                                  <a:lnTo>
                                    <a:pt x="285" y="111"/>
                                  </a:lnTo>
                                  <a:lnTo>
                                    <a:pt x="288" y="124"/>
                                  </a:lnTo>
                                  <a:lnTo>
                                    <a:pt x="295" y="131"/>
                                  </a:lnTo>
                                  <a:lnTo>
                                    <a:pt x="286" y="145"/>
                                  </a:lnTo>
                                  <a:lnTo>
                                    <a:pt x="279" y="154"/>
                                  </a:lnTo>
                                  <a:lnTo>
                                    <a:pt x="272" y="148"/>
                                  </a:lnTo>
                                  <a:lnTo>
                                    <a:pt x="263" y="148"/>
                                  </a:lnTo>
                                  <a:lnTo>
                                    <a:pt x="251" y="138"/>
                                  </a:lnTo>
                                  <a:lnTo>
                                    <a:pt x="238" y="135"/>
                                  </a:lnTo>
                                  <a:lnTo>
                                    <a:pt x="228" y="129"/>
                                  </a:lnTo>
                                  <a:lnTo>
                                    <a:pt x="215" y="134"/>
                                  </a:lnTo>
                                  <a:lnTo>
                                    <a:pt x="205" y="140"/>
                                  </a:lnTo>
                                  <a:lnTo>
                                    <a:pt x="202" y="125"/>
                                  </a:lnTo>
                                  <a:lnTo>
                                    <a:pt x="186" y="109"/>
                                  </a:lnTo>
                                  <a:lnTo>
                                    <a:pt x="171" y="100"/>
                                  </a:lnTo>
                                  <a:lnTo>
                                    <a:pt x="155" y="97"/>
                                  </a:lnTo>
                                  <a:lnTo>
                                    <a:pt x="147" y="89"/>
                                  </a:lnTo>
                                  <a:lnTo>
                                    <a:pt x="135" y="86"/>
                                  </a:lnTo>
                                  <a:lnTo>
                                    <a:pt x="122" y="76"/>
                                  </a:lnTo>
                                  <a:lnTo>
                                    <a:pt x="110" y="76"/>
                                  </a:lnTo>
                                  <a:lnTo>
                                    <a:pt x="112" y="89"/>
                                  </a:lnTo>
                                  <a:lnTo>
                                    <a:pt x="112" y="100"/>
                                  </a:lnTo>
                                  <a:lnTo>
                                    <a:pt x="122" y="115"/>
                                  </a:lnTo>
                                  <a:lnTo>
                                    <a:pt x="132" y="125"/>
                                  </a:lnTo>
                                  <a:lnTo>
                                    <a:pt x="129" y="138"/>
                                  </a:lnTo>
                                  <a:lnTo>
                                    <a:pt x="129" y="153"/>
                                  </a:lnTo>
                                  <a:lnTo>
                                    <a:pt x="116" y="160"/>
                                  </a:lnTo>
                                  <a:lnTo>
                                    <a:pt x="112" y="176"/>
                                  </a:lnTo>
                                  <a:lnTo>
                                    <a:pt x="119" y="182"/>
                                  </a:lnTo>
                                  <a:lnTo>
                                    <a:pt x="121" y="198"/>
                                  </a:lnTo>
                                  <a:lnTo>
                                    <a:pt x="119" y="207"/>
                                  </a:lnTo>
                                  <a:lnTo>
                                    <a:pt x="105" y="204"/>
                                  </a:lnTo>
                                  <a:lnTo>
                                    <a:pt x="94" y="207"/>
                                  </a:lnTo>
                                  <a:lnTo>
                                    <a:pt x="90" y="215"/>
                                  </a:lnTo>
                                  <a:lnTo>
                                    <a:pt x="86" y="220"/>
                                  </a:lnTo>
                                  <a:lnTo>
                                    <a:pt x="87" y="231"/>
                                  </a:lnTo>
                                  <a:lnTo>
                                    <a:pt x="75" y="237"/>
                                  </a:lnTo>
                                  <a:lnTo>
                                    <a:pt x="77" y="253"/>
                                  </a:lnTo>
                                  <a:lnTo>
                                    <a:pt x="87" y="257"/>
                                  </a:lnTo>
                                  <a:lnTo>
                                    <a:pt x="97" y="262"/>
                                  </a:lnTo>
                                  <a:lnTo>
                                    <a:pt x="105" y="269"/>
                                  </a:lnTo>
                                  <a:lnTo>
                                    <a:pt x="113" y="257"/>
                                  </a:lnTo>
                                  <a:lnTo>
                                    <a:pt x="121" y="259"/>
                                  </a:lnTo>
                                  <a:lnTo>
                                    <a:pt x="125" y="247"/>
                                  </a:lnTo>
                                  <a:lnTo>
                                    <a:pt x="138" y="244"/>
                                  </a:lnTo>
                                  <a:lnTo>
                                    <a:pt x="147" y="244"/>
                                  </a:lnTo>
                                  <a:lnTo>
                                    <a:pt x="153" y="250"/>
                                  </a:lnTo>
                                  <a:lnTo>
                                    <a:pt x="163" y="246"/>
                                  </a:lnTo>
                                  <a:lnTo>
                                    <a:pt x="164" y="259"/>
                                  </a:lnTo>
                                  <a:lnTo>
                                    <a:pt x="171" y="268"/>
                                  </a:lnTo>
                                  <a:lnTo>
                                    <a:pt x="160" y="279"/>
                                  </a:lnTo>
                                  <a:lnTo>
                                    <a:pt x="151" y="284"/>
                                  </a:lnTo>
                                  <a:lnTo>
                                    <a:pt x="138" y="295"/>
                                  </a:lnTo>
                                  <a:lnTo>
                                    <a:pt x="123" y="305"/>
                                  </a:lnTo>
                                  <a:lnTo>
                                    <a:pt x="122" y="314"/>
                                  </a:lnTo>
                                  <a:lnTo>
                                    <a:pt x="110" y="321"/>
                                  </a:lnTo>
                                  <a:lnTo>
                                    <a:pt x="103" y="329"/>
                                  </a:lnTo>
                                  <a:lnTo>
                                    <a:pt x="113" y="339"/>
                                  </a:lnTo>
                                  <a:lnTo>
                                    <a:pt x="106" y="354"/>
                                  </a:lnTo>
                                  <a:lnTo>
                                    <a:pt x="96" y="361"/>
                                  </a:lnTo>
                                  <a:lnTo>
                                    <a:pt x="87" y="371"/>
                                  </a:lnTo>
                                  <a:lnTo>
                                    <a:pt x="78" y="368"/>
                                  </a:lnTo>
                                  <a:lnTo>
                                    <a:pt x="75" y="361"/>
                                  </a:lnTo>
                                  <a:lnTo>
                                    <a:pt x="61" y="361"/>
                                  </a:lnTo>
                                  <a:lnTo>
                                    <a:pt x="52" y="358"/>
                                  </a:lnTo>
                                  <a:lnTo>
                                    <a:pt x="54" y="365"/>
                                  </a:lnTo>
                                  <a:lnTo>
                                    <a:pt x="41" y="368"/>
                                  </a:lnTo>
                                  <a:lnTo>
                                    <a:pt x="43" y="384"/>
                                  </a:lnTo>
                                  <a:lnTo>
                                    <a:pt x="30" y="396"/>
                                  </a:lnTo>
                                  <a:lnTo>
                                    <a:pt x="30" y="415"/>
                                  </a:lnTo>
                                  <a:lnTo>
                                    <a:pt x="13" y="419"/>
                                  </a:lnTo>
                                  <a:lnTo>
                                    <a:pt x="13" y="432"/>
                                  </a:lnTo>
                                  <a:lnTo>
                                    <a:pt x="0" y="445"/>
                                  </a:lnTo>
                                  <a:lnTo>
                                    <a:pt x="0" y="460"/>
                                  </a:lnTo>
                                  <a:lnTo>
                                    <a:pt x="10" y="470"/>
                                  </a:lnTo>
                                  <a:lnTo>
                                    <a:pt x="10" y="484"/>
                                  </a:lnTo>
                                  <a:lnTo>
                                    <a:pt x="14" y="499"/>
                                  </a:lnTo>
                                  <a:lnTo>
                                    <a:pt x="9" y="512"/>
                                  </a:lnTo>
                                  <a:lnTo>
                                    <a:pt x="14" y="519"/>
                                  </a:lnTo>
                                  <a:lnTo>
                                    <a:pt x="26" y="506"/>
                                  </a:lnTo>
                                  <a:lnTo>
                                    <a:pt x="33" y="486"/>
                                  </a:lnTo>
                                  <a:lnTo>
                                    <a:pt x="49" y="482"/>
                                  </a:lnTo>
                                  <a:lnTo>
                                    <a:pt x="68" y="490"/>
                                  </a:lnTo>
                                  <a:lnTo>
                                    <a:pt x="78" y="502"/>
                                  </a:lnTo>
                                  <a:lnTo>
                                    <a:pt x="94" y="487"/>
                                  </a:lnTo>
                                  <a:lnTo>
                                    <a:pt x="102" y="496"/>
                                  </a:lnTo>
                                  <a:lnTo>
                                    <a:pt x="106" y="506"/>
                                  </a:lnTo>
                                  <a:lnTo>
                                    <a:pt x="121" y="505"/>
                                  </a:lnTo>
                                  <a:lnTo>
                                    <a:pt x="131" y="496"/>
                                  </a:lnTo>
                                  <a:lnTo>
                                    <a:pt x="145" y="496"/>
                                  </a:lnTo>
                                  <a:lnTo>
                                    <a:pt x="161" y="489"/>
                                  </a:lnTo>
                                  <a:lnTo>
                                    <a:pt x="161" y="477"/>
                                  </a:lnTo>
                                  <a:lnTo>
                                    <a:pt x="151" y="468"/>
                                  </a:lnTo>
                                  <a:lnTo>
                                    <a:pt x="160" y="450"/>
                                  </a:lnTo>
                                  <a:lnTo>
                                    <a:pt x="180" y="461"/>
                                  </a:lnTo>
                                  <a:lnTo>
                                    <a:pt x="186" y="454"/>
                                  </a:lnTo>
                                  <a:lnTo>
                                    <a:pt x="193" y="461"/>
                                  </a:lnTo>
                                  <a:lnTo>
                                    <a:pt x="203" y="451"/>
                                  </a:lnTo>
                                  <a:lnTo>
                                    <a:pt x="215" y="455"/>
                                  </a:lnTo>
                                  <a:lnTo>
                                    <a:pt x="221" y="464"/>
                                  </a:lnTo>
                                  <a:lnTo>
                                    <a:pt x="218" y="476"/>
                                  </a:lnTo>
                                  <a:lnTo>
                                    <a:pt x="228" y="489"/>
                                  </a:lnTo>
                                  <a:lnTo>
                                    <a:pt x="241" y="484"/>
                                  </a:lnTo>
                                  <a:lnTo>
                                    <a:pt x="262" y="493"/>
                                  </a:lnTo>
                                  <a:lnTo>
                                    <a:pt x="276" y="508"/>
                                  </a:lnTo>
                                  <a:lnTo>
                                    <a:pt x="291" y="499"/>
                                  </a:lnTo>
                                  <a:lnTo>
                                    <a:pt x="308" y="506"/>
                                  </a:lnTo>
                                  <a:lnTo>
                                    <a:pt x="318" y="496"/>
                                  </a:lnTo>
                                  <a:lnTo>
                                    <a:pt x="328" y="499"/>
                                  </a:lnTo>
                                  <a:lnTo>
                                    <a:pt x="334" y="506"/>
                                  </a:lnTo>
                                  <a:lnTo>
                                    <a:pt x="344" y="503"/>
                                  </a:lnTo>
                                  <a:lnTo>
                                    <a:pt x="350" y="490"/>
                                  </a:lnTo>
                                  <a:lnTo>
                                    <a:pt x="360" y="490"/>
                                  </a:lnTo>
                                  <a:lnTo>
                                    <a:pt x="384" y="506"/>
                                  </a:lnTo>
                                  <a:lnTo>
                                    <a:pt x="405" y="518"/>
                                  </a:lnTo>
                                  <a:lnTo>
                                    <a:pt x="430" y="527"/>
                                  </a:lnTo>
                                  <a:lnTo>
                                    <a:pt x="464" y="532"/>
                                  </a:lnTo>
                                  <a:lnTo>
                                    <a:pt x="468" y="518"/>
                                  </a:lnTo>
                                  <a:lnTo>
                                    <a:pt x="477" y="509"/>
                                  </a:lnTo>
                                  <a:lnTo>
                                    <a:pt x="481" y="492"/>
                                  </a:lnTo>
                                  <a:lnTo>
                                    <a:pt x="504" y="468"/>
                                  </a:lnTo>
                                  <a:lnTo>
                                    <a:pt x="504" y="455"/>
                                  </a:lnTo>
                                  <a:lnTo>
                                    <a:pt x="513" y="439"/>
                                  </a:lnTo>
                                  <a:lnTo>
                                    <a:pt x="509" y="423"/>
                                  </a:lnTo>
                                  <a:lnTo>
                                    <a:pt x="522" y="399"/>
                                  </a:lnTo>
                                  <a:lnTo>
                                    <a:pt x="542" y="386"/>
                                  </a:lnTo>
                                  <a:lnTo>
                                    <a:pt x="543" y="368"/>
                                  </a:lnTo>
                                  <a:lnTo>
                                    <a:pt x="567" y="354"/>
                                  </a:lnTo>
                                  <a:lnTo>
                                    <a:pt x="564" y="333"/>
                                  </a:lnTo>
                                  <a:lnTo>
                                    <a:pt x="573" y="316"/>
                                  </a:lnTo>
                                  <a:lnTo>
                                    <a:pt x="591" y="297"/>
                                  </a:lnTo>
                                  <a:lnTo>
                                    <a:pt x="607" y="281"/>
                                  </a:lnTo>
                                  <a:lnTo>
                                    <a:pt x="619" y="285"/>
                                  </a:lnTo>
                                  <a:lnTo>
                                    <a:pt x="619" y="301"/>
                                  </a:lnTo>
                                  <a:lnTo>
                                    <a:pt x="637" y="298"/>
                                  </a:lnTo>
                                  <a:lnTo>
                                    <a:pt x="654" y="281"/>
                                  </a:lnTo>
                                  <a:lnTo>
                                    <a:pt x="673" y="271"/>
                                  </a:lnTo>
                                  <a:lnTo>
                                    <a:pt x="683" y="259"/>
                                  </a:lnTo>
                                  <a:lnTo>
                                    <a:pt x="700" y="256"/>
                                  </a:lnTo>
                                  <a:lnTo>
                                    <a:pt x="727" y="257"/>
                                  </a:lnTo>
                                  <a:lnTo>
                                    <a:pt x="727" y="236"/>
                                  </a:lnTo>
                                  <a:lnTo>
                                    <a:pt x="757" y="218"/>
                                  </a:lnTo>
                                  <a:lnTo>
                                    <a:pt x="788" y="212"/>
                                  </a:lnTo>
                                  <a:lnTo>
                                    <a:pt x="821" y="212"/>
                                  </a:lnTo>
                                  <a:lnTo>
                                    <a:pt x="828" y="191"/>
                                  </a:lnTo>
                                  <a:lnTo>
                                    <a:pt x="846" y="191"/>
                                  </a:lnTo>
                                  <a:lnTo>
                                    <a:pt x="863" y="173"/>
                                  </a:lnTo>
                                  <a:lnTo>
                                    <a:pt x="887" y="161"/>
                                  </a:lnTo>
                                  <a:lnTo>
                                    <a:pt x="872" y="147"/>
                                  </a:lnTo>
                                  <a:lnTo>
                                    <a:pt x="889" y="140"/>
                                  </a:lnTo>
                                  <a:lnTo>
                                    <a:pt x="889" y="127"/>
                                  </a:lnTo>
                                  <a:lnTo>
                                    <a:pt x="871" y="116"/>
                                  </a:lnTo>
                                  <a:lnTo>
                                    <a:pt x="873" y="99"/>
                                  </a:lnTo>
                                  <a:lnTo>
                                    <a:pt x="881" y="95"/>
                                  </a:lnTo>
                                  <a:lnTo>
                                    <a:pt x="885" y="84"/>
                                  </a:lnTo>
                                  <a:lnTo>
                                    <a:pt x="875" y="78"/>
                                  </a:lnTo>
                                  <a:lnTo>
                                    <a:pt x="875" y="78"/>
                                  </a:lnTo>
                                  <a:lnTo>
                                    <a:pt x="863" y="78"/>
                                  </a:lnTo>
                                  <a:lnTo>
                                    <a:pt x="844" y="95"/>
                                  </a:lnTo>
                                  <a:lnTo>
                                    <a:pt x="827" y="96"/>
                                  </a:lnTo>
                                  <a:lnTo>
                                    <a:pt x="820" y="113"/>
                                  </a:lnTo>
                                  <a:lnTo>
                                    <a:pt x="794" y="109"/>
                                  </a:lnTo>
                                  <a:lnTo>
                                    <a:pt x="786" y="121"/>
                                  </a:lnTo>
                                  <a:lnTo>
                                    <a:pt x="776" y="132"/>
                                  </a:lnTo>
                                  <a:lnTo>
                                    <a:pt x="764" y="138"/>
                                  </a:lnTo>
                                  <a:lnTo>
                                    <a:pt x="743" y="145"/>
                                  </a:lnTo>
                                  <a:lnTo>
                                    <a:pt x="724" y="150"/>
                                  </a:lnTo>
                                  <a:lnTo>
                                    <a:pt x="702" y="140"/>
                                  </a:lnTo>
                                  <a:lnTo>
                                    <a:pt x="690" y="141"/>
                                  </a:lnTo>
                                  <a:lnTo>
                                    <a:pt x="677" y="131"/>
                                  </a:lnTo>
                                  <a:lnTo>
                                    <a:pt x="653" y="121"/>
                                  </a:lnTo>
                                  <a:lnTo>
                                    <a:pt x="626" y="103"/>
                                  </a:lnTo>
                                  <a:lnTo>
                                    <a:pt x="606" y="96"/>
                                  </a:lnTo>
                                  <a:lnTo>
                                    <a:pt x="575" y="83"/>
                                  </a:lnTo>
                                  <a:lnTo>
                                    <a:pt x="559" y="68"/>
                                  </a:lnTo>
                                  <a:lnTo>
                                    <a:pt x="541" y="65"/>
                                  </a:lnTo>
                                  <a:lnTo>
                                    <a:pt x="510" y="46"/>
                                  </a:lnTo>
                                  <a:lnTo>
                                    <a:pt x="496" y="3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39" name="Freeform 11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EAF3A05-6313-444D-864C-35A6C43FBC8B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23485" y="4541758"/>
                              <a:ext cx="1131888" cy="665163"/>
                            </a:xfrm>
                            <a:custGeom>
                              <a:avLst/>
                              <a:gdLst>
                                <a:gd name="T0" fmla="*/ 484 w 490"/>
                                <a:gd name="T1" fmla="*/ 197 h 288"/>
                                <a:gd name="T2" fmla="*/ 474 w 490"/>
                                <a:gd name="T3" fmla="*/ 208 h 288"/>
                                <a:gd name="T4" fmla="*/ 482 w 490"/>
                                <a:gd name="T5" fmla="*/ 219 h 288"/>
                                <a:gd name="T6" fmla="*/ 487 w 490"/>
                                <a:gd name="T7" fmla="*/ 231 h 288"/>
                                <a:gd name="T8" fmla="*/ 480 w 490"/>
                                <a:gd name="T9" fmla="*/ 243 h 288"/>
                                <a:gd name="T10" fmla="*/ 465 w 490"/>
                                <a:gd name="T11" fmla="*/ 239 h 288"/>
                                <a:gd name="T12" fmla="*/ 440 w 490"/>
                                <a:gd name="T13" fmla="*/ 251 h 288"/>
                                <a:gd name="T14" fmla="*/ 417 w 490"/>
                                <a:gd name="T15" fmla="*/ 260 h 288"/>
                                <a:gd name="T16" fmla="*/ 405 w 490"/>
                                <a:gd name="T17" fmla="*/ 276 h 288"/>
                                <a:gd name="T18" fmla="*/ 382 w 490"/>
                                <a:gd name="T19" fmla="*/ 285 h 288"/>
                                <a:gd name="T20" fmla="*/ 354 w 490"/>
                                <a:gd name="T21" fmla="*/ 281 h 288"/>
                                <a:gd name="T22" fmla="*/ 337 w 490"/>
                                <a:gd name="T23" fmla="*/ 275 h 288"/>
                                <a:gd name="T24" fmla="*/ 302 w 490"/>
                                <a:gd name="T25" fmla="*/ 256 h 288"/>
                                <a:gd name="T26" fmla="*/ 267 w 490"/>
                                <a:gd name="T27" fmla="*/ 242 h 288"/>
                                <a:gd name="T28" fmla="*/ 243 w 490"/>
                                <a:gd name="T29" fmla="*/ 230 h 288"/>
                                <a:gd name="T30" fmla="*/ 211 w 490"/>
                                <a:gd name="T31" fmla="*/ 206 h 288"/>
                                <a:gd name="T32" fmla="*/ 179 w 490"/>
                                <a:gd name="T33" fmla="*/ 185 h 288"/>
                                <a:gd name="T34" fmla="*/ 154 w 490"/>
                                <a:gd name="T35" fmla="*/ 194 h 288"/>
                                <a:gd name="T36" fmla="*/ 79 w 490"/>
                                <a:gd name="T37" fmla="*/ 189 h 288"/>
                                <a:gd name="T38" fmla="*/ 65 w 490"/>
                                <a:gd name="T39" fmla="*/ 187 h 288"/>
                                <a:gd name="T40" fmla="*/ 47 w 490"/>
                                <a:gd name="T41" fmla="*/ 189 h 288"/>
                                <a:gd name="T42" fmla="*/ 33 w 490"/>
                                <a:gd name="T43" fmla="*/ 174 h 288"/>
                                <a:gd name="T44" fmla="*/ 20 w 490"/>
                                <a:gd name="T45" fmla="*/ 152 h 288"/>
                                <a:gd name="T46" fmla="*/ 10 w 490"/>
                                <a:gd name="T47" fmla="*/ 130 h 288"/>
                                <a:gd name="T48" fmla="*/ 0 w 490"/>
                                <a:gd name="T49" fmla="*/ 113 h 288"/>
                                <a:gd name="T50" fmla="*/ 29 w 490"/>
                                <a:gd name="T51" fmla="*/ 90 h 288"/>
                                <a:gd name="T52" fmla="*/ 35 w 490"/>
                                <a:gd name="T53" fmla="*/ 62 h 288"/>
                                <a:gd name="T54" fmla="*/ 52 w 490"/>
                                <a:gd name="T55" fmla="*/ 43 h 288"/>
                                <a:gd name="T56" fmla="*/ 69 w 490"/>
                                <a:gd name="T57" fmla="*/ 16 h 288"/>
                                <a:gd name="T58" fmla="*/ 77 w 490"/>
                                <a:gd name="T59" fmla="*/ 0 h 288"/>
                                <a:gd name="T60" fmla="*/ 96 w 490"/>
                                <a:gd name="T61" fmla="*/ 23 h 288"/>
                                <a:gd name="T62" fmla="*/ 107 w 490"/>
                                <a:gd name="T63" fmla="*/ 64 h 288"/>
                                <a:gd name="T64" fmla="*/ 97 w 490"/>
                                <a:gd name="T65" fmla="*/ 82 h 288"/>
                                <a:gd name="T66" fmla="*/ 73 w 490"/>
                                <a:gd name="T67" fmla="*/ 69 h 288"/>
                                <a:gd name="T68" fmla="*/ 52 w 490"/>
                                <a:gd name="T69" fmla="*/ 93 h 288"/>
                                <a:gd name="T70" fmla="*/ 57 w 490"/>
                                <a:gd name="T71" fmla="*/ 123 h 288"/>
                                <a:gd name="T72" fmla="*/ 87 w 490"/>
                                <a:gd name="T73" fmla="*/ 133 h 288"/>
                                <a:gd name="T74" fmla="*/ 104 w 490"/>
                                <a:gd name="T75" fmla="*/ 113 h 288"/>
                                <a:gd name="T76" fmla="*/ 138 w 490"/>
                                <a:gd name="T77" fmla="*/ 117 h 288"/>
                                <a:gd name="T78" fmla="*/ 161 w 490"/>
                                <a:gd name="T79" fmla="*/ 111 h 288"/>
                                <a:gd name="T80" fmla="*/ 201 w 490"/>
                                <a:gd name="T81" fmla="*/ 112 h 288"/>
                                <a:gd name="T82" fmla="*/ 223 w 490"/>
                                <a:gd name="T83" fmla="*/ 125 h 288"/>
                                <a:gd name="T84" fmla="*/ 229 w 490"/>
                                <a:gd name="T85" fmla="*/ 113 h 288"/>
                                <a:gd name="T86" fmla="*/ 262 w 490"/>
                                <a:gd name="T87" fmla="*/ 107 h 288"/>
                                <a:gd name="T88" fmla="*/ 254 w 490"/>
                                <a:gd name="T89" fmla="*/ 124 h 288"/>
                                <a:gd name="T90" fmla="*/ 240 w 490"/>
                                <a:gd name="T91" fmla="*/ 139 h 288"/>
                                <a:gd name="T92" fmla="*/ 266 w 490"/>
                                <a:gd name="T93" fmla="*/ 153 h 288"/>
                                <a:gd name="T94" fmla="*/ 305 w 490"/>
                                <a:gd name="T95" fmla="*/ 148 h 288"/>
                                <a:gd name="T96" fmla="*/ 333 w 490"/>
                                <a:gd name="T97" fmla="*/ 162 h 288"/>
                                <a:gd name="T98" fmla="*/ 364 w 490"/>
                                <a:gd name="T99" fmla="*/ 156 h 288"/>
                                <a:gd name="T100" fmla="*/ 369 w 490"/>
                                <a:gd name="T101" fmla="*/ 173 h 288"/>
                                <a:gd name="T102" fmla="*/ 359 w 490"/>
                                <a:gd name="T103" fmla="*/ 191 h 288"/>
                                <a:gd name="T104" fmla="*/ 372 w 490"/>
                                <a:gd name="T105" fmla="*/ 190 h 288"/>
                                <a:gd name="T106" fmla="*/ 391 w 490"/>
                                <a:gd name="T107" fmla="*/ 187 h 288"/>
                                <a:gd name="T108" fmla="*/ 404 w 490"/>
                                <a:gd name="T109" fmla="*/ 175 h 288"/>
                                <a:gd name="T110" fmla="*/ 405 w 490"/>
                                <a:gd name="T111" fmla="*/ 139 h 288"/>
                                <a:gd name="T112" fmla="*/ 427 w 490"/>
                                <a:gd name="T113" fmla="*/ 130 h 288"/>
                                <a:gd name="T114" fmla="*/ 445 w 490"/>
                                <a:gd name="T115" fmla="*/ 137 h 288"/>
                                <a:gd name="T116" fmla="*/ 474 w 490"/>
                                <a:gd name="T117" fmla="*/ 170 h 288"/>
                                <a:gd name="T118" fmla="*/ 490 w 490"/>
                                <a:gd name="T119" fmla="*/ 189 h 28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</a:cxnLst>
                              <a:rect l="0" t="0" r="r" b="b"/>
                              <a:pathLst>
                                <a:path w="490" h="288">
                                  <a:moveTo>
                                    <a:pt x="490" y="189"/>
                                  </a:moveTo>
                                  <a:cubicBezTo>
                                    <a:pt x="484" y="197"/>
                                    <a:pt x="484" y="197"/>
                                    <a:pt x="484" y="197"/>
                                  </a:cubicBezTo>
                                  <a:cubicBezTo>
                                    <a:pt x="478" y="204"/>
                                    <a:pt x="478" y="204"/>
                                    <a:pt x="478" y="204"/>
                                  </a:cubicBezTo>
                                  <a:cubicBezTo>
                                    <a:pt x="474" y="208"/>
                                    <a:pt x="474" y="208"/>
                                    <a:pt x="474" y="208"/>
                                  </a:cubicBezTo>
                                  <a:cubicBezTo>
                                    <a:pt x="480" y="214"/>
                                    <a:pt x="480" y="214"/>
                                    <a:pt x="480" y="214"/>
                                  </a:cubicBezTo>
                                  <a:cubicBezTo>
                                    <a:pt x="482" y="219"/>
                                    <a:pt x="482" y="219"/>
                                    <a:pt x="482" y="219"/>
                                  </a:cubicBezTo>
                                  <a:cubicBezTo>
                                    <a:pt x="487" y="220"/>
                                    <a:pt x="487" y="220"/>
                                    <a:pt x="487" y="220"/>
                                  </a:cubicBezTo>
                                  <a:cubicBezTo>
                                    <a:pt x="487" y="231"/>
                                    <a:pt x="487" y="231"/>
                                    <a:pt x="487" y="231"/>
                                  </a:cubicBezTo>
                                  <a:cubicBezTo>
                                    <a:pt x="487" y="243"/>
                                    <a:pt x="487" y="243"/>
                                    <a:pt x="487" y="243"/>
                                  </a:cubicBezTo>
                                  <a:cubicBezTo>
                                    <a:pt x="480" y="243"/>
                                    <a:pt x="480" y="243"/>
                                    <a:pt x="480" y="243"/>
                                  </a:cubicBezTo>
                                  <a:cubicBezTo>
                                    <a:pt x="473" y="239"/>
                                    <a:pt x="473" y="239"/>
                                    <a:pt x="473" y="239"/>
                                  </a:cubicBezTo>
                                  <a:cubicBezTo>
                                    <a:pt x="465" y="239"/>
                                    <a:pt x="465" y="239"/>
                                    <a:pt x="465" y="239"/>
                                  </a:cubicBezTo>
                                  <a:cubicBezTo>
                                    <a:pt x="452" y="250"/>
                                    <a:pt x="452" y="250"/>
                                    <a:pt x="452" y="250"/>
                                  </a:cubicBezTo>
                                  <a:cubicBezTo>
                                    <a:pt x="440" y="251"/>
                                    <a:pt x="440" y="251"/>
                                    <a:pt x="440" y="251"/>
                                  </a:cubicBezTo>
                                  <a:cubicBezTo>
                                    <a:pt x="435" y="263"/>
                                    <a:pt x="435" y="263"/>
                                    <a:pt x="435" y="263"/>
                                  </a:cubicBezTo>
                                  <a:cubicBezTo>
                                    <a:pt x="417" y="260"/>
                                    <a:pt x="417" y="260"/>
                                    <a:pt x="417" y="260"/>
                                  </a:cubicBezTo>
                                  <a:cubicBezTo>
                                    <a:pt x="412" y="268"/>
                                    <a:pt x="412" y="268"/>
                                    <a:pt x="412" y="268"/>
                                  </a:cubicBezTo>
                                  <a:cubicBezTo>
                                    <a:pt x="405" y="276"/>
                                    <a:pt x="405" y="276"/>
                                    <a:pt x="405" y="276"/>
                                  </a:cubicBezTo>
                                  <a:cubicBezTo>
                                    <a:pt x="397" y="280"/>
                                    <a:pt x="397" y="280"/>
                                    <a:pt x="397" y="280"/>
                                  </a:cubicBezTo>
                                  <a:cubicBezTo>
                                    <a:pt x="382" y="285"/>
                                    <a:pt x="382" y="285"/>
                                    <a:pt x="382" y="285"/>
                                  </a:cubicBezTo>
                                  <a:cubicBezTo>
                                    <a:pt x="369" y="288"/>
                                    <a:pt x="369" y="288"/>
                                    <a:pt x="369" y="288"/>
                                  </a:cubicBezTo>
                                  <a:cubicBezTo>
                                    <a:pt x="354" y="281"/>
                                    <a:pt x="354" y="281"/>
                                    <a:pt x="354" y="281"/>
                                  </a:cubicBezTo>
                                  <a:cubicBezTo>
                                    <a:pt x="346" y="282"/>
                                    <a:pt x="346" y="282"/>
                                    <a:pt x="346" y="282"/>
                                  </a:cubicBezTo>
                                  <a:cubicBezTo>
                                    <a:pt x="337" y="275"/>
                                    <a:pt x="337" y="275"/>
                                    <a:pt x="337" y="275"/>
                                  </a:cubicBezTo>
                                  <a:cubicBezTo>
                                    <a:pt x="320" y="268"/>
                                    <a:pt x="320" y="268"/>
                                    <a:pt x="320" y="268"/>
                                  </a:cubicBezTo>
                                  <a:cubicBezTo>
                                    <a:pt x="302" y="256"/>
                                    <a:pt x="302" y="256"/>
                                    <a:pt x="302" y="256"/>
                                  </a:cubicBezTo>
                                  <a:cubicBezTo>
                                    <a:pt x="288" y="251"/>
                                    <a:pt x="288" y="251"/>
                                    <a:pt x="288" y="251"/>
                                  </a:cubicBezTo>
                                  <a:cubicBezTo>
                                    <a:pt x="267" y="242"/>
                                    <a:pt x="267" y="242"/>
                                    <a:pt x="267" y="242"/>
                                  </a:cubicBezTo>
                                  <a:cubicBezTo>
                                    <a:pt x="256" y="232"/>
                                    <a:pt x="256" y="232"/>
                                    <a:pt x="256" y="232"/>
                                  </a:cubicBezTo>
                                  <a:cubicBezTo>
                                    <a:pt x="243" y="230"/>
                                    <a:pt x="243" y="230"/>
                                    <a:pt x="243" y="230"/>
                                  </a:cubicBezTo>
                                  <a:cubicBezTo>
                                    <a:pt x="222" y="217"/>
                                    <a:pt x="222" y="217"/>
                                    <a:pt x="222" y="217"/>
                                  </a:cubicBezTo>
                                  <a:cubicBezTo>
                                    <a:pt x="211" y="206"/>
                                    <a:pt x="211" y="206"/>
                                    <a:pt x="211" y="206"/>
                                  </a:cubicBezTo>
                                  <a:cubicBezTo>
                                    <a:pt x="195" y="199"/>
                                    <a:pt x="195" y="199"/>
                                    <a:pt x="195" y="199"/>
                                  </a:cubicBezTo>
                                  <a:cubicBezTo>
                                    <a:pt x="179" y="185"/>
                                    <a:pt x="179" y="185"/>
                                    <a:pt x="179" y="185"/>
                                  </a:cubicBezTo>
                                  <a:cubicBezTo>
                                    <a:pt x="165" y="187"/>
                                    <a:pt x="165" y="187"/>
                                    <a:pt x="165" y="187"/>
                                  </a:cubicBezTo>
                                  <a:cubicBezTo>
                                    <a:pt x="154" y="194"/>
                                    <a:pt x="154" y="194"/>
                                    <a:pt x="154" y="194"/>
                                  </a:cubicBezTo>
                                  <a:cubicBezTo>
                                    <a:pt x="84" y="195"/>
                                    <a:pt x="84" y="195"/>
                                    <a:pt x="84" y="195"/>
                                  </a:cubicBezTo>
                                  <a:cubicBezTo>
                                    <a:pt x="79" y="189"/>
                                    <a:pt x="79" y="189"/>
                                    <a:pt x="79" y="189"/>
                                  </a:cubicBezTo>
                                  <a:cubicBezTo>
                                    <a:pt x="66" y="183"/>
                                    <a:pt x="66" y="183"/>
                                    <a:pt x="66" y="183"/>
                                  </a:cubicBezTo>
                                  <a:cubicBezTo>
                                    <a:pt x="65" y="187"/>
                                    <a:pt x="65" y="187"/>
                                    <a:pt x="65" y="187"/>
                                  </a:cubicBezTo>
                                  <a:cubicBezTo>
                                    <a:pt x="53" y="191"/>
                                    <a:pt x="53" y="191"/>
                                    <a:pt x="53" y="191"/>
                                  </a:cubicBezTo>
                                  <a:cubicBezTo>
                                    <a:pt x="47" y="189"/>
                                    <a:pt x="47" y="189"/>
                                    <a:pt x="47" y="189"/>
                                  </a:cubicBezTo>
                                  <a:cubicBezTo>
                                    <a:pt x="47" y="189"/>
                                    <a:pt x="40" y="181"/>
                                    <a:pt x="39" y="180"/>
                                  </a:cubicBezTo>
                                  <a:cubicBezTo>
                                    <a:pt x="38" y="178"/>
                                    <a:pt x="33" y="174"/>
                                    <a:pt x="33" y="174"/>
                                  </a:cubicBezTo>
                                  <a:cubicBezTo>
                                    <a:pt x="30" y="162"/>
                                    <a:pt x="30" y="162"/>
                                    <a:pt x="30" y="162"/>
                                  </a:cubicBezTo>
                                  <a:cubicBezTo>
                                    <a:pt x="20" y="152"/>
                                    <a:pt x="20" y="152"/>
                                    <a:pt x="20" y="152"/>
                                  </a:cubicBezTo>
                                  <a:cubicBezTo>
                                    <a:pt x="14" y="144"/>
                                    <a:pt x="14" y="144"/>
                                    <a:pt x="14" y="144"/>
                                  </a:cubicBezTo>
                                  <a:cubicBezTo>
                                    <a:pt x="10" y="130"/>
                                    <a:pt x="10" y="130"/>
                                    <a:pt x="10" y="130"/>
                                  </a:cubicBezTo>
                                  <a:cubicBezTo>
                                    <a:pt x="5" y="119"/>
                                    <a:pt x="5" y="119"/>
                                    <a:pt x="5" y="119"/>
                                  </a:cubicBezTo>
                                  <a:cubicBezTo>
                                    <a:pt x="0" y="113"/>
                                    <a:pt x="0" y="113"/>
                                    <a:pt x="0" y="113"/>
                                  </a:cubicBezTo>
                                  <a:cubicBezTo>
                                    <a:pt x="16" y="109"/>
                                    <a:pt x="16" y="109"/>
                                    <a:pt x="16" y="109"/>
                                  </a:cubicBezTo>
                                  <a:cubicBezTo>
                                    <a:pt x="29" y="90"/>
                                    <a:pt x="29" y="90"/>
                                    <a:pt x="29" y="90"/>
                                  </a:cubicBezTo>
                                  <a:cubicBezTo>
                                    <a:pt x="29" y="73"/>
                                    <a:pt x="29" y="73"/>
                                    <a:pt x="29" y="73"/>
                                  </a:cubicBezTo>
                                  <a:cubicBezTo>
                                    <a:pt x="35" y="62"/>
                                    <a:pt x="35" y="62"/>
                                    <a:pt x="35" y="62"/>
                                  </a:cubicBezTo>
                                  <a:cubicBezTo>
                                    <a:pt x="52" y="53"/>
                                    <a:pt x="52" y="53"/>
                                    <a:pt x="52" y="53"/>
                                  </a:cubicBezTo>
                                  <a:cubicBezTo>
                                    <a:pt x="52" y="43"/>
                                    <a:pt x="52" y="43"/>
                                    <a:pt x="52" y="43"/>
                                  </a:cubicBezTo>
                                  <a:cubicBezTo>
                                    <a:pt x="69" y="33"/>
                                    <a:pt x="69" y="33"/>
                                    <a:pt x="69" y="33"/>
                                  </a:cubicBezTo>
                                  <a:cubicBezTo>
                                    <a:pt x="69" y="16"/>
                                    <a:pt x="69" y="16"/>
                                    <a:pt x="69" y="16"/>
                                  </a:cubicBezTo>
                                  <a:cubicBezTo>
                                    <a:pt x="66" y="0"/>
                                    <a:pt x="66" y="0"/>
                                    <a:pt x="66" y="0"/>
                                  </a:cubicBezTo>
                                  <a:cubicBezTo>
                                    <a:pt x="77" y="0"/>
                                    <a:pt x="77" y="0"/>
                                    <a:pt x="77" y="0"/>
                                  </a:cubicBezTo>
                                  <a:cubicBezTo>
                                    <a:pt x="81" y="8"/>
                                    <a:pt x="81" y="8"/>
                                    <a:pt x="81" y="8"/>
                                  </a:cubicBezTo>
                                  <a:cubicBezTo>
                                    <a:pt x="96" y="23"/>
                                    <a:pt x="96" y="23"/>
                                    <a:pt x="96" y="23"/>
                                  </a:cubicBezTo>
                                  <a:cubicBezTo>
                                    <a:pt x="107" y="41"/>
                                    <a:pt x="107" y="41"/>
                                    <a:pt x="107" y="41"/>
                                  </a:cubicBezTo>
                                  <a:cubicBezTo>
                                    <a:pt x="107" y="64"/>
                                    <a:pt x="107" y="64"/>
                                    <a:pt x="107" y="64"/>
                                  </a:cubicBezTo>
                                  <a:cubicBezTo>
                                    <a:pt x="103" y="76"/>
                                    <a:pt x="103" y="76"/>
                                    <a:pt x="103" y="76"/>
                                  </a:cubicBezTo>
                                  <a:cubicBezTo>
                                    <a:pt x="97" y="82"/>
                                    <a:pt x="97" y="82"/>
                                    <a:pt x="97" y="82"/>
                                  </a:cubicBezTo>
                                  <a:cubicBezTo>
                                    <a:pt x="87" y="72"/>
                                    <a:pt x="87" y="72"/>
                                    <a:pt x="87" y="72"/>
                                  </a:cubicBezTo>
                                  <a:cubicBezTo>
                                    <a:pt x="73" y="69"/>
                                    <a:pt x="73" y="69"/>
                                    <a:pt x="73" y="69"/>
                                  </a:cubicBezTo>
                                  <a:cubicBezTo>
                                    <a:pt x="52" y="76"/>
                                    <a:pt x="52" y="76"/>
                                    <a:pt x="52" y="76"/>
                                  </a:cubicBezTo>
                                  <a:cubicBezTo>
                                    <a:pt x="52" y="93"/>
                                    <a:pt x="52" y="93"/>
                                    <a:pt x="52" y="93"/>
                                  </a:cubicBezTo>
                                  <a:cubicBezTo>
                                    <a:pt x="57" y="109"/>
                                    <a:pt x="57" y="109"/>
                                    <a:pt x="57" y="109"/>
                                  </a:cubicBezTo>
                                  <a:cubicBezTo>
                                    <a:pt x="57" y="123"/>
                                    <a:pt x="57" y="123"/>
                                    <a:pt x="57" y="123"/>
                                  </a:cubicBezTo>
                                  <a:cubicBezTo>
                                    <a:pt x="73" y="127"/>
                                    <a:pt x="73" y="127"/>
                                    <a:pt x="73" y="127"/>
                                  </a:cubicBezTo>
                                  <a:cubicBezTo>
                                    <a:pt x="87" y="133"/>
                                    <a:pt x="87" y="133"/>
                                    <a:pt x="87" y="133"/>
                                  </a:cubicBezTo>
                                  <a:cubicBezTo>
                                    <a:pt x="104" y="125"/>
                                    <a:pt x="104" y="125"/>
                                    <a:pt x="104" y="125"/>
                                  </a:cubicBezTo>
                                  <a:cubicBezTo>
                                    <a:pt x="104" y="113"/>
                                    <a:pt x="104" y="113"/>
                                    <a:pt x="104" y="113"/>
                                  </a:cubicBezTo>
                                  <a:cubicBezTo>
                                    <a:pt x="121" y="109"/>
                                    <a:pt x="121" y="109"/>
                                    <a:pt x="121" y="109"/>
                                  </a:cubicBezTo>
                                  <a:cubicBezTo>
                                    <a:pt x="138" y="117"/>
                                    <a:pt x="138" y="117"/>
                                    <a:pt x="138" y="117"/>
                                  </a:cubicBezTo>
                                  <a:cubicBezTo>
                                    <a:pt x="135" y="107"/>
                                    <a:pt x="135" y="107"/>
                                    <a:pt x="135" y="107"/>
                                  </a:cubicBezTo>
                                  <a:cubicBezTo>
                                    <a:pt x="161" y="111"/>
                                    <a:pt x="161" y="111"/>
                                    <a:pt x="161" y="111"/>
                                  </a:cubicBezTo>
                                  <a:cubicBezTo>
                                    <a:pt x="175" y="109"/>
                                    <a:pt x="175" y="109"/>
                                    <a:pt x="175" y="109"/>
                                  </a:cubicBezTo>
                                  <a:cubicBezTo>
                                    <a:pt x="201" y="112"/>
                                    <a:pt x="201" y="112"/>
                                    <a:pt x="201" y="112"/>
                                  </a:cubicBezTo>
                                  <a:cubicBezTo>
                                    <a:pt x="215" y="112"/>
                                    <a:pt x="215" y="112"/>
                                    <a:pt x="215" y="112"/>
                                  </a:cubicBezTo>
                                  <a:cubicBezTo>
                                    <a:pt x="223" y="125"/>
                                    <a:pt x="223" y="125"/>
                                    <a:pt x="223" y="125"/>
                                  </a:cubicBezTo>
                                  <a:cubicBezTo>
                                    <a:pt x="229" y="125"/>
                                    <a:pt x="229" y="125"/>
                                    <a:pt x="229" y="125"/>
                                  </a:cubicBezTo>
                                  <a:cubicBezTo>
                                    <a:pt x="229" y="113"/>
                                    <a:pt x="229" y="113"/>
                                    <a:pt x="229" y="113"/>
                                  </a:cubicBezTo>
                                  <a:cubicBezTo>
                                    <a:pt x="251" y="107"/>
                                    <a:pt x="251" y="107"/>
                                    <a:pt x="251" y="107"/>
                                  </a:cubicBezTo>
                                  <a:cubicBezTo>
                                    <a:pt x="262" y="107"/>
                                    <a:pt x="262" y="107"/>
                                    <a:pt x="262" y="107"/>
                                  </a:cubicBezTo>
                                  <a:cubicBezTo>
                                    <a:pt x="267" y="124"/>
                                    <a:pt x="267" y="124"/>
                                    <a:pt x="267" y="124"/>
                                  </a:cubicBezTo>
                                  <a:cubicBezTo>
                                    <a:pt x="254" y="124"/>
                                    <a:pt x="254" y="124"/>
                                    <a:pt x="254" y="124"/>
                                  </a:cubicBezTo>
                                  <a:cubicBezTo>
                                    <a:pt x="250" y="136"/>
                                    <a:pt x="250" y="136"/>
                                    <a:pt x="250" y="136"/>
                                  </a:cubicBezTo>
                                  <a:cubicBezTo>
                                    <a:pt x="240" y="139"/>
                                    <a:pt x="240" y="139"/>
                                    <a:pt x="240" y="139"/>
                                  </a:cubicBezTo>
                                  <a:cubicBezTo>
                                    <a:pt x="255" y="153"/>
                                    <a:pt x="255" y="153"/>
                                    <a:pt x="255" y="153"/>
                                  </a:cubicBezTo>
                                  <a:cubicBezTo>
                                    <a:pt x="266" y="153"/>
                                    <a:pt x="266" y="153"/>
                                    <a:pt x="266" y="153"/>
                                  </a:cubicBezTo>
                                  <a:cubicBezTo>
                                    <a:pt x="286" y="145"/>
                                    <a:pt x="286" y="145"/>
                                    <a:pt x="286" y="145"/>
                                  </a:cubicBezTo>
                                  <a:cubicBezTo>
                                    <a:pt x="305" y="148"/>
                                    <a:pt x="305" y="148"/>
                                    <a:pt x="305" y="148"/>
                                  </a:cubicBezTo>
                                  <a:cubicBezTo>
                                    <a:pt x="326" y="169"/>
                                    <a:pt x="326" y="169"/>
                                    <a:pt x="326" y="169"/>
                                  </a:cubicBezTo>
                                  <a:cubicBezTo>
                                    <a:pt x="333" y="162"/>
                                    <a:pt x="333" y="162"/>
                                    <a:pt x="333" y="162"/>
                                  </a:cubicBezTo>
                                  <a:cubicBezTo>
                                    <a:pt x="347" y="162"/>
                                    <a:pt x="347" y="162"/>
                                    <a:pt x="347" y="162"/>
                                  </a:cubicBezTo>
                                  <a:cubicBezTo>
                                    <a:pt x="364" y="156"/>
                                    <a:pt x="364" y="156"/>
                                    <a:pt x="364" y="156"/>
                                  </a:cubicBezTo>
                                  <a:cubicBezTo>
                                    <a:pt x="371" y="163"/>
                                    <a:pt x="371" y="163"/>
                                    <a:pt x="371" y="163"/>
                                  </a:cubicBezTo>
                                  <a:cubicBezTo>
                                    <a:pt x="369" y="173"/>
                                    <a:pt x="369" y="173"/>
                                    <a:pt x="369" y="173"/>
                                  </a:cubicBezTo>
                                  <a:cubicBezTo>
                                    <a:pt x="359" y="180"/>
                                    <a:pt x="359" y="180"/>
                                    <a:pt x="359" y="180"/>
                                  </a:cubicBezTo>
                                  <a:cubicBezTo>
                                    <a:pt x="359" y="191"/>
                                    <a:pt x="359" y="191"/>
                                    <a:pt x="359" y="191"/>
                                  </a:cubicBezTo>
                                  <a:cubicBezTo>
                                    <a:pt x="371" y="202"/>
                                    <a:pt x="371" y="202"/>
                                    <a:pt x="371" y="202"/>
                                  </a:cubicBezTo>
                                  <a:cubicBezTo>
                                    <a:pt x="372" y="190"/>
                                    <a:pt x="372" y="190"/>
                                    <a:pt x="372" y="190"/>
                                  </a:cubicBezTo>
                                  <a:cubicBezTo>
                                    <a:pt x="378" y="184"/>
                                    <a:pt x="378" y="184"/>
                                    <a:pt x="378" y="184"/>
                                  </a:cubicBezTo>
                                  <a:cubicBezTo>
                                    <a:pt x="391" y="187"/>
                                    <a:pt x="391" y="187"/>
                                    <a:pt x="391" y="187"/>
                                  </a:cubicBezTo>
                                  <a:cubicBezTo>
                                    <a:pt x="391" y="177"/>
                                    <a:pt x="391" y="177"/>
                                    <a:pt x="391" y="177"/>
                                  </a:cubicBezTo>
                                  <a:cubicBezTo>
                                    <a:pt x="404" y="175"/>
                                    <a:pt x="404" y="175"/>
                                    <a:pt x="404" y="175"/>
                                  </a:cubicBezTo>
                                  <a:cubicBezTo>
                                    <a:pt x="407" y="159"/>
                                    <a:pt x="407" y="159"/>
                                    <a:pt x="407" y="159"/>
                                  </a:cubicBezTo>
                                  <a:cubicBezTo>
                                    <a:pt x="405" y="139"/>
                                    <a:pt x="405" y="139"/>
                                    <a:pt x="405" y="139"/>
                                  </a:cubicBezTo>
                                  <a:cubicBezTo>
                                    <a:pt x="417" y="133"/>
                                    <a:pt x="417" y="133"/>
                                    <a:pt x="417" y="133"/>
                                  </a:cubicBezTo>
                                  <a:cubicBezTo>
                                    <a:pt x="427" y="130"/>
                                    <a:pt x="427" y="130"/>
                                    <a:pt x="427" y="130"/>
                                  </a:cubicBezTo>
                                  <a:cubicBezTo>
                                    <a:pt x="439" y="143"/>
                                    <a:pt x="439" y="143"/>
                                    <a:pt x="439" y="143"/>
                                  </a:cubicBezTo>
                                  <a:cubicBezTo>
                                    <a:pt x="445" y="137"/>
                                    <a:pt x="445" y="137"/>
                                    <a:pt x="445" y="137"/>
                                  </a:cubicBezTo>
                                  <a:cubicBezTo>
                                    <a:pt x="458" y="154"/>
                                    <a:pt x="458" y="154"/>
                                    <a:pt x="458" y="154"/>
                                  </a:cubicBezTo>
                                  <a:cubicBezTo>
                                    <a:pt x="474" y="170"/>
                                    <a:pt x="474" y="170"/>
                                    <a:pt x="474" y="170"/>
                                  </a:cubicBezTo>
                                  <a:cubicBezTo>
                                    <a:pt x="487" y="183"/>
                                    <a:pt x="487" y="183"/>
                                    <a:pt x="487" y="183"/>
                                  </a:cubicBezTo>
                                  <a:cubicBezTo>
                                    <a:pt x="490" y="189"/>
                                    <a:pt x="490" y="189"/>
                                    <a:pt x="490" y="18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60000"/>
                                <a:lumOff val="4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0" name="Freeform 12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8B6A911-9885-4C72-A12A-8642DB699EC3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362440" y="4811633"/>
                              <a:ext cx="311150" cy="488950"/>
                            </a:xfrm>
                            <a:custGeom>
                              <a:avLst/>
                              <a:gdLst>
                                <a:gd name="T0" fmla="*/ 171 w 196"/>
                                <a:gd name="T1" fmla="*/ 113 h 308"/>
                                <a:gd name="T2" fmla="*/ 179 w 196"/>
                                <a:gd name="T3" fmla="*/ 106 h 308"/>
                                <a:gd name="T4" fmla="*/ 195 w 196"/>
                                <a:gd name="T5" fmla="*/ 105 h 308"/>
                                <a:gd name="T6" fmla="*/ 190 w 196"/>
                                <a:gd name="T7" fmla="*/ 86 h 308"/>
                                <a:gd name="T8" fmla="*/ 196 w 196"/>
                                <a:gd name="T9" fmla="*/ 68 h 308"/>
                                <a:gd name="T10" fmla="*/ 190 w 196"/>
                                <a:gd name="T11" fmla="*/ 54 h 308"/>
                                <a:gd name="T12" fmla="*/ 189 w 196"/>
                                <a:gd name="T13" fmla="*/ 39 h 308"/>
                                <a:gd name="T14" fmla="*/ 177 w 196"/>
                                <a:gd name="T15" fmla="*/ 28 h 308"/>
                                <a:gd name="T16" fmla="*/ 183 w 196"/>
                                <a:gd name="T17" fmla="*/ 15 h 308"/>
                                <a:gd name="T18" fmla="*/ 171 w 196"/>
                                <a:gd name="T19" fmla="*/ 0 h 308"/>
                                <a:gd name="T20" fmla="*/ 148 w 196"/>
                                <a:gd name="T21" fmla="*/ 0 h 308"/>
                                <a:gd name="T22" fmla="*/ 132 w 196"/>
                                <a:gd name="T23" fmla="*/ 22 h 308"/>
                                <a:gd name="T24" fmla="*/ 112 w 196"/>
                                <a:gd name="T25" fmla="*/ 29 h 308"/>
                                <a:gd name="T26" fmla="*/ 110 w 196"/>
                                <a:gd name="T27" fmla="*/ 44 h 308"/>
                                <a:gd name="T28" fmla="*/ 100 w 196"/>
                                <a:gd name="T29" fmla="*/ 57 h 308"/>
                                <a:gd name="T30" fmla="*/ 76 w 196"/>
                                <a:gd name="T31" fmla="*/ 58 h 308"/>
                                <a:gd name="T32" fmla="*/ 67 w 196"/>
                                <a:gd name="T33" fmla="*/ 70 h 308"/>
                                <a:gd name="T34" fmla="*/ 67 w 196"/>
                                <a:gd name="T35" fmla="*/ 90 h 308"/>
                                <a:gd name="T36" fmla="*/ 44 w 196"/>
                                <a:gd name="T37" fmla="*/ 105 h 308"/>
                                <a:gd name="T38" fmla="*/ 28 w 196"/>
                                <a:gd name="T39" fmla="*/ 108 h 308"/>
                                <a:gd name="T40" fmla="*/ 32 w 196"/>
                                <a:gd name="T41" fmla="*/ 125 h 308"/>
                                <a:gd name="T42" fmla="*/ 22 w 196"/>
                                <a:gd name="T43" fmla="*/ 145 h 308"/>
                                <a:gd name="T44" fmla="*/ 3 w 196"/>
                                <a:gd name="T45" fmla="*/ 163 h 308"/>
                                <a:gd name="T46" fmla="*/ 0 w 196"/>
                                <a:gd name="T47" fmla="*/ 177 h 308"/>
                                <a:gd name="T48" fmla="*/ 9 w 196"/>
                                <a:gd name="T49" fmla="*/ 196 h 308"/>
                                <a:gd name="T50" fmla="*/ 23 w 196"/>
                                <a:gd name="T51" fmla="*/ 210 h 308"/>
                                <a:gd name="T52" fmla="*/ 17 w 196"/>
                                <a:gd name="T53" fmla="*/ 226 h 308"/>
                                <a:gd name="T54" fmla="*/ 12 w 196"/>
                                <a:gd name="T55" fmla="*/ 240 h 308"/>
                                <a:gd name="T56" fmla="*/ 30 w 196"/>
                                <a:gd name="T57" fmla="*/ 244 h 308"/>
                                <a:gd name="T58" fmla="*/ 46 w 196"/>
                                <a:gd name="T59" fmla="*/ 260 h 308"/>
                                <a:gd name="T60" fmla="*/ 46 w 196"/>
                                <a:gd name="T61" fmla="*/ 294 h 308"/>
                                <a:gd name="T62" fmla="*/ 64 w 196"/>
                                <a:gd name="T63" fmla="*/ 292 h 308"/>
                                <a:gd name="T64" fmla="*/ 64 w 196"/>
                                <a:gd name="T65" fmla="*/ 292 h 308"/>
                                <a:gd name="T66" fmla="*/ 77 w 196"/>
                                <a:gd name="T67" fmla="*/ 308 h 308"/>
                                <a:gd name="T68" fmla="*/ 83 w 196"/>
                                <a:gd name="T69" fmla="*/ 291 h 308"/>
                                <a:gd name="T70" fmla="*/ 96 w 196"/>
                                <a:gd name="T71" fmla="*/ 291 h 308"/>
                                <a:gd name="T72" fmla="*/ 102 w 196"/>
                                <a:gd name="T73" fmla="*/ 281 h 308"/>
                                <a:gd name="T74" fmla="*/ 107 w 196"/>
                                <a:gd name="T75" fmla="*/ 269 h 308"/>
                                <a:gd name="T76" fmla="*/ 109 w 196"/>
                                <a:gd name="T77" fmla="*/ 249 h 308"/>
                                <a:gd name="T78" fmla="*/ 118 w 196"/>
                                <a:gd name="T79" fmla="*/ 240 h 308"/>
                                <a:gd name="T80" fmla="*/ 119 w 196"/>
                                <a:gd name="T81" fmla="*/ 228 h 308"/>
                                <a:gd name="T82" fmla="*/ 134 w 196"/>
                                <a:gd name="T83" fmla="*/ 215 h 308"/>
                                <a:gd name="T84" fmla="*/ 126 w 196"/>
                                <a:gd name="T85" fmla="*/ 208 h 308"/>
                                <a:gd name="T86" fmla="*/ 134 w 196"/>
                                <a:gd name="T87" fmla="*/ 199 h 308"/>
                                <a:gd name="T88" fmla="*/ 142 w 196"/>
                                <a:gd name="T89" fmla="*/ 195 h 308"/>
                                <a:gd name="T90" fmla="*/ 142 w 196"/>
                                <a:gd name="T91" fmla="*/ 182 h 308"/>
                                <a:gd name="T92" fmla="*/ 151 w 196"/>
                                <a:gd name="T93" fmla="*/ 177 h 308"/>
                                <a:gd name="T94" fmla="*/ 160 w 196"/>
                                <a:gd name="T95" fmla="*/ 167 h 308"/>
                                <a:gd name="T96" fmla="*/ 173 w 196"/>
                                <a:gd name="T97" fmla="*/ 161 h 308"/>
                                <a:gd name="T98" fmla="*/ 177 w 196"/>
                                <a:gd name="T99" fmla="*/ 148 h 308"/>
                                <a:gd name="T100" fmla="*/ 167 w 196"/>
                                <a:gd name="T101" fmla="*/ 141 h 308"/>
                                <a:gd name="T102" fmla="*/ 164 w 196"/>
                                <a:gd name="T103" fmla="*/ 132 h 308"/>
                                <a:gd name="T104" fmla="*/ 171 w 196"/>
                                <a:gd name="T105" fmla="*/ 125 h 308"/>
                                <a:gd name="T106" fmla="*/ 171 w 196"/>
                                <a:gd name="T107" fmla="*/ 113 h 308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</a:cxnLst>
                              <a:rect l="0" t="0" r="r" b="b"/>
                              <a:pathLst>
                                <a:path w="196" h="308">
                                  <a:moveTo>
                                    <a:pt x="171" y="113"/>
                                  </a:moveTo>
                                  <a:lnTo>
                                    <a:pt x="179" y="106"/>
                                  </a:lnTo>
                                  <a:lnTo>
                                    <a:pt x="195" y="105"/>
                                  </a:lnTo>
                                  <a:lnTo>
                                    <a:pt x="190" y="86"/>
                                  </a:lnTo>
                                  <a:lnTo>
                                    <a:pt x="196" y="68"/>
                                  </a:lnTo>
                                  <a:lnTo>
                                    <a:pt x="190" y="54"/>
                                  </a:lnTo>
                                  <a:lnTo>
                                    <a:pt x="189" y="39"/>
                                  </a:lnTo>
                                  <a:lnTo>
                                    <a:pt x="177" y="28"/>
                                  </a:lnTo>
                                  <a:lnTo>
                                    <a:pt x="183" y="15"/>
                                  </a:lnTo>
                                  <a:lnTo>
                                    <a:pt x="171" y="0"/>
                                  </a:lnTo>
                                  <a:lnTo>
                                    <a:pt x="148" y="0"/>
                                  </a:lnTo>
                                  <a:lnTo>
                                    <a:pt x="132" y="22"/>
                                  </a:lnTo>
                                  <a:lnTo>
                                    <a:pt x="112" y="29"/>
                                  </a:lnTo>
                                  <a:lnTo>
                                    <a:pt x="110" y="44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76" y="58"/>
                                  </a:lnTo>
                                  <a:lnTo>
                                    <a:pt x="67" y="70"/>
                                  </a:lnTo>
                                  <a:lnTo>
                                    <a:pt x="67" y="90"/>
                                  </a:lnTo>
                                  <a:lnTo>
                                    <a:pt x="44" y="105"/>
                                  </a:lnTo>
                                  <a:lnTo>
                                    <a:pt x="28" y="108"/>
                                  </a:lnTo>
                                  <a:lnTo>
                                    <a:pt x="32" y="125"/>
                                  </a:lnTo>
                                  <a:lnTo>
                                    <a:pt x="22" y="145"/>
                                  </a:lnTo>
                                  <a:lnTo>
                                    <a:pt x="3" y="163"/>
                                  </a:lnTo>
                                  <a:lnTo>
                                    <a:pt x="0" y="177"/>
                                  </a:lnTo>
                                  <a:lnTo>
                                    <a:pt x="9" y="196"/>
                                  </a:lnTo>
                                  <a:lnTo>
                                    <a:pt x="23" y="210"/>
                                  </a:lnTo>
                                  <a:lnTo>
                                    <a:pt x="17" y="226"/>
                                  </a:lnTo>
                                  <a:lnTo>
                                    <a:pt x="12" y="240"/>
                                  </a:lnTo>
                                  <a:lnTo>
                                    <a:pt x="30" y="244"/>
                                  </a:lnTo>
                                  <a:lnTo>
                                    <a:pt x="46" y="260"/>
                                  </a:lnTo>
                                  <a:lnTo>
                                    <a:pt x="46" y="294"/>
                                  </a:lnTo>
                                  <a:lnTo>
                                    <a:pt x="64" y="292"/>
                                  </a:lnTo>
                                  <a:lnTo>
                                    <a:pt x="64" y="292"/>
                                  </a:lnTo>
                                  <a:lnTo>
                                    <a:pt x="77" y="308"/>
                                  </a:lnTo>
                                  <a:lnTo>
                                    <a:pt x="83" y="291"/>
                                  </a:lnTo>
                                  <a:lnTo>
                                    <a:pt x="96" y="291"/>
                                  </a:lnTo>
                                  <a:lnTo>
                                    <a:pt x="102" y="281"/>
                                  </a:lnTo>
                                  <a:lnTo>
                                    <a:pt x="107" y="269"/>
                                  </a:lnTo>
                                  <a:lnTo>
                                    <a:pt x="109" y="249"/>
                                  </a:lnTo>
                                  <a:lnTo>
                                    <a:pt x="118" y="240"/>
                                  </a:lnTo>
                                  <a:lnTo>
                                    <a:pt x="119" y="228"/>
                                  </a:lnTo>
                                  <a:lnTo>
                                    <a:pt x="134" y="215"/>
                                  </a:lnTo>
                                  <a:lnTo>
                                    <a:pt x="126" y="208"/>
                                  </a:lnTo>
                                  <a:lnTo>
                                    <a:pt x="134" y="199"/>
                                  </a:lnTo>
                                  <a:lnTo>
                                    <a:pt x="142" y="195"/>
                                  </a:lnTo>
                                  <a:lnTo>
                                    <a:pt x="142" y="182"/>
                                  </a:lnTo>
                                  <a:lnTo>
                                    <a:pt x="151" y="177"/>
                                  </a:lnTo>
                                  <a:lnTo>
                                    <a:pt x="160" y="167"/>
                                  </a:lnTo>
                                  <a:lnTo>
                                    <a:pt x="173" y="161"/>
                                  </a:lnTo>
                                  <a:lnTo>
                                    <a:pt x="177" y="148"/>
                                  </a:lnTo>
                                  <a:lnTo>
                                    <a:pt x="167" y="141"/>
                                  </a:lnTo>
                                  <a:lnTo>
                                    <a:pt x="164" y="132"/>
                                  </a:lnTo>
                                  <a:lnTo>
                                    <a:pt x="171" y="125"/>
                                  </a:lnTo>
                                  <a:lnTo>
                                    <a:pt x="171" y="1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20000"/>
                                <a:lumOff val="8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1" name="Freeform 74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D254B67-7AFB-46DE-A518-4ADD6298E00F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-162415" y="4962446"/>
                              <a:ext cx="434975" cy="320675"/>
                            </a:xfrm>
                            <a:custGeom>
                              <a:avLst/>
                              <a:gdLst>
                                <a:gd name="T0" fmla="*/ 156 w 274"/>
                                <a:gd name="T1" fmla="*/ 21 h 202"/>
                                <a:gd name="T2" fmla="*/ 125 w 274"/>
                                <a:gd name="T3" fmla="*/ 13 h 202"/>
                                <a:gd name="T4" fmla="*/ 96 w 274"/>
                                <a:gd name="T5" fmla="*/ 0 h 202"/>
                                <a:gd name="T6" fmla="*/ 82 w 274"/>
                                <a:gd name="T7" fmla="*/ 11 h 202"/>
                                <a:gd name="T8" fmla="*/ 53 w 274"/>
                                <a:gd name="T9" fmla="*/ 11 h 202"/>
                                <a:gd name="T10" fmla="*/ 45 w 274"/>
                                <a:gd name="T11" fmla="*/ 30 h 202"/>
                                <a:gd name="T12" fmla="*/ 41 w 274"/>
                                <a:gd name="T13" fmla="*/ 46 h 202"/>
                                <a:gd name="T14" fmla="*/ 47 w 274"/>
                                <a:gd name="T15" fmla="*/ 66 h 202"/>
                                <a:gd name="T16" fmla="*/ 25 w 274"/>
                                <a:gd name="T17" fmla="*/ 82 h 202"/>
                                <a:gd name="T18" fmla="*/ 16 w 274"/>
                                <a:gd name="T19" fmla="*/ 100 h 202"/>
                                <a:gd name="T20" fmla="*/ 0 w 274"/>
                                <a:gd name="T21" fmla="*/ 113 h 202"/>
                                <a:gd name="T22" fmla="*/ 13 w 274"/>
                                <a:gd name="T23" fmla="*/ 133 h 202"/>
                                <a:gd name="T24" fmla="*/ 40 w 274"/>
                                <a:gd name="T25" fmla="*/ 142 h 202"/>
                                <a:gd name="T26" fmla="*/ 63 w 274"/>
                                <a:gd name="T27" fmla="*/ 149 h 202"/>
                                <a:gd name="T28" fmla="*/ 95 w 274"/>
                                <a:gd name="T29" fmla="*/ 157 h 202"/>
                                <a:gd name="T30" fmla="*/ 120 w 274"/>
                                <a:gd name="T31" fmla="*/ 170 h 202"/>
                                <a:gd name="T32" fmla="*/ 144 w 274"/>
                                <a:gd name="T33" fmla="*/ 161 h 202"/>
                                <a:gd name="T34" fmla="*/ 167 w 274"/>
                                <a:gd name="T35" fmla="*/ 151 h 202"/>
                                <a:gd name="T36" fmla="*/ 185 w 274"/>
                                <a:gd name="T37" fmla="*/ 164 h 202"/>
                                <a:gd name="T38" fmla="*/ 202 w 274"/>
                                <a:gd name="T39" fmla="*/ 179 h 202"/>
                                <a:gd name="T40" fmla="*/ 224 w 274"/>
                                <a:gd name="T41" fmla="*/ 190 h 202"/>
                                <a:gd name="T42" fmla="*/ 236 w 274"/>
                                <a:gd name="T43" fmla="*/ 190 h 202"/>
                                <a:gd name="T44" fmla="*/ 265 w 274"/>
                                <a:gd name="T45" fmla="*/ 202 h 202"/>
                                <a:gd name="T46" fmla="*/ 272 w 274"/>
                                <a:gd name="T47" fmla="*/ 195 h 202"/>
                                <a:gd name="T48" fmla="*/ 262 w 274"/>
                                <a:gd name="T49" fmla="*/ 161 h 202"/>
                                <a:gd name="T50" fmla="*/ 252 w 274"/>
                                <a:gd name="T51" fmla="*/ 147 h 202"/>
                                <a:gd name="T52" fmla="*/ 253 w 274"/>
                                <a:gd name="T53" fmla="*/ 120 h 202"/>
                                <a:gd name="T54" fmla="*/ 243 w 274"/>
                                <a:gd name="T55" fmla="*/ 99 h 202"/>
                                <a:gd name="T56" fmla="*/ 237 w 274"/>
                                <a:gd name="T57" fmla="*/ 82 h 202"/>
                                <a:gd name="T58" fmla="*/ 226 w 274"/>
                                <a:gd name="T59" fmla="*/ 65 h 202"/>
                                <a:gd name="T60" fmla="*/ 210 w 274"/>
                                <a:gd name="T61" fmla="*/ 52 h 202"/>
                                <a:gd name="T62" fmla="*/ 191 w 274"/>
                                <a:gd name="T63" fmla="*/ 48 h 202"/>
                                <a:gd name="T64" fmla="*/ 185 w 274"/>
                                <a:gd name="T65" fmla="*/ 20 h 202"/>
                                <a:gd name="T66" fmla="*/ 166 w 274"/>
                                <a:gd name="T67" fmla="*/ 18 h 20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</a:cxnLst>
                              <a:rect l="0" t="0" r="r" b="b"/>
                              <a:pathLst>
                                <a:path w="274" h="202">
                                  <a:moveTo>
                                    <a:pt x="166" y="18"/>
                                  </a:moveTo>
                                  <a:lnTo>
                                    <a:pt x="156" y="21"/>
                                  </a:lnTo>
                                  <a:lnTo>
                                    <a:pt x="141" y="14"/>
                                  </a:lnTo>
                                  <a:lnTo>
                                    <a:pt x="125" y="13"/>
                                  </a:lnTo>
                                  <a:lnTo>
                                    <a:pt x="104" y="13"/>
                                  </a:lnTo>
                                  <a:lnTo>
                                    <a:pt x="96" y="0"/>
                                  </a:lnTo>
                                  <a:lnTo>
                                    <a:pt x="89" y="4"/>
                                  </a:lnTo>
                                  <a:lnTo>
                                    <a:pt x="82" y="11"/>
                                  </a:lnTo>
                                  <a:lnTo>
                                    <a:pt x="69" y="10"/>
                                  </a:lnTo>
                                  <a:lnTo>
                                    <a:pt x="53" y="11"/>
                                  </a:lnTo>
                                  <a:lnTo>
                                    <a:pt x="45" y="18"/>
                                  </a:lnTo>
                                  <a:lnTo>
                                    <a:pt x="45" y="30"/>
                                  </a:lnTo>
                                  <a:lnTo>
                                    <a:pt x="38" y="37"/>
                                  </a:lnTo>
                                  <a:lnTo>
                                    <a:pt x="41" y="46"/>
                                  </a:lnTo>
                                  <a:lnTo>
                                    <a:pt x="51" y="53"/>
                                  </a:lnTo>
                                  <a:lnTo>
                                    <a:pt x="47" y="66"/>
                                  </a:lnTo>
                                  <a:lnTo>
                                    <a:pt x="34" y="72"/>
                                  </a:lnTo>
                                  <a:lnTo>
                                    <a:pt x="25" y="82"/>
                                  </a:lnTo>
                                  <a:lnTo>
                                    <a:pt x="16" y="87"/>
                                  </a:lnTo>
                                  <a:lnTo>
                                    <a:pt x="16" y="100"/>
                                  </a:lnTo>
                                  <a:lnTo>
                                    <a:pt x="8" y="104"/>
                                  </a:lnTo>
                                  <a:lnTo>
                                    <a:pt x="0" y="113"/>
                                  </a:lnTo>
                                  <a:lnTo>
                                    <a:pt x="8" y="120"/>
                                  </a:lnTo>
                                  <a:lnTo>
                                    <a:pt x="13" y="133"/>
                                  </a:lnTo>
                                  <a:lnTo>
                                    <a:pt x="22" y="142"/>
                                  </a:lnTo>
                                  <a:lnTo>
                                    <a:pt x="40" y="142"/>
                                  </a:lnTo>
                                  <a:lnTo>
                                    <a:pt x="48" y="151"/>
                                  </a:lnTo>
                                  <a:lnTo>
                                    <a:pt x="63" y="149"/>
                                  </a:lnTo>
                                  <a:lnTo>
                                    <a:pt x="75" y="157"/>
                                  </a:lnTo>
                                  <a:lnTo>
                                    <a:pt x="95" y="157"/>
                                  </a:lnTo>
                                  <a:lnTo>
                                    <a:pt x="106" y="168"/>
                                  </a:lnTo>
                                  <a:lnTo>
                                    <a:pt x="120" y="170"/>
                                  </a:lnTo>
                                  <a:lnTo>
                                    <a:pt x="127" y="161"/>
                                  </a:lnTo>
                                  <a:lnTo>
                                    <a:pt x="144" y="161"/>
                                  </a:lnTo>
                                  <a:lnTo>
                                    <a:pt x="154" y="151"/>
                                  </a:lnTo>
                                  <a:lnTo>
                                    <a:pt x="167" y="151"/>
                                  </a:lnTo>
                                  <a:lnTo>
                                    <a:pt x="178" y="157"/>
                                  </a:lnTo>
                                  <a:lnTo>
                                    <a:pt x="185" y="164"/>
                                  </a:lnTo>
                                  <a:lnTo>
                                    <a:pt x="189" y="179"/>
                                  </a:lnTo>
                                  <a:lnTo>
                                    <a:pt x="202" y="179"/>
                                  </a:lnTo>
                                  <a:lnTo>
                                    <a:pt x="213" y="190"/>
                                  </a:lnTo>
                                  <a:lnTo>
                                    <a:pt x="224" y="190"/>
                                  </a:lnTo>
                                  <a:lnTo>
                                    <a:pt x="227" y="181"/>
                                  </a:lnTo>
                                  <a:lnTo>
                                    <a:pt x="236" y="190"/>
                                  </a:lnTo>
                                  <a:lnTo>
                                    <a:pt x="249" y="196"/>
                                  </a:lnTo>
                                  <a:lnTo>
                                    <a:pt x="265" y="202"/>
                                  </a:lnTo>
                                  <a:lnTo>
                                    <a:pt x="265" y="202"/>
                                  </a:lnTo>
                                  <a:lnTo>
                                    <a:pt x="272" y="195"/>
                                  </a:lnTo>
                                  <a:lnTo>
                                    <a:pt x="274" y="180"/>
                                  </a:lnTo>
                                  <a:lnTo>
                                    <a:pt x="262" y="161"/>
                                  </a:lnTo>
                                  <a:lnTo>
                                    <a:pt x="247" y="155"/>
                                  </a:lnTo>
                                  <a:lnTo>
                                    <a:pt x="252" y="147"/>
                                  </a:lnTo>
                                  <a:lnTo>
                                    <a:pt x="258" y="135"/>
                                  </a:lnTo>
                                  <a:lnTo>
                                    <a:pt x="253" y="120"/>
                                  </a:lnTo>
                                  <a:lnTo>
                                    <a:pt x="250" y="106"/>
                                  </a:lnTo>
                                  <a:lnTo>
                                    <a:pt x="243" y="99"/>
                                  </a:lnTo>
                                  <a:lnTo>
                                    <a:pt x="231" y="94"/>
                                  </a:lnTo>
                                  <a:lnTo>
                                    <a:pt x="237" y="82"/>
                                  </a:lnTo>
                                  <a:lnTo>
                                    <a:pt x="237" y="71"/>
                                  </a:lnTo>
                                  <a:lnTo>
                                    <a:pt x="226" y="65"/>
                                  </a:lnTo>
                                  <a:lnTo>
                                    <a:pt x="224" y="53"/>
                                  </a:lnTo>
                                  <a:lnTo>
                                    <a:pt x="210" y="52"/>
                                  </a:lnTo>
                                  <a:lnTo>
                                    <a:pt x="201" y="61"/>
                                  </a:lnTo>
                                  <a:lnTo>
                                    <a:pt x="191" y="48"/>
                                  </a:lnTo>
                                  <a:lnTo>
                                    <a:pt x="194" y="23"/>
                                  </a:lnTo>
                                  <a:lnTo>
                                    <a:pt x="185" y="20"/>
                                  </a:lnTo>
                                  <a:lnTo>
                                    <a:pt x="176" y="11"/>
                                  </a:lnTo>
                                  <a:lnTo>
                                    <a:pt x="166" y="1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2" name="Freeform 103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E2D2556-FA56-486D-989E-A70E02E2C96B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229698" y="5005308"/>
                              <a:ext cx="796925" cy="644525"/>
                            </a:xfrm>
                            <a:custGeom>
                              <a:avLst/>
                              <a:gdLst>
                                <a:gd name="T0" fmla="*/ 166 w 502"/>
                                <a:gd name="T1" fmla="*/ 0 h 406"/>
                                <a:gd name="T2" fmla="*/ 195 w 502"/>
                                <a:gd name="T3" fmla="*/ 9 h 406"/>
                                <a:gd name="T4" fmla="*/ 224 w 502"/>
                                <a:gd name="T5" fmla="*/ 13 h 406"/>
                                <a:gd name="T6" fmla="*/ 239 w 502"/>
                                <a:gd name="T7" fmla="*/ 38 h 406"/>
                                <a:gd name="T8" fmla="*/ 226 w 502"/>
                                <a:gd name="T9" fmla="*/ 76 h 406"/>
                                <a:gd name="T10" fmla="*/ 224 w 502"/>
                                <a:gd name="T11" fmla="*/ 111 h 406"/>
                                <a:gd name="T12" fmla="*/ 234 w 502"/>
                                <a:gd name="T13" fmla="*/ 130 h 406"/>
                                <a:gd name="T14" fmla="*/ 253 w 502"/>
                                <a:gd name="T15" fmla="*/ 147 h 406"/>
                                <a:gd name="T16" fmla="*/ 269 w 502"/>
                                <a:gd name="T17" fmla="*/ 160 h 406"/>
                                <a:gd name="T18" fmla="*/ 287 w 502"/>
                                <a:gd name="T19" fmla="*/ 169 h 406"/>
                                <a:gd name="T20" fmla="*/ 310 w 502"/>
                                <a:gd name="T21" fmla="*/ 181 h 406"/>
                                <a:gd name="T22" fmla="*/ 332 w 502"/>
                                <a:gd name="T23" fmla="*/ 191 h 406"/>
                                <a:gd name="T24" fmla="*/ 348 w 502"/>
                                <a:gd name="T25" fmla="*/ 205 h 406"/>
                                <a:gd name="T26" fmla="*/ 367 w 502"/>
                                <a:gd name="T27" fmla="*/ 223 h 406"/>
                                <a:gd name="T28" fmla="*/ 375 w 502"/>
                                <a:gd name="T29" fmla="*/ 236 h 406"/>
                                <a:gd name="T30" fmla="*/ 391 w 502"/>
                                <a:gd name="T31" fmla="*/ 229 h 406"/>
                                <a:gd name="T32" fmla="*/ 410 w 502"/>
                                <a:gd name="T33" fmla="*/ 232 h 406"/>
                                <a:gd name="T34" fmla="*/ 416 w 502"/>
                                <a:gd name="T35" fmla="*/ 250 h 406"/>
                                <a:gd name="T36" fmla="*/ 422 w 502"/>
                                <a:gd name="T37" fmla="*/ 259 h 406"/>
                                <a:gd name="T38" fmla="*/ 441 w 502"/>
                                <a:gd name="T39" fmla="*/ 272 h 406"/>
                                <a:gd name="T40" fmla="*/ 454 w 502"/>
                                <a:gd name="T41" fmla="*/ 253 h 406"/>
                                <a:gd name="T42" fmla="*/ 473 w 502"/>
                                <a:gd name="T43" fmla="*/ 271 h 406"/>
                                <a:gd name="T44" fmla="*/ 476 w 502"/>
                                <a:gd name="T45" fmla="*/ 285 h 406"/>
                                <a:gd name="T46" fmla="*/ 483 w 502"/>
                                <a:gd name="T47" fmla="*/ 291 h 406"/>
                                <a:gd name="T48" fmla="*/ 489 w 502"/>
                                <a:gd name="T49" fmla="*/ 300 h 406"/>
                                <a:gd name="T50" fmla="*/ 480 w 502"/>
                                <a:gd name="T51" fmla="*/ 336 h 406"/>
                                <a:gd name="T52" fmla="*/ 448 w 502"/>
                                <a:gd name="T53" fmla="*/ 342 h 406"/>
                                <a:gd name="T54" fmla="*/ 460 w 502"/>
                                <a:gd name="T55" fmla="*/ 373 h 406"/>
                                <a:gd name="T56" fmla="*/ 447 w 502"/>
                                <a:gd name="T57" fmla="*/ 397 h 406"/>
                                <a:gd name="T58" fmla="*/ 418 w 502"/>
                                <a:gd name="T59" fmla="*/ 384 h 406"/>
                                <a:gd name="T60" fmla="*/ 384 w 502"/>
                                <a:gd name="T61" fmla="*/ 397 h 406"/>
                                <a:gd name="T62" fmla="*/ 362 w 502"/>
                                <a:gd name="T63" fmla="*/ 387 h 406"/>
                                <a:gd name="T64" fmla="*/ 326 w 502"/>
                                <a:gd name="T65" fmla="*/ 368 h 406"/>
                                <a:gd name="T66" fmla="*/ 300 w 502"/>
                                <a:gd name="T67" fmla="*/ 331 h 406"/>
                                <a:gd name="T68" fmla="*/ 262 w 502"/>
                                <a:gd name="T69" fmla="*/ 300 h 406"/>
                                <a:gd name="T70" fmla="*/ 221 w 502"/>
                                <a:gd name="T71" fmla="*/ 300 h 406"/>
                                <a:gd name="T72" fmla="*/ 176 w 502"/>
                                <a:gd name="T73" fmla="*/ 315 h 406"/>
                                <a:gd name="T74" fmla="*/ 154 w 502"/>
                                <a:gd name="T75" fmla="*/ 271 h 406"/>
                                <a:gd name="T76" fmla="*/ 136 w 502"/>
                                <a:gd name="T77" fmla="*/ 234 h 406"/>
                                <a:gd name="T78" fmla="*/ 102 w 502"/>
                                <a:gd name="T79" fmla="*/ 227 h 406"/>
                                <a:gd name="T80" fmla="*/ 75 w 502"/>
                                <a:gd name="T81" fmla="*/ 220 h 406"/>
                                <a:gd name="T82" fmla="*/ 61 w 502"/>
                                <a:gd name="T83" fmla="*/ 221 h 406"/>
                                <a:gd name="T84" fmla="*/ 67 w 502"/>
                                <a:gd name="T85" fmla="*/ 185 h 406"/>
                                <a:gd name="T86" fmla="*/ 38 w 502"/>
                                <a:gd name="T87" fmla="*/ 185 h 406"/>
                                <a:gd name="T88" fmla="*/ 25 w 502"/>
                                <a:gd name="T89" fmla="*/ 168 h 406"/>
                                <a:gd name="T90" fmla="*/ 15 w 502"/>
                                <a:gd name="T91" fmla="*/ 134 h 406"/>
                                <a:gd name="T92" fmla="*/ 11 w 502"/>
                                <a:gd name="T93" fmla="*/ 108 h 406"/>
                                <a:gd name="T94" fmla="*/ 40 w 502"/>
                                <a:gd name="T95" fmla="*/ 101 h 406"/>
                                <a:gd name="T96" fmla="*/ 59 w 502"/>
                                <a:gd name="T97" fmla="*/ 88 h 406"/>
                                <a:gd name="T98" fmla="*/ 76 w 502"/>
                                <a:gd name="T99" fmla="*/ 58 h 406"/>
                                <a:gd name="T100" fmla="*/ 107 w 502"/>
                                <a:gd name="T101" fmla="*/ 31 h 406"/>
                                <a:gd name="T102" fmla="*/ 131 w 502"/>
                                <a:gd name="T103" fmla="*/ 15 h 406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</a:cxnLst>
                              <a:rect l="0" t="0" r="r" b="b"/>
                              <a:pathLst>
                                <a:path w="502" h="406">
                                  <a:moveTo>
                                    <a:pt x="150" y="6"/>
                                  </a:moveTo>
                                  <a:lnTo>
                                    <a:pt x="166" y="0"/>
                                  </a:lnTo>
                                  <a:lnTo>
                                    <a:pt x="182" y="3"/>
                                  </a:lnTo>
                                  <a:lnTo>
                                    <a:pt x="195" y="9"/>
                                  </a:lnTo>
                                  <a:lnTo>
                                    <a:pt x="211" y="6"/>
                                  </a:lnTo>
                                  <a:lnTo>
                                    <a:pt x="224" y="13"/>
                                  </a:lnTo>
                                  <a:lnTo>
                                    <a:pt x="226" y="22"/>
                                  </a:lnTo>
                                  <a:lnTo>
                                    <a:pt x="239" y="38"/>
                                  </a:lnTo>
                                  <a:lnTo>
                                    <a:pt x="224" y="67"/>
                                  </a:lnTo>
                                  <a:lnTo>
                                    <a:pt x="226" y="76"/>
                                  </a:lnTo>
                                  <a:lnTo>
                                    <a:pt x="218" y="85"/>
                                  </a:lnTo>
                                  <a:lnTo>
                                    <a:pt x="224" y="111"/>
                                  </a:lnTo>
                                  <a:lnTo>
                                    <a:pt x="234" y="118"/>
                                  </a:lnTo>
                                  <a:lnTo>
                                    <a:pt x="234" y="130"/>
                                  </a:lnTo>
                                  <a:lnTo>
                                    <a:pt x="250" y="137"/>
                                  </a:lnTo>
                                  <a:lnTo>
                                    <a:pt x="253" y="147"/>
                                  </a:lnTo>
                                  <a:lnTo>
                                    <a:pt x="261" y="152"/>
                                  </a:lnTo>
                                  <a:lnTo>
                                    <a:pt x="269" y="160"/>
                                  </a:lnTo>
                                  <a:lnTo>
                                    <a:pt x="279" y="160"/>
                                  </a:lnTo>
                                  <a:lnTo>
                                    <a:pt x="287" y="169"/>
                                  </a:lnTo>
                                  <a:lnTo>
                                    <a:pt x="291" y="179"/>
                                  </a:lnTo>
                                  <a:lnTo>
                                    <a:pt x="310" y="181"/>
                                  </a:lnTo>
                                  <a:lnTo>
                                    <a:pt x="325" y="184"/>
                                  </a:lnTo>
                                  <a:lnTo>
                                    <a:pt x="332" y="191"/>
                                  </a:lnTo>
                                  <a:lnTo>
                                    <a:pt x="343" y="194"/>
                                  </a:lnTo>
                                  <a:lnTo>
                                    <a:pt x="348" y="205"/>
                                  </a:lnTo>
                                  <a:lnTo>
                                    <a:pt x="359" y="217"/>
                                  </a:lnTo>
                                  <a:lnTo>
                                    <a:pt x="367" y="223"/>
                                  </a:lnTo>
                                  <a:lnTo>
                                    <a:pt x="367" y="233"/>
                                  </a:lnTo>
                                  <a:lnTo>
                                    <a:pt x="375" y="236"/>
                                  </a:lnTo>
                                  <a:lnTo>
                                    <a:pt x="391" y="236"/>
                                  </a:lnTo>
                                  <a:lnTo>
                                    <a:pt x="391" y="229"/>
                                  </a:lnTo>
                                  <a:lnTo>
                                    <a:pt x="400" y="232"/>
                                  </a:lnTo>
                                  <a:lnTo>
                                    <a:pt x="410" y="232"/>
                                  </a:lnTo>
                                  <a:lnTo>
                                    <a:pt x="410" y="245"/>
                                  </a:lnTo>
                                  <a:lnTo>
                                    <a:pt x="416" y="250"/>
                                  </a:lnTo>
                                  <a:lnTo>
                                    <a:pt x="422" y="250"/>
                                  </a:lnTo>
                                  <a:lnTo>
                                    <a:pt x="422" y="259"/>
                                  </a:lnTo>
                                  <a:lnTo>
                                    <a:pt x="434" y="265"/>
                                  </a:lnTo>
                                  <a:lnTo>
                                    <a:pt x="441" y="272"/>
                                  </a:lnTo>
                                  <a:lnTo>
                                    <a:pt x="451" y="262"/>
                                  </a:lnTo>
                                  <a:lnTo>
                                    <a:pt x="454" y="253"/>
                                  </a:lnTo>
                                  <a:lnTo>
                                    <a:pt x="466" y="258"/>
                                  </a:lnTo>
                                  <a:lnTo>
                                    <a:pt x="473" y="271"/>
                                  </a:lnTo>
                                  <a:lnTo>
                                    <a:pt x="464" y="278"/>
                                  </a:lnTo>
                                  <a:lnTo>
                                    <a:pt x="476" y="285"/>
                                  </a:lnTo>
                                  <a:lnTo>
                                    <a:pt x="476" y="291"/>
                                  </a:lnTo>
                                  <a:lnTo>
                                    <a:pt x="483" y="291"/>
                                  </a:lnTo>
                                  <a:lnTo>
                                    <a:pt x="495" y="296"/>
                                  </a:lnTo>
                                  <a:lnTo>
                                    <a:pt x="489" y="300"/>
                                  </a:lnTo>
                                  <a:lnTo>
                                    <a:pt x="502" y="316"/>
                                  </a:lnTo>
                                  <a:lnTo>
                                    <a:pt x="480" y="336"/>
                                  </a:lnTo>
                                  <a:lnTo>
                                    <a:pt x="467" y="349"/>
                                  </a:lnTo>
                                  <a:lnTo>
                                    <a:pt x="448" y="342"/>
                                  </a:lnTo>
                                  <a:lnTo>
                                    <a:pt x="438" y="351"/>
                                  </a:lnTo>
                                  <a:lnTo>
                                    <a:pt x="460" y="373"/>
                                  </a:lnTo>
                                  <a:lnTo>
                                    <a:pt x="447" y="380"/>
                                  </a:lnTo>
                                  <a:lnTo>
                                    <a:pt x="447" y="397"/>
                                  </a:lnTo>
                                  <a:lnTo>
                                    <a:pt x="439" y="405"/>
                                  </a:lnTo>
                                  <a:lnTo>
                                    <a:pt x="418" y="384"/>
                                  </a:lnTo>
                                  <a:lnTo>
                                    <a:pt x="406" y="403"/>
                                  </a:lnTo>
                                  <a:lnTo>
                                    <a:pt x="384" y="397"/>
                                  </a:lnTo>
                                  <a:lnTo>
                                    <a:pt x="375" y="406"/>
                                  </a:lnTo>
                                  <a:lnTo>
                                    <a:pt x="362" y="387"/>
                                  </a:lnTo>
                                  <a:lnTo>
                                    <a:pt x="342" y="377"/>
                                  </a:lnTo>
                                  <a:lnTo>
                                    <a:pt x="326" y="368"/>
                                  </a:lnTo>
                                  <a:lnTo>
                                    <a:pt x="320" y="351"/>
                                  </a:lnTo>
                                  <a:lnTo>
                                    <a:pt x="300" y="331"/>
                                  </a:lnTo>
                                  <a:lnTo>
                                    <a:pt x="275" y="326"/>
                                  </a:lnTo>
                                  <a:lnTo>
                                    <a:pt x="262" y="300"/>
                                  </a:lnTo>
                                  <a:lnTo>
                                    <a:pt x="243" y="309"/>
                                  </a:lnTo>
                                  <a:lnTo>
                                    <a:pt x="221" y="300"/>
                                  </a:lnTo>
                                  <a:lnTo>
                                    <a:pt x="198" y="306"/>
                                  </a:lnTo>
                                  <a:lnTo>
                                    <a:pt x="176" y="315"/>
                                  </a:lnTo>
                                  <a:lnTo>
                                    <a:pt x="154" y="291"/>
                                  </a:lnTo>
                                  <a:lnTo>
                                    <a:pt x="154" y="271"/>
                                  </a:lnTo>
                                  <a:lnTo>
                                    <a:pt x="154" y="253"/>
                                  </a:lnTo>
                                  <a:lnTo>
                                    <a:pt x="136" y="234"/>
                                  </a:lnTo>
                                  <a:lnTo>
                                    <a:pt x="127" y="245"/>
                                  </a:lnTo>
                                  <a:lnTo>
                                    <a:pt x="102" y="227"/>
                                  </a:lnTo>
                                  <a:lnTo>
                                    <a:pt x="92" y="217"/>
                                  </a:lnTo>
                                  <a:lnTo>
                                    <a:pt x="75" y="220"/>
                                  </a:lnTo>
                                  <a:lnTo>
                                    <a:pt x="61" y="221"/>
                                  </a:lnTo>
                                  <a:lnTo>
                                    <a:pt x="61" y="221"/>
                                  </a:lnTo>
                                  <a:lnTo>
                                    <a:pt x="61" y="202"/>
                                  </a:lnTo>
                                  <a:lnTo>
                                    <a:pt x="67" y="185"/>
                                  </a:lnTo>
                                  <a:lnTo>
                                    <a:pt x="53" y="181"/>
                                  </a:lnTo>
                                  <a:lnTo>
                                    <a:pt x="38" y="185"/>
                                  </a:lnTo>
                                  <a:lnTo>
                                    <a:pt x="18" y="175"/>
                                  </a:lnTo>
                                  <a:lnTo>
                                    <a:pt x="25" y="168"/>
                                  </a:lnTo>
                                  <a:lnTo>
                                    <a:pt x="27" y="153"/>
                                  </a:lnTo>
                                  <a:lnTo>
                                    <a:pt x="15" y="134"/>
                                  </a:lnTo>
                                  <a:lnTo>
                                    <a:pt x="0" y="128"/>
                                  </a:lnTo>
                                  <a:lnTo>
                                    <a:pt x="11" y="108"/>
                                  </a:lnTo>
                                  <a:lnTo>
                                    <a:pt x="21" y="98"/>
                                  </a:lnTo>
                                  <a:lnTo>
                                    <a:pt x="40" y="101"/>
                                  </a:lnTo>
                                  <a:lnTo>
                                    <a:pt x="45" y="92"/>
                                  </a:lnTo>
                                  <a:lnTo>
                                    <a:pt x="59" y="88"/>
                                  </a:lnTo>
                                  <a:lnTo>
                                    <a:pt x="70" y="72"/>
                                  </a:lnTo>
                                  <a:lnTo>
                                    <a:pt x="76" y="58"/>
                                  </a:lnTo>
                                  <a:lnTo>
                                    <a:pt x="85" y="42"/>
                                  </a:lnTo>
                                  <a:lnTo>
                                    <a:pt x="107" y="31"/>
                                  </a:lnTo>
                                  <a:lnTo>
                                    <a:pt x="121" y="9"/>
                                  </a:lnTo>
                                  <a:lnTo>
                                    <a:pt x="131" y="15"/>
                                  </a:lnTo>
                                  <a:lnTo>
                                    <a:pt x="150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75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  <p:sp>
                          <p:nvSpPr>
                            <p:cNvPr id="143" name="Freeform 58">
                              <a:extLst>
                                <a:ext uri="{FF2B5EF4-FFF2-40B4-BE49-F238E27FC236}">
      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F57E231-83A7-4015-9A90-2FC31259F97F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75773" y="4665583"/>
                              <a:ext cx="941388" cy="892175"/>
                            </a:xfrm>
                            <a:custGeom>
                              <a:avLst/>
                              <a:gdLst>
                                <a:gd name="T0" fmla="*/ 185 w 593"/>
                                <a:gd name="T1" fmla="*/ 34 h 562"/>
                                <a:gd name="T2" fmla="*/ 191 w 593"/>
                                <a:gd name="T3" fmla="*/ 92 h 562"/>
                                <a:gd name="T4" fmla="*/ 125 w 593"/>
                                <a:gd name="T5" fmla="*/ 69 h 562"/>
                                <a:gd name="T6" fmla="*/ 102 w 593"/>
                                <a:gd name="T7" fmla="*/ 79 h 562"/>
                                <a:gd name="T8" fmla="*/ 85 w 593"/>
                                <a:gd name="T9" fmla="*/ 80 h 562"/>
                                <a:gd name="T10" fmla="*/ 67 w 593"/>
                                <a:gd name="T11" fmla="*/ 115 h 562"/>
                                <a:gd name="T12" fmla="*/ 79 w 593"/>
                                <a:gd name="T13" fmla="*/ 169 h 562"/>
                                <a:gd name="T14" fmla="*/ 57 w 593"/>
                                <a:gd name="T15" fmla="*/ 207 h 562"/>
                                <a:gd name="T16" fmla="*/ 28 w 593"/>
                                <a:gd name="T17" fmla="*/ 243 h 562"/>
                                <a:gd name="T18" fmla="*/ 8 w 593"/>
                                <a:gd name="T19" fmla="*/ 290 h 562"/>
                                <a:gd name="T20" fmla="*/ 16 w 593"/>
                                <a:gd name="T21" fmla="*/ 332 h 562"/>
                                <a:gd name="T22" fmla="*/ 35 w 593"/>
                                <a:gd name="T23" fmla="*/ 361 h 562"/>
                                <a:gd name="T24" fmla="*/ 61 w 593"/>
                                <a:gd name="T25" fmla="*/ 374 h 562"/>
                                <a:gd name="T26" fmla="*/ 92 w 593"/>
                                <a:gd name="T27" fmla="*/ 395 h 562"/>
                                <a:gd name="T28" fmla="*/ 125 w 593"/>
                                <a:gd name="T29" fmla="*/ 408 h 562"/>
                                <a:gd name="T30" fmla="*/ 149 w 593"/>
                                <a:gd name="T31" fmla="*/ 437 h 562"/>
                                <a:gd name="T32" fmla="*/ 173 w 593"/>
                                <a:gd name="T33" fmla="*/ 450 h 562"/>
                                <a:gd name="T34" fmla="*/ 192 w 593"/>
                                <a:gd name="T35" fmla="*/ 446 h 562"/>
                                <a:gd name="T36" fmla="*/ 204 w 593"/>
                                <a:gd name="T37" fmla="*/ 464 h 562"/>
                                <a:gd name="T38" fmla="*/ 223 w 593"/>
                                <a:gd name="T39" fmla="*/ 486 h 562"/>
                                <a:gd name="T40" fmla="*/ 248 w 593"/>
                                <a:gd name="T41" fmla="*/ 472 h 562"/>
                                <a:gd name="T42" fmla="*/ 258 w 593"/>
                                <a:gd name="T43" fmla="*/ 499 h 562"/>
                                <a:gd name="T44" fmla="*/ 277 w 593"/>
                                <a:gd name="T45" fmla="*/ 510 h 562"/>
                                <a:gd name="T46" fmla="*/ 284 w 593"/>
                                <a:gd name="T47" fmla="*/ 530 h 562"/>
                                <a:gd name="T48" fmla="*/ 307 w 593"/>
                                <a:gd name="T49" fmla="*/ 531 h 562"/>
                                <a:gd name="T50" fmla="*/ 316 w 593"/>
                                <a:gd name="T51" fmla="*/ 555 h 562"/>
                                <a:gd name="T52" fmla="*/ 336 w 593"/>
                                <a:gd name="T53" fmla="*/ 549 h 562"/>
                                <a:gd name="T54" fmla="*/ 362 w 593"/>
                                <a:gd name="T55" fmla="*/ 559 h 562"/>
                                <a:gd name="T56" fmla="*/ 390 w 593"/>
                                <a:gd name="T57" fmla="*/ 545 h 562"/>
                                <a:gd name="T58" fmla="*/ 394 w 593"/>
                                <a:gd name="T59" fmla="*/ 512 h 562"/>
                                <a:gd name="T60" fmla="*/ 422 w 593"/>
                                <a:gd name="T61" fmla="*/ 486 h 562"/>
                                <a:gd name="T62" fmla="*/ 455 w 593"/>
                                <a:gd name="T63" fmla="*/ 459 h 562"/>
                                <a:gd name="T64" fmla="*/ 437 w 593"/>
                                <a:gd name="T65" fmla="*/ 441 h 562"/>
                                <a:gd name="T66" fmla="*/ 409 w 593"/>
                                <a:gd name="T67" fmla="*/ 438 h 562"/>
                                <a:gd name="T68" fmla="*/ 389 w 593"/>
                                <a:gd name="T69" fmla="*/ 460 h 562"/>
                                <a:gd name="T70" fmla="*/ 361 w 593"/>
                                <a:gd name="T71" fmla="*/ 444 h 562"/>
                                <a:gd name="T72" fmla="*/ 370 w 593"/>
                                <a:gd name="T73" fmla="*/ 411 h 562"/>
                                <a:gd name="T74" fmla="*/ 389 w 593"/>
                                <a:gd name="T75" fmla="*/ 395 h 562"/>
                                <a:gd name="T76" fmla="*/ 403 w 593"/>
                                <a:gd name="T77" fmla="*/ 373 h 562"/>
                                <a:gd name="T78" fmla="*/ 413 w 593"/>
                                <a:gd name="T79" fmla="*/ 344 h 562"/>
                                <a:gd name="T80" fmla="*/ 406 w 593"/>
                                <a:gd name="T81" fmla="*/ 306 h 562"/>
                                <a:gd name="T82" fmla="*/ 394 w 593"/>
                                <a:gd name="T83" fmla="*/ 267 h 562"/>
                                <a:gd name="T84" fmla="*/ 431 w 593"/>
                                <a:gd name="T85" fmla="*/ 280 h 562"/>
                                <a:gd name="T86" fmla="*/ 470 w 593"/>
                                <a:gd name="T87" fmla="*/ 300 h 562"/>
                                <a:gd name="T88" fmla="*/ 499 w 593"/>
                                <a:gd name="T89" fmla="*/ 325 h 562"/>
                                <a:gd name="T90" fmla="*/ 535 w 593"/>
                                <a:gd name="T91" fmla="*/ 329 h 562"/>
                                <a:gd name="T92" fmla="*/ 563 w 593"/>
                                <a:gd name="T93" fmla="*/ 345 h 562"/>
                                <a:gd name="T94" fmla="*/ 572 w 593"/>
                                <a:gd name="T95" fmla="*/ 315 h 562"/>
                                <a:gd name="T96" fmla="*/ 570 w 593"/>
                                <a:gd name="T97" fmla="*/ 278 h 562"/>
                                <a:gd name="T98" fmla="*/ 564 w 593"/>
                                <a:gd name="T99" fmla="*/ 251 h 562"/>
                                <a:gd name="T100" fmla="*/ 577 w 593"/>
                                <a:gd name="T101" fmla="*/ 230 h 562"/>
                                <a:gd name="T102" fmla="*/ 586 w 593"/>
                                <a:gd name="T103" fmla="*/ 197 h 562"/>
                                <a:gd name="T104" fmla="*/ 548 w 593"/>
                                <a:gd name="T105" fmla="*/ 200 h 562"/>
                                <a:gd name="T106" fmla="*/ 519 w 593"/>
                                <a:gd name="T107" fmla="*/ 175 h 562"/>
                                <a:gd name="T108" fmla="*/ 492 w 593"/>
                                <a:gd name="T109" fmla="*/ 131 h 562"/>
                                <a:gd name="T110" fmla="*/ 471 w 593"/>
                                <a:gd name="T111" fmla="*/ 86 h 562"/>
                                <a:gd name="T112" fmla="*/ 442 w 593"/>
                                <a:gd name="T113" fmla="*/ 118 h 562"/>
                                <a:gd name="T114" fmla="*/ 439 w 593"/>
                                <a:gd name="T115" fmla="*/ 57 h 562"/>
                                <a:gd name="T116" fmla="*/ 384 w 593"/>
                                <a:gd name="T117" fmla="*/ 54 h 562"/>
                                <a:gd name="T118" fmla="*/ 303 w 593"/>
                                <a:gd name="T119" fmla="*/ 48 h 562"/>
                                <a:gd name="T120" fmla="*/ 293 w 593"/>
                                <a:gd name="T121" fmla="*/ 112 h 562"/>
                                <a:gd name="T122" fmla="*/ 246 w 593"/>
                                <a:gd name="T123" fmla="*/ 89 h 562"/>
                                <a:gd name="T124" fmla="*/ 217 w 593"/>
                                <a:gd name="T125" fmla="*/ 0 h 562"/>
                              </a:gdLst>
                              <a:ahLst/>
                              <a:cxnLst>
                                <a:cxn ang="0">
                                  <a:pos x="T0" y="T1"/>
                                </a:cxn>
                                <a:cxn ang="0">
                                  <a:pos x="T2" y="T3"/>
                                </a:cxn>
                                <a:cxn ang="0">
                                  <a:pos x="T4" y="T5"/>
                                </a:cxn>
                                <a:cxn ang="0">
                                  <a:pos x="T6" y="T7"/>
                                </a:cxn>
                                <a:cxn ang="0">
                                  <a:pos x="T8" y="T9"/>
                                </a:cxn>
                                <a:cxn ang="0">
                                  <a:pos x="T10" y="T11"/>
                                </a:cxn>
                                <a:cxn ang="0">
                                  <a:pos x="T12" y="T13"/>
                                </a:cxn>
                                <a:cxn ang="0">
                                  <a:pos x="T14" y="T15"/>
                                </a:cxn>
                                <a:cxn ang="0">
                                  <a:pos x="T16" y="T17"/>
                                </a:cxn>
                                <a:cxn ang="0">
                                  <a:pos x="T18" y="T19"/>
                                </a:cxn>
                                <a:cxn ang="0">
                                  <a:pos x="T20" y="T21"/>
                                </a:cxn>
                                <a:cxn ang="0">
                                  <a:pos x="T22" y="T23"/>
                                </a:cxn>
                                <a:cxn ang="0">
                                  <a:pos x="T24" y="T25"/>
                                </a:cxn>
                                <a:cxn ang="0">
                                  <a:pos x="T26" y="T27"/>
                                </a:cxn>
                                <a:cxn ang="0">
                                  <a:pos x="T28" y="T29"/>
                                </a:cxn>
                                <a:cxn ang="0">
                                  <a:pos x="T30" y="T31"/>
                                </a:cxn>
                                <a:cxn ang="0">
                                  <a:pos x="T32" y="T33"/>
                                </a:cxn>
                                <a:cxn ang="0">
                                  <a:pos x="T34" y="T35"/>
                                </a:cxn>
                                <a:cxn ang="0">
                                  <a:pos x="T36" y="T37"/>
                                </a:cxn>
                                <a:cxn ang="0">
                                  <a:pos x="T38" y="T39"/>
                                </a:cxn>
                                <a:cxn ang="0">
                                  <a:pos x="T40" y="T41"/>
                                </a:cxn>
                                <a:cxn ang="0">
                                  <a:pos x="T42" y="T43"/>
                                </a:cxn>
                                <a:cxn ang="0">
                                  <a:pos x="T44" y="T45"/>
                                </a:cxn>
                                <a:cxn ang="0">
                                  <a:pos x="T46" y="T47"/>
                                </a:cxn>
                                <a:cxn ang="0">
                                  <a:pos x="T48" y="T49"/>
                                </a:cxn>
                                <a:cxn ang="0">
                                  <a:pos x="T50" y="T51"/>
                                </a:cxn>
                                <a:cxn ang="0">
                                  <a:pos x="T52" y="T53"/>
                                </a:cxn>
                                <a:cxn ang="0">
                                  <a:pos x="T54" y="T55"/>
                                </a:cxn>
                                <a:cxn ang="0">
                                  <a:pos x="T56" y="T57"/>
                                </a:cxn>
                                <a:cxn ang="0">
                                  <a:pos x="T58" y="T59"/>
                                </a:cxn>
                                <a:cxn ang="0">
                                  <a:pos x="T60" y="T61"/>
                                </a:cxn>
                                <a:cxn ang="0">
                                  <a:pos x="T62" y="T63"/>
                                </a:cxn>
                                <a:cxn ang="0">
                                  <a:pos x="T64" y="T65"/>
                                </a:cxn>
                                <a:cxn ang="0">
                                  <a:pos x="T66" y="T67"/>
                                </a:cxn>
                                <a:cxn ang="0">
                                  <a:pos x="T68" y="T69"/>
                                </a:cxn>
                                <a:cxn ang="0">
                                  <a:pos x="T70" y="T71"/>
                                </a:cxn>
                                <a:cxn ang="0">
                                  <a:pos x="T72" y="T73"/>
                                </a:cxn>
                                <a:cxn ang="0">
                                  <a:pos x="T74" y="T75"/>
                                </a:cxn>
                                <a:cxn ang="0">
                                  <a:pos x="T76" y="T77"/>
                                </a:cxn>
                                <a:cxn ang="0">
                                  <a:pos x="T78" y="T79"/>
                                </a:cxn>
                                <a:cxn ang="0">
                                  <a:pos x="T80" y="T81"/>
                                </a:cxn>
                                <a:cxn ang="0">
                                  <a:pos x="T82" y="T83"/>
                                </a:cxn>
                                <a:cxn ang="0">
                                  <a:pos x="T84" y="T85"/>
                                </a:cxn>
                                <a:cxn ang="0">
                                  <a:pos x="T86" y="T87"/>
                                </a:cxn>
                                <a:cxn ang="0">
                                  <a:pos x="T88" y="T89"/>
                                </a:cxn>
                                <a:cxn ang="0">
                                  <a:pos x="T90" y="T91"/>
                                </a:cxn>
                                <a:cxn ang="0">
                                  <a:pos x="T92" y="T93"/>
                                </a:cxn>
                                <a:cxn ang="0">
                                  <a:pos x="T94" y="T95"/>
                                </a:cxn>
                                <a:cxn ang="0">
                                  <a:pos x="T96" y="T97"/>
                                </a:cxn>
                                <a:cxn ang="0">
                                  <a:pos x="T98" y="T99"/>
                                </a:cxn>
                                <a:cxn ang="0">
                                  <a:pos x="T100" y="T101"/>
                                </a:cxn>
                                <a:cxn ang="0">
                                  <a:pos x="T102" y="T103"/>
                                </a:cxn>
                                <a:cxn ang="0">
                                  <a:pos x="T104" y="T105"/>
                                </a:cxn>
                                <a:cxn ang="0">
                                  <a:pos x="T106" y="T107"/>
                                </a:cxn>
                                <a:cxn ang="0">
                                  <a:pos x="T108" y="T109"/>
                                </a:cxn>
                                <a:cxn ang="0">
                                  <a:pos x="T110" y="T111"/>
                                </a:cxn>
                                <a:cxn ang="0">
                                  <a:pos x="T112" y="T113"/>
                                </a:cxn>
                                <a:cxn ang="0">
                                  <a:pos x="T114" y="T115"/>
                                </a:cxn>
                                <a:cxn ang="0">
                                  <a:pos x="T116" y="T117"/>
                                </a:cxn>
                                <a:cxn ang="0">
                                  <a:pos x="T118" y="T119"/>
                                </a:cxn>
                                <a:cxn ang="0">
                                  <a:pos x="T120" y="T121"/>
                                </a:cxn>
                                <a:cxn ang="0">
                                  <a:pos x="T122" y="T123"/>
                                </a:cxn>
                                <a:cxn ang="0">
                                  <a:pos x="T124" y="T125"/>
                                </a:cxn>
                              </a:cxnLst>
                              <a:rect l="0" t="0" r="r" b="b"/>
                              <a:pathLst>
                                <a:path w="593" h="562">
                                  <a:moveTo>
                                    <a:pt x="201" y="0"/>
                                  </a:moveTo>
                                  <a:lnTo>
                                    <a:pt x="185" y="18"/>
                                  </a:lnTo>
                                  <a:lnTo>
                                    <a:pt x="185" y="34"/>
                                  </a:lnTo>
                                  <a:lnTo>
                                    <a:pt x="182" y="56"/>
                                  </a:lnTo>
                                  <a:lnTo>
                                    <a:pt x="195" y="69"/>
                                  </a:lnTo>
                                  <a:lnTo>
                                    <a:pt x="191" y="92"/>
                                  </a:lnTo>
                                  <a:lnTo>
                                    <a:pt x="166" y="109"/>
                                  </a:lnTo>
                                  <a:lnTo>
                                    <a:pt x="144" y="89"/>
                                  </a:lnTo>
                                  <a:lnTo>
                                    <a:pt x="125" y="69"/>
                                  </a:lnTo>
                                  <a:lnTo>
                                    <a:pt x="120" y="75"/>
                                  </a:lnTo>
                                  <a:lnTo>
                                    <a:pt x="112" y="86"/>
                                  </a:lnTo>
                                  <a:lnTo>
                                    <a:pt x="102" y="79"/>
                                  </a:lnTo>
                                  <a:lnTo>
                                    <a:pt x="98" y="83"/>
                                  </a:lnTo>
                                  <a:lnTo>
                                    <a:pt x="91" y="75"/>
                                  </a:lnTo>
                                  <a:lnTo>
                                    <a:pt x="85" y="80"/>
                                  </a:lnTo>
                                  <a:lnTo>
                                    <a:pt x="86" y="96"/>
                                  </a:lnTo>
                                  <a:lnTo>
                                    <a:pt x="80" y="109"/>
                                  </a:lnTo>
                                  <a:lnTo>
                                    <a:pt x="67" y="115"/>
                                  </a:lnTo>
                                  <a:lnTo>
                                    <a:pt x="63" y="127"/>
                                  </a:lnTo>
                                  <a:lnTo>
                                    <a:pt x="60" y="150"/>
                                  </a:lnTo>
                                  <a:lnTo>
                                    <a:pt x="79" y="169"/>
                                  </a:lnTo>
                                  <a:lnTo>
                                    <a:pt x="72" y="189"/>
                                  </a:lnTo>
                                  <a:lnTo>
                                    <a:pt x="56" y="194"/>
                                  </a:lnTo>
                                  <a:lnTo>
                                    <a:pt x="57" y="207"/>
                                  </a:lnTo>
                                  <a:lnTo>
                                    <a:pt x="54" y="223"/>
                                  </a:lnTo>
                                  <a:lnTo>
                                    <a:pt x="35" y="242"/>
                                  </a:lnTo>
                                  <a:lnTo>
                                    <a:pt x="28" y="243"/>
                                  </a:lnTo>
                                  <a:lnTo>
                                    <a:pt x="21" y="252"/>
                                  </a:lnTo>
                                  <a:lnTo>
                                    <a:pt x="6" y="281"/>
                                  </a:lnTo>
                                  <a:lnTo>
                                    <a:pt x="8" y="290"/>
                                  </a:lnTo>
                                  <a:lnTo>
                                    <a:pt x="0" y="299"/>
                                  </a:lnTo>
                                  <a:lnTo>
                                    <a:pt x="6" y="325"/>
                                  </a:lnTo>
                                  <a:lnTo>
                                    <a:pt x="16" y="332"/>
                                  </a:lnTo>
                                  <a:lnTo>
                                    <a:pt x="16" y="344"/>
                                  </a:lnTo>
                                  <a:lnTo>
                                    <a:pt x="32" y="351"/>
                                  </a:lnTo>
                                  <a:lnTo>
                                    <a:pt x="35" y="361"/>
                                  </a:lnTo>
                                  <a:lnTo>
                                    <a:pt x="43" y="366"/>
                                  </a:lnTo>
                                  <a:lnTo>
                                    <a:pt x="51" y="374"/>
                                  </a:lnTo>
                                  <a:lnTo>
                                    <a:pt x="61" y="374"/>
                                  </a:lnTo>
                                  <a:lnTo>
                                    <a:pt x="69" y="383"/>
                                  </a:lnTo>
                                  <a:lnTo>
                                    <a:pt x="73" y="393"/>
                                  </a:lnTo>
                                  <a:lnTo>
                                    <a:pt x="92" y="395"/>
                                  </a:lnTo>
                                  <a:lnTo>
                                    <a:pt x="107" y="398"/>
                                  </a:lnTo>
                                  <a:lnTo>
                                    <a:pt x="114" y="405"/>
                                  </a:lnTo>
                                  <a:lnTo>
                                    <a:pt x="125" y="408"/>
                                  </a:lnTo>
                                  <a:lnTo>
                                    <a:pt x="130" y="419"/>
                                  </a:lnTo>
                                  <a:lnTo>
                                    <a:pt x="141" y="431"/>
                                  </a:lnTo>
                                  <a:lnTo>
                                    <a:pt x="149" y="437"/>
                                  </a:lnTo>
                                  <a:lnTo>
                                    <a:pt x="149" y="447"/>
                                  </a:lnTo>
                                  <a:lnTo>
                                    <a:pt x="157" y="450"/>
                                  </a:lnTo>
                                  <a:lnTo>
                                    <a:pt x="173" y="450"/>
                                  </a:lnTo>
                                  <a:lnTo>
                                    <a:pt x="173" y="443"/>
                                  </a:lnTo>
                                  <a:lnTo>
                                    <a:pt x="182" y="446"/>
                                  </a:lnTo>
                                  <a:lnTo>
                                    <a:pt x="192" y="446"/>
                                  </a:lnTo>
                                  <a:lnTo>
                                    <a:pt x="192" y="459"/>
                                  </a:lnTo>
                                  <a:lnTo>
                                    <a:pt x="198" y="464"/>
                                  </a:lnTo>
                                  <a:lnTo>
                                    <a:pt x="204" y="464"/>
                                  </a:lnTo>
                                  <a:lnTo>
                                    <a:pt x="204" y="473"/>
                                  </a:lnTo>
                                  <a:lnTo>
                                    <a:pt x="216" y="479"/>
                                  </a:lnTo>
                                  <a:lnTo>
                                    <a:pt x="223" y="486"/>
                                  </a:lnTo>
                                  <a:lnTo>
                                    <a:pt x="233" y="476"/>
                                  </a:lnTo>
                                  <a:lnTo>
                                    <a:pt x="236" y="467"/>
                                  </a:lnTo>
                                  <a:lnTo>
                                    <a:pt x="248" y="472"/>
                                  </a:lnTo>
                                  <a:lnTo>
                                    <a:pt x="255" y="485"/>
                                  </a:lnTo>
                                  <a:lnTo>
                                    <a:pt x="246" y="492"/>
                                  </a:lnTo>
                                  <a:lnTo>
                                    <a:pt x="258" y="499"/>
                                  </a:lnTo>
                                  <a:lnTo>
                                    <a:pt x="258" y="505"/>
                                  </a:lnTo>
                                  <a:lnTo>
                                    <a:pt x="265" y="505"/>
                                  </a:lnTo>
                                  <a:lnTo>
                                    <a:pt x="277" y="510"/>
                                  </a:lnTo>
                                  <a:lnTo>
                                    <a:pt x="271" y="514"/>
                                  </a:lnTo>
                                  <a:lnTo>
                                    <a:pt x="278" y="523"/>
                                  </a:lnTo>
                                  <a:lnTo>
                                    <a:pt x="284" y="530"/>
                                  </a:lnTo>
                                  <a:lnTo>
                                    <a:pt x="294" y="520"/>
                                  </a:lnTo>
                                  <a:lnTo>
                                    <a:pt x="301" y="523"/>
                                  </a:lnTo>
                                  <a:lnTo>
                                    <a:pt x="307" y="531"/>
                                  </a:lnTo>
                                  <a:lnTo>
                                    <a:pt x="310" y="536"/>
                                  </a:lnTo>
                                  <a:lnTo>
                                    <a:pt x="320" y="545"/>
                                  </a:lnTo>
                                  <a:lnTo>
                                    <a:pt x="316" y="555"/>
                                  </a:lnTo>
                                  <a:lnTo>
                                    <a:pt x="325" y="559"/>
                                  </a:lnTo>
                                  <a:lnTo>
                                    <a:pt x="338" y="556"/>
                                  </a:lnTo>
                                  <a:lnTo>
                                    <a:pt x="336" y="549"/>
                                  </a:lnTo>
                                  <a:lnTo>
                                    <a:pt x="345" y="552"/>
                                  </a:lnTo>
                                  <a:lnTo>
                                    <a:pt x="359" y="552"/>
                                  </a:lnTo>
                                  <a:lnTo>
                                    <a:pt x="362" y="559"/>
                                  </a:lnTo>
                                  <a:lnTo>
                                    <a:pt x="371" y="562"/>
                                  </a:lnTo>
                                  <a:lnTo>
                                    <a:pt x="380" y="552"/>
                                  </a:lnTo>
                                  <a:lnTo>
                                    <a:pt x="390" y="545"/>
                                  </a:lnTo>
                                  <a:lnTo>
                                    <a:pt x="397" y="530"/>
                                  </a:lnTo>
                                  <a:lnTo>
                                    <a:pt x="387" y="520"/>
                                  </a:lnTo>
                                  <a:lnTo>
                                    <a:pt x="394" y="512"/>
                                  </a:lnTo>
                                  <a:lnTo>
                                    <a:pt x="406" y="505"/>
                                  </a:lnTo>
                                  <a:lnTo>
                                    <a:pt x="407" y="496"/>
                                  </a:lnTo>
                                  <a:lnTo>
                                    <a:pt x="422" y="486"/>
                                  </a:lnTo>
                                  <a:lnTo>
                                    <a:pt x="435" y="475"/>
                                  </a:lnTo>
                                  <a:lnTo>
                                    <a:pt x="444" y="470"/>
                                  </a:lnTo>
                                  <a:lnTo>
                                    <a:pt x="455" y="459"/>
                                  </a:lnTo>
                                  <a:lnTo>
                                    <a:pt x="448" y="450"/>
                                  </a:lnTo>
                                  <a:lnTo>
                                    <a:pt x="447" y="437"/>
                                  </a:lnTo>
                                  <a:lnTo>
                                    <a:pt x="437" y="441"/>
                                  </a:lnTo>
                                  <a:lnTo>
                                    <a:pt x="431" y="435"/>
                                  </a:lnTo>
                                  <a:lnTo>
                                    <a:pt x="422" y="435"/>
                                  </a:lnTo>
                                  <a:lnTo>
                                    <a:pt x="409" y="438"/>
                                  </a:lnTo>
                                  <a:lnTo>
                                    <a:pt x="405" y="450"/>
                                  </a:lnTo>
                                  <a:lnTo>
                                    <a:pt x="397" y="448"/>
                                  </a:lnTo>
                                  <a:lnTo>
                                    <a:pt x="389" y="460"/>
                                  </a:lnTo>
                                  <a:lnTo>
                                    <a:pt x="381" y="453"/>
                                  </a:lnTo>
                                  <a:lnTo>
                                    <a:pt x="371" y="448"/>
                                  </a:lnTo>
                                  <a:lnTo>
                                    <a:pt x="361" y="444"/>
                                  </a:lnTo>
                                  <a:lnTo>
                                    <a:pt x="359" y="428"/>
                                  </a:lnTo>
                                  <a:lnTo>
                                    <a:pt x="371" y="422"/>
                                  </a:lnTo>
                                  <a:lnTo>
                                    <a:pt x="370" y="411"/>
                                  </a:lnTo>
                                  <a:lnTo>
                                    <a:pt x="374" y="406"/>
                                  </a:lnTo>
                                  <a:lnTo>
                                    <a:pt x="378" y="398"/>
                                  </a:lnTo>
                                  <a:lnTo>
                                    <a:pt x="389" y="395"/>
                                  </a:lnTo>
                                  <a:lnTo>
                                    <a:pt x="403" y="398"/>
                                  </a:lnTo>
                                  <a:lnTo>
                                    <a:pt x="405" y="389"/>
                                  </a:lnTo>
                                  <a:lnTo>
                                    <a:pt x="403" y="373"/>
                                  </a:lnTo>
                                  <a:lnTo>
                                    <a:pt x="396" y="367"/>
                                  </a:lnTo>
                                  <a:lnTo>
                                    <a:pt x="400" y="351"/>
                                  </a:lnTo>
                                  <a:lnTo>
                                    <a:pt x="413" y="344"/>
                                  </a:lnTo>
                                  <a:lnTo>
                                    <a:pt x="413" y="329"/>
                                  </a:lnTo>
                                  <a:lnTo>
                                    <a:pt x="416" y="316"/>
                                  </a:lnTo>
                                  <a:lnTo>
                                    <a:pt x="406" y="306"/>
                                  </a:lnTo>
                                  <a:lnTo>
                                    <a:pt x="396" y="291"/>
                                  </a:lnTo>
                                  <a:lnTo>
                                    <a:pt x="396" y="280"/>
                                  </a:lnTo>
                                  <a:lnTo>
                                    <a:pt x="394" y="267"/>
                                  </a:lnTo>
                                  <a:lnTo>
                                    <a:pt x="406" y="267"/>
                                  </a:lnTo>
                                  <a:lnTo>
                                    <a:pt x="419" y="277"/>
                                  </a:lnTo>
                                  <a:lnTo>
                                    <a:pt x="431" y="280"/>
                                  </a:lnTo>
                                  <a:lnTo>
                                    <a:pt x="439" y="288"/>
                                  </a:lnTo>
                                  <a:lnTo>
                                    <a:pt x="455" y="291"/>
                                  </a:lnTo>
                                  <a:lnTo>
                                    <a:pt x="470" y="300"/>
                                  </a:lnTo>
                                  <a:lnTo>
                                    <a:pt x="486" y="316"/>
                                  </a:lnTo>
                                  <a:lnTo>
                                    <a:pt x="489" y="331"/>
                                  </a:lnTo>
                                  <a:lnTo>
                                    <a:pt x="499" y="325"/>
                                  </a:lnTo>
                                  <a:lnTo>
                                    <a:pt x="512" y="320"/>
                                  </a:lnTo>
                                  <a:lnTo>
                                    <a:pt x="522" y="326"/>
                                  </a:lnTo>
                                  <a:lnTo>
                                    <a:pt x="535" y="329"/>
                                  </a:lnTo>
                                  <a:lnTo>
                                    <a:pt x="547" y="339"/>
                                  </a:lnTo>
                                  <a:lnTo>
                                    <a:pt x="556" y="339"/>
                                  </a:lnTo>
                                  <a:lnTo>
                                    <a:pt x="563" y="345"/>
                                  </a:lnTo>
                                  <a:lnTo>
                                    <a:pt x="570" y="336"/>
                                  </a:lnTo>
                                  <a:lnTo>
                                    <a:pt x="579" y="322"/>
                                  </a:lnTo>
                                  <a:lnTo>
                                    <a:pt x="572" y="315"/>
                                  </a:lnTo>
                                  <a:lnTo>
                                    <a:pt x="569" y="302"/>
                                  </a:lnTo>
                                  <a:lnTo>
                                    <a:pt x="576" y="288"/>
                                  </a:lnTo>
                                  <a:lnTo>
                                    <a:pt x="570" y="278"/>
                                  </a:lnTo>
                                  <a:lnTo>
                                    <a:pt x="560" y="268"/>
                                  </a:lnTo>
                                  <a:lnTo>
                                    <a:pt x="556" y="259"/>
                                  </a:lnTo>
                                  <a:lnTo>
                                    <a:pt x="564" y="251"/>
                                  </a:lnTo>
                                  <a:lnTo>
                                    <a:pt x="572" y="243"/>
                                  </a:lnTo>
                                  <a:lnTo>
                                    <a:pt x="572" y="237"/>
                                  </a:lnTo>
                                  <a:lnTo>
                                    <a:pt x="577" y="230"/>
                                  </a:lnTo>
                                  <a:lnTo>
                                    <a:pt x="583" y="216"/>
                                  </a:lnTo>
                                  <a:lnTo>
                                    <a:pt x="593" y="205"/>
                                  </a:lnTo>
                                  <a:lnTo>
                                    <a:pt x="586" y="197"/>
                                  </a:lnTo>
                                  <a:lnTo>
                                    <a:pt x="567" y="188"/>
                                  </a:lnTo>
                                  <a:lnTo>
                                    <a:pt x="566" y="194"/>
                                  </a:lnTo>
                                  <a:lnTo>
                                    <a:pt x="548" y="200"/>
                                  </a:lnTo>
                                  <a:lnTo>
                                    <a:pt x="540" y="197"/>
                                  </a:lnTo>
                                  <a:lnTo>
                                    <a:pt x="528" y="184"/>
                                  </a:lnTo>
                                  <a:lnTo>
                                    <a:pt x="519" y="175"/>
                                  </a:lnTo>
                                  <a:lnTo>
                                    <a:pt x="515" y="157"/>
                                  </a:lnTo>
                                  <a:lnTo>
                                    <a:pt x="500" y="143"/>
                                  </a:lnTo>
                                  <a:lnTo>
                                    <a:pt x="492" y="131"/>
                                  </a:lnTo>
                                  <a:lnTo>
                                    <a:pt x="486" y="111"/>
                                  </a:lnTo>
                                  <a:lnTo>
                                    <a:pt x="479" y="95"/>
                                  </a:lnTo>
                                  <a:lnTo>
                                    <a:pt x="471" y="86"/>
                                  </a:lnTo>
                                  <a:lnTo>
                                    <a:pt x="471" y="86"/>
                                  </a:lnTo>
                                  <a:lnTo>
                                    <a:pt x="454" y="102"/>
                                  </a:lnTo>
                                  <a:lnTo>
                                    <a:pt x="442" y="118"/>
                                  </a:lnTo>
                                  <a:lnTo>
                                    <a:pt x="442" y="96"/>
                                  </a:lnTo>
                                  <a:lnTo>
                                    <a:pt x="455" y="83"/>
                                  </a:lnTo>
                                  <a:lnTo>
                                    <a:pt x="439" y="57"/>
                                  </a:lnTo>
                                  <a:lnTo>
                                    <a:pt x="428" y="47"/>
                                  </a:lnTo>
                                  <a:lnTo>
                                    <a:pt x="410" y="47"/>
                                  </a:lnTo>
                                  <a:lnTo>
                                    <a:pt x="384" y="54"/>
                                  </a:lnTo>
                                  <a:lnTo>
                                    <a:pt x="361" y="43"/>
                                  </a:lnTo>
                                  <a:lnTo>
                                    <a:pt x="333" y="53"/>
                                  </a:lnTo>
                                  <a:lnTo>
                                    <a:pt x="303" y="48"/>
                                  </a:lnTo>
                                  <a:lnTo>
                                    <a:pt x="301" y="82"/>
                                  </a:lnTo>
                                  <a:lnTo>
                                    <a:pt x="285" y="95"/>
                                  </a:lnTo>
                                  <a:lnTo>
                                    <a:pt x="293" y="112"/>
                                  </a:lnTo>
                                  <a:lnTo>
                                    <a:pt x="284" y="120"/>
                                  </a:lnTo>
                                  <a:lnTo>
                                    <a:pt x="256" y="112"/>
                                  </a:lnTo>
                                  <a:lnTo>
                                    <a:pt x="246" y="89"/>
                                  </a:lnTo>
                                  <a:lnTo>
                                    <a:pt x="229" y="73"/>
                                  </a:lnTo>
                                  <a:lnTo>
                                    <a:pt x="223" y="44"/>
                                  </a:lnTo>
                                  <a:lnTo>
                                    <a:pt x="217" y="0"/>
                                  </a:lnTo>
                                  <a:lnTo>
                                    <a:pt x="20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ED7D31">
                                <a:lumMod val="60000"/>
                                <a:lumOff val="40000"/>
                              </a:srgbClr>
                            </a:solidFill>
                            <a:ln w="3175">
                              <a:solidFill>
                                <a:sysClr val="windowText" lastClr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>
                                <a:lnSpc>
                                  <a:spcPct val="107000"/>
                                </a:lnSpc>
                                <a:spcAft>
                                  <a:spcPts val="800"/>
                                </a:spcAft>
                              </a:pPr>
                              <a:r>
                                <a:rPr lang="ru-RU" sz="1100">
                                  <a:effectLst/>
                                  <a:latin typeface="Calibri"/>
                                  <a:ea typeface="Times New Roman"/>
                                  <a:cs typeface="Times New Roman"/>
                                </a:rPr>
                                <a:t> </a:t>
                              </a:r>
                              <a:endParaRPr lang="ru-RU" sz="1100">
                                <a:effectLst/>
                                <a:latin typeface="Calibri"/>
                                <a:ea typeface="Calibri"/>
                                <a:cs typeface="Times New Roman"/>
                              </a:endParaRPr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125" name="Овал 124">
                        <a:extLst>
                          <a:ext uri="{FF2B5EF4-FFF2-40B4-BE49-F238E27FC236}">
  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5FBC5A5-F9F0-4E47-A54E-71FEB8D88E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5110" y="5948988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ED7D31">
                          <a:lumMod val="50000"/>
                        </a:srgbClr>
                      </a:solidFill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ot="0" spcFirstLastPara="0" vert="horz" wrap="square" lIns="36000" tIns="36000" rIns="36000" bIns="3600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  <a:spcAft>
                            <a:spcPts val="800"/>
                          </a:spcAft>
                        </a:pPr>
                        <a:r>
                          <a:rPr lang="ru-RU" sz="1100">
                            <a:effectLst/>
                            <a:latin typeface="Calibri"/>
                            <a:ea typeface="Times New Roman"/>
                            <a:cs typeface="Times New Roman"/>
                          </a:rPr>
                          <a:t> </a:t>
                        </a:r>
                        <a:endParaRPr lang="ru-RU" sz="110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p:txBody>
                  </p:sp>
                </p:grpSp>
              </p:grpSp>
              <p:grpSp>
                <p:nvGrpSpPr>
                  <p:cNvPr id="113" name="Группа 112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D353ACD-B2DF-4059-BD3D-6709EE42641B}"/>
                      </a:ext>
                    </a:extLst>
                  </p:cNvPr>
                  <p:cNvGrpSpPr/>
                  <p:nvPr/>
                </p:nvGrpSpPr>
                <p:grpSpPr>
                  <a:xfrm>
                    <a:off x="-1895473" y="11939814"/>
                    <a:ext cx="4283711" cy="2825750"/>
                    <a:chOff x="-1895475" y="11939816"/>
                    <a:chExt cx="1492251" cy="984250"/>
                  </a:xfrm>
                  <a:solidFill>
                    <a:sysClr val="window" lastClr="FFFFFF">
                      <a:lumMod val="95000"/>
                    </a:sysClr>
                  </a:solidFill>
                </p:grpSpPr>
                <p:sp>
                  <p:nvSpPr>
                    <p:cNvPr id="114" name="Freeform 22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09300A3-5AF2-4DA8-8B99-0B626977B3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162050" y="12411303"/>
                      <a:ext cx="504825" cy="512763"/>
                    </a:xfrm>
                    <a:custGeom>
                      <a:avLst/>
                      <a:gdLst>
                        <a:gd name="T0" fmla="*/ 303 w 318"/>
                        <a:gd name="T1" fmla="*/ 148 h 323"/>
                        <a:gd name="T2" fmla="*/ 316 w 318"/>
                        <a:gd name="T3" fmla="*/ 131 h 323"/>
                        <a:gd name="T4" fmla="*/ 297 w 318"/>
                        <a:gd name="T5" fmla="*/ 118 h 323"/>
                        <a:gd name="T6" fmla="*/ 287 w 318"/>
                        <a:gd name="T7" fmla="*/ 87 h 323"/>
                        <a:gd name="T8" fmla="*/ 292 w 318"/>
                        <a:gd name="T9" fmla="*/ 57 h 323"/>
                        <a:gd name="T10" fmla="*/ 275 w 318"/>
                        <a:gd name="T11" fmla="*/ 29 h 323"/>
                        <a:gd name="T12" fmla="*/ 247 w 318"/>
                        <a:gd name="T13" fmla="*/ 16 h 323"/>
                        <a:gd name="T14" fmla="*/ 237 w 318"/>
                        <a:gd name="T15" fmla="*/ 0 h 323"/>
                        <a:gd name="T16" fmla="*/ 221 w 318"/>
                        <a:gd name="T17" fmla="*/ 23 h 323"/>
                        <a:gd name="T18" fmla="*/ 199 w 318"/>
                        <a:gd name="T19" fmla="*/ 17 h 323"/>
                        <a:gd name="T20" fmla="*/ 172 w 318"/>
                        <a:gd name="T21" fmla="*/ 23 h 323"/>
                        <a:gd name="T22" fmla="*/ 183 w 318"/>
                        <a:gd name="T23" fmla="*/ 45 h 323"/>
                        <a:gd name="T24" fmla="*/ 198 w 318"/>
                        <a:gd name="T25" fmla="*/ 51 h 323"/>
                        <a:gd name="T26" fmla="*/ 169 w 318"/>
                        <a:gd name="T27" fmla="*/ 86 h 323"/>
                        <a:gd name="T28" fmla="*/ 125 w 318"/>
                        <a:gd name="T29" fmla="*/ 106 h 323"/>
                        <a:gd name="T30" fmla="*/ 109 w 318"/>
                        <a:gd name="T31" fmla="*/ 108 h 323"/>
                        <a:gd name="T32" fmla="*/ 92 w 318"/>
                        <a:gd name="T33" fmla="*/ 97 h 323"/>
                        <a:gd name="T34" fmla="*/ 73 w 318"/>
                        <a:gd name="T35" fmla="*/ 64 h 323"/>
                        <a:gd name="T36" fmla="*/ 64 w 318"/>
                        <a:gd name="T37" fmla="*/ 42 h 323"/>
                        <a:gd name="T38" fmla="*/ 47 w 318"/>
                        <a:gd name="T39" fmla="*/ 29 h 323"/>
                        <a:gd name="T40" fmla="*/ 41 w 318"/>
                        <a:gd name="T41" fmla="*/ 45 h 323"/>
                        <a:gd name="T42" fmla="*/ 13 w 318"/>
                        <a:gd name="T43" fmla="*/ 39 h 323"/>
                        <a:gd name="T44" fmla="*/ 12 w 318"/>
                        <a:gd name="T45" fmla="*/ 54 h 323"/>
                        <a:gd name="T46" fmla="*/ 26 w 318"/>
                        <a:gd name="T47" fmla="*/ 67 h 323"/>
                        <a:gd name="T48" fmla="*/ 38 w 318"/>
                        <a:gd name="T49" fmla="*/ 77 h 323"/>
                        <a:gd name="T50" fmla="*/ 63 w 318"/>
                        <a:gd name="T51" fmla="*/ 81 h 323"/>
                        <a:gd name="T52" fmla="*/ 76 w 318"/>
                        <a:gd name="T53" fmla="*/ 100 h 323"/>
                        <a:gd name="T54" fmla="*/ 89 w 318"/>
                        <a:gd name="T55" fmla="*/ 122 h 323"/>
                        <a:gd name="T56" fmla="*/ 103 w 318"/>
                        <a:gd name="T57" fmla="*/ 150 h 323"/>
                        <a:gd name="T58" fmla="*/ 105 w 318"/>
                        <a:gd name="T59" fmla="*/ 176 h 323"/>
                        <a:gd name="T60" fmla="*/ 122 w 318"/>
                        <a:gd name="T61" fmla="*/ 196 h 323"/>
                        <a:gd name="T62" fmla="*/ 132 w 318"/>
                        <a:gd name="T63" fmla="*/ 218 h 323"/>
                        <a:gd name="T64" fmla="*/ 143 w 318"/>
                        <a:gd name="T65" fmla="*/ 244 h 323"/>
                        <a:gd name="T66" fmla="*/ 156 w 318"/>
                        <a:gd name="T67" fmla="*/ 276 h 323"/>
                        <a:gd name="T68" fmla="*/ 173 w 318"/>
                        <a:gd name="T69" fmla="*/ 291 h 323"/>
                        <a:gd name="T70" fmla="*/ 178 w 318"/>
                        <a:gd name="T71" fmla="*/ 320 h 323"/>
                        <a:gd name="T72" fmla="*/ 189 w 318"/>
                        <a:gd name="T73" fmla="*/ 323 h 323"/>
                        <a:gd name="T74" fmla="*/ 227 w 318"/>
                        <a:gd name="T75" fmla="*/ 317 h 323"/>
                        <a:gd name="T76" fmla="*/ 257 w 318"/>
                        <a:gd name="T77" fmla="*/ 292 h 323"/>
                        <a:gd name="T78" fmla="*/ 247 w 318"/>
                        <a:gd name="T79" fmla="*/ 271 h 323"/>
                        <a:gd name="T80" fmla="*/ 231 w 318"/>
                        <a:gd name="T81" fmla="*/ 263 h 323"/>
                        <a:gd name="T82" fmla="*/ 263 w 318"/>
                        <a:gd name="T83" fmla="*/ 231 h 323"/>
                        <a:gd name="T84" fmla="*/ 256 w 318"/>
                        <a:gd name="T85" fmla="*/ 214 h 323"/>
                        <a:gd name="T86" fmla="*/ 257 w 318"/>
                        <a:gd name="T87" fmla="*/ 196 h 323"/>
                        <a:gd name="T88" fmla="*/ 271 w 318"/>
                        <a:gd name="T89" fmla="*/ 209 h 323"/>
                        <a:gd name="T90" fmla="*/ 279 w 318"/>
                        <a:gd name="T91" fmla="*/ 196 h 323"/>
                        <a:gd name="T92" fmla="*/ 305 w 318"/>
                        <a:gd name="T93" fmla="*/ 183 h 3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</a:cxnLst>
                      <a:rect l="0" t="0" r="r" b="b"/>
                      <a:pathLst>
                        <a:path w="318" h="323">
                          <a:moveTo>
                            <a:pt x="295" y="173"/>
                          </a:moveTo>
                          <a:lnTo>
                            <a:pt x="303" y="148"/>
                          </a:lnTo>
                          <a:lnTo>
                            <a:pt x="314" y="142"/>
                          </a:lnTo>
                          <a:lnTo>
                            <a:pt x="316" y="131"/>
                          </a:lnTo>
                          <a:lnTo>
                            <a:pt x="318" y="119"/>
                          </a:lnTo>
                          <a:lnTo>
                            <a:pt x="297" y="118"/>
                          </a:lnTo>
                          <a:lnTo>
                            <a:pt x="288" y="106"/>
                          </a:lnTo>
                          <a:lnTo>
                            <a:pt x="287" y="87"/>
                          </a:lnTo>
                          <a:lnTo>
                            <a:pt x="289" y="73"/>
                          </a:lnTo>
                          <a:lnTo>
                            <a:pt x="292" y="57"/>
                          </a:lnTo>
                          <a:lnTo>
                            <a:pt x="281" y="48"/>
                          </a:lnTo>
                          <a:lnTo>
                            <a:pt x="275" y="29"/>
                          </a:lnTo>
                          <a:lnTo>
                            <a:pt x="257" y="26"/>
                          </a:lnTo>
                          <a:lnTo>
                            <a:pt x="247" y="16"/>
                          </a:lnTo>
                          <a:lnTo>
                            <a:pt x="247" y="3"/>
                          </a:lnTo>
                          <a:lnTo>
                            <a:pt x="237" y="0"/>
                          </a:lnTo>
                          <a:lnTo>
                            <a:pt x="231" y="19"/>
                          </a:lnTo>
                          <a:lnTo>
                            <a:pt x="221" y="23"/>
                          </a:lnTo>
                          <a:lnTo>
                            <a:pt x="211" y="13"/>
                          </a:lnTo>
                          <a:lnTo>
                            <a:pt x="199" y="17"/>
                          </a:lnTo>
                          <a:lnTo>
                            <a:pt x="189" y="7"/>
                          </a:lnTo>
                          <a:lnTo>
                            <a:pt x="172" y="23"/>
                          </a:lnTo>
                          <a:lnTo>
                            <a:pt x="172" y="44"/>
                          </a:lnTo>
                          <a:lnTo>
                            <a:pt x="183" y="45"/>
                          </a:lnTo>
                          <a:lnTo>
                            <a:pt x="198" y="36"/>
                          </a:lnTo>
                          <a:lnTo>
                            <a:pt x="198" y="51"/>
                          </a:lnTo>
                          <a:lnTo>
                            <a:pt x="189" y="71"/>
                          </a:lnTo>
                          <a:lnTo>
                            <a:pt x="169" y="86"/>
                          </a:lnTo>
                          <a:lnTo>
                            <a:pt x="147" y="86"/>
                          </a:lnTo>
                          <a:lnTo>
                            <a:pt x="125" y="106"/>
                          </a:lnTo>
                          <a:lnTo>
                            <a:pt x="114" y="103"/>
                          </a:lnTo>
                          <a:lnTo>
                            <a:pt x="109" y="108"/>
                          </a:lnTo>
                          <a:lnTo>
                            <a:pt x="99" y="105"/>
                          </a:lnTo>
                          <a:lnTo>
                            <a:pt x="92" y="97"/>
                          </a:lnTo>
                          <a:lnTo>
                            <a:pt x="84" y="68"/>
                          </a:lnTo>
                          <a:lnTo>
                            <a:pt x="73" y="64"/>
                          </a:lnTo>
                          <a:lnTo>
                            <a:pt x="64" y="55"/>
                          </a:lnTo>
                          <a:lnTo>
                            <a:pt x="64" y="42"/>
                          </a:lnTo>
                          <a:lnTo>
                            <a:pt x="58" y="29"/>
                          </a:lnTo>
                          <a:lnTo>
                            <a:pt x="47" y="29"/>
                          </a:lnTo>
                          <a:lnTo>
                            <a:pt x="47" y="38"/>
                          </a:lnTo>
                          <a:lnTo>
                            <a:pt x="41" y="45"/>
                          </a:lnTo>
                          <a:lnTo>
                            <a:pt x="22" y="45"/>
                          </a:lnTo>
                          <a:lnTo>
                            <a:pt x="13" y="39"/>
                          </a:lnTo>
                          <a:lnTo>
                            <a:pt x="0" y="48"/>
                          </a:lnTo>
                          <a:lnTo>
                            <a:pt x="12" y="54"/>
                          </a:lnTo>
                          <a:lnTo>
                            <a:pt x="16" y="67"/>
                          </a:lnTo>
                          <a:lnTo>
                            <a:pt x="26" y="67"/>
                          </a:lnTo>
                          <a:lnTo>
                            <a:pt x="34" y="64"/>
                          </a:lnTo>
                          <a:lnTo>
                            <a:pt x="38" y="77"/>
                          </a:lnTo>
                          <a:lnTo>
                            <a:pt x="47" y="84"/>
                          </a:lnTo>
                          <a:lnTo>
                            <a:pt x="63" y="81"/>
                          </a:lnTo>
                          <a:lnTo>
                            <a:pt x="74" y="86"/>
                          </a:lnTo>
                          <a:lnTo>
                            <a:pt x="76" y="100"/>
                          </a:lnTo>
                          <a:lnTo>
                            <a:pt x="86" y="110"/>
                          </a:lnTo>
                          <a:lnTo>
                            <a:pt x="89" y="122"/>
                          </a:lnTo>
                          <a:lnTo>
                            <a:pt x="98" y="132"/>
                          </a:lnTo>
                          <a:lnTo>
                            <a:pt x="103" y="150"/>
                          </a:lnTo>
                          <a:lnTo>
                            <a:pt x="98" y="163"/>
                          </a:lnTo>
                          <a:lnTo>
                            <a:pt x="105" y="176"/>
                          </a:lnTo>
                          <a:lnTo>
                            <a:pt x="114" y="186"/>
                          </a:lnTo>
                          <a:lnTo>
                            <a:pt x="122" y="196"/>
                          </a:lnTo>
                          <a:lnTo>
                            <a:pt x="122" y="208"/>
                          </a:lnTo>
                          <a:lnTo>
                            <a:pt x="132" y="218"/>
                          </a:lnTo>
                          <a:lnTo>
                            <a:pt x="135" y="233"/>
                          </a:lnTo>
                          <a:lnTo>
                            <a:pt x="143" y="244"/>
                          </a:lnTo>
                          <a:lnTo>
                            <a:pt x="143" y="268"/>
                          </a:lnTo>
                          <a:lnTo>
                            <a:pt x="156" y="276"/>
                          </a:lnTo>
                          <a:lnTo>
                            <a:pt x="163" y="287"/>
                          </a:lnTo>
                          <a:lnTo>
                            <a:pt x="173" y="291"/>
                          </a:lnTo>
                          <a:lnTo>
                            <a:pt x="178" y="303"/>
                          </a:lnTo>
                          <a:lnTo>
                            <a:pt x="178" y="320"/>
                          </a:lnTo>
                          <a:lnTo>
                            <a:pt x="189" y="323"/>
                          </a:lnTo>
                          <a:lnTo>
                            <a:pt x="189" y="323"/>
                          </a:lnTo>
                          <a:lnTo>
                            <a:pt x="209" y="317"/>
                          </a:lnTo>
                          <a:lnTo>
                            <a:pt x="227" y="317"/>
                          </a:lnTo>
                          <a:lnTo>
                            <a:pt x="244" y="298"/>
                          </a:lnTo>
                          <a:lnTo>
                            <a:pt x="257" y="292"/>
                          </a:lnTo>
                          <a:lnTo>
                            <a:pt x="257" y="278"/>
                          </a:lnTo>
                          <a:lnTo>
                            <a:pt x="247" y="271"/>
                          </a:lnTo>
                          <a:lnTo>
                            <a:pt x="234" y="271"/>
                          </a:lnTo>
                          <a:lnTo>
                            <a:pt x="231" y="263"/>
                          </a:lnTo>
                          <a:lnTo>
                            <a:pt x="263" y="241"/>
                          </a:lnTo>
                          <a:lnTo>
                            <a:pt x="263" y="231"/>
                          </a:lnTo>
                          <a:lnTo>
                            <a:pt x="256" y="225"/>
                          </a:lnTo>
                          <a:lnTo>
                            <a:pt x="256" y="214"/>
                          </a:lnTo>
                          <a:lnTo>
                            <a:pt x="250" y="205"/>
                          </a:lnTo>
                          <a:lnTo>
                            <a:pt x="257" y="196"/>
                          </a:lnTo>
                          <a:lnTo>
                            <a:pt x="268" y="202"/>
                          </a:lnTo>
                          <a:lnTo>
                            <a:pt x="271" y="209"/>
                          </a:lnTo>
                          <a:lnTo>
                            <a:pt x="276" y="209"/>
                          </a:lnTo>
                          <a:lnTo>
                            <a:pt x="279" y="196"/>
                          </a:lnTo>
                          <a:lnTo>
                            <a:pt x="300" y="198"/>
                          </a:lnTo>
                          <a:lnTo>
                            <a:pt x="305" y="183"/>
                          </a:lnTo>
                          <a:lnTo>
                            <a:pt x="295" y="173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20000"/>
                        <a:lumOff val="8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5" name="Freeform 85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5B623A4-D984-4103-84DE-ADEF6B60091A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-1568450" y="12196991"/>
                      <a:ext cx="392113" cy="484188"/>
                    </a:xfrm>
                    <a:custGeom>
                      <a:avLst/>
                      <a:gdLst>
                        <a:gd name="T0" fmla="*/ 239 w 247"/>
                        <a:gd name="T1" fmla="*/ 138 h 305"/>
                        <a:gd name="T2" fmla="*/ 218 w 247"/>
                        <a:gd name="T3" fmla="*/ 116 h 305"/>
                        <a:gd name="T4" fmla="*/ 223 w 247"/>
                        <a:gd name="T5" fmla="*/ 97 h 305"/>
                        <a:gd name="T6" fmla="*/ 231 w 247"/>
                        <a:gd name="T7" fmla="*/ 80 h 305"/>
                        <a:gd name="T8" fmla="*/ 197 w 247"/>
                        <a:gd name="T9" fmla="*/ 43 h 305"/>
                        <a:gd name="T10" fmla="*/ 176 w 247"/>
                        <a:gd name="T11" fmla="*/ 40 h 305"/>
                        <a:gd name="T12" fmla="*/ 181 w 247"/>
                        <a:gd name="T13" fmla="*/ 17 h 305"/>
                        <a:gd name="T14" fmla="*/ 157 w 247"/>
                        <a:gd name="T15" fmla="*/ 20 h 305"/>
                        <a:gd name="T16" fmla="*/ 136 w 247"/>
                        <a:gd name="T17" fmla="*/ 2 h 305"/>
                        <a:gd name="T18" fmla="*/ 120 w 247"/>
                        <a:gd name="T19" fmla="*/ 13 h 305"/>
                        <a:gd name="T20" fmla="*/ 125 w 247"/>
                        <a:gd name="T21" fmla="*/ 52 h 305"/>
                        <a:gd name="T22" fmla="*/ 99 w 247"/>
                        <a:gd name="T23" fmla="*/ 46 h 305"/>
                        <a:gd name="T24" fmla="*/ 60 w 247"/>
                        <a:gd name="T25" fmla="*/ 55 h 305"/>
                        <a:gd name="T26" fmla="*/ 38 w 247"/>
                        <a:gd name="T27" fmla="*/ 64 h 305"/>
                        <a:gd name="T28" fmla="*/ 12 w 247"/>
                        <a:gd name="T29" fmla="*/ 46 h 305"/>
                        <a:gd name="T30" fmla="*/ 6 w 247"/>
                        <a:gd name="T31" fmla="*/ 77 h 305"/>
                        <a:gd name="T32" fmla="*/ 8 w 247"/>
                        <a:gd name="T33" fmla="*/ 110 h 305"/>
                        <a:gd name="T34" fmla="*/ 18 w 247"/>
                        <a:gd name="T35" fmla="*/ 149 h 305"/>
                        <a:gd name="T36" fmla="*/ 35 w 247"/>
                        <a:gd name="T37" fmla="*/ 180 h 305"/>
                        <a:gd name="T38" fmla="*/ 35 w 247"/>
                        <a:gd name="T39" fmla="*/ 259 h 305"/>
                        <a:gd name="T40" fmla="*/ 56 w 247"/>
                        <a:gd name="T41" fmla="*/ 279 h 305"/>
                        <a:gd name="T42" fmla="*/ 73 w 247"/>
                        <a:gd name="T43" fmla="*/ 302 h 305"/>
                        <a:gd name="T44" fmla="*/ 96 w 247"/>
                        <a:gd name="T45" fmla="*/ 293 h 305"/>
                        <a:gd name="T46" fmla="*/ 120 w 247"/>
                        <a:gd name="T47" fmla="*/ 282 h 305"/>
                        <a:gd name="T48" fmla="*/ 134 w 247"/>
                        <a:gd name="T49" fmla="*/ 293 h 305"/>
                        <a:gd name="T50" fmla="*/ 162 w 247"/>
                        <a:gd name="T51" fmla="*/ 305 h 305"/>
                        <a:gd name="T52" fmla="*/ 182 w 247"/>
                        <a:gd name="T53" fmla="*/ 276 h 305"/>
                        <a:gd name="T54" fmla="*/ 188 w 247"/>
                        <a:gd name="T55" fmla="*/ 260 h 305"/>
                        <a:gd name="T56" fmla="*/ 195 w 247"/>
                        <a:gd name="T57" fmla="*/ 238 h 305"/>
                        <a:gd name="T58" fmla="*/ 197 w 247"/>
                        <a:gd name="T59" fmla="*/ 213 h 305"/>
                        <a:gd name="T60" fmla="*/ 198 w 247"/>
                        <a:gd name="T61" fmla="*/ 196 h 305"/>
                        <a:gd name="T62" fmla="*/ 205 w 247"/>
                        <a:gd name="T63" fmla="*/ 176 h 305"/>
                        <a:gd name="T64" fmla="*/ 217 w 247"/>
                        <a:gd name="T65" fmla="*/ 186 h 305"/>
                        <a:gd name="T66" fmla="*/ 239 w 247"/>
                        <a:gd name="T67" fmla="*/ 176 h 305"/>
                        <a:gd name="T68" fmla="*/ 247 w 247"/>
                        <a:gd name="T69" fmla="*/ 148 h 305"/>
                        <a:gd name="T70" fmla="*/ 146 w 247"/>
                        <a:gd name="T71" fmla="*/ 200 h 305"/>
                        <a:gd name="T72" fmla="*/ 141 w 247"/>
                        <a:gd name="T73" fmla="*/ 232 h 305"/>
                        <a:gd name="T74" fmla="*/ 128 w 247"/>
                        <a:gd name="T75" fmla="*/ 224 h 305"/>
                        <a:gd name="T76" fmla="*/ 109 w 247"/>
                        <a:gd name="T77" fmla="*/ 247 h 305"/>
                        <a:gd name="T78" fmla="*/ 90 w 247"/>
                        <a:gd name="T79" fmla="*/ 264 h 305"/>
                        <a:gd name="T80" fmla="*/ 80 w 247"/>
                        <a:gd name="T81" fmla="*/ 273 h 305"/>
                        <a:gd name="T82" fmla="*/ 72 w 247"/>
                        <a:gd name="T83" fmla="*/ 267 h 305"/>
                        <a:gd name="T84" fmla="*/ 64 w 247"/>
                        <a:gd name="T85" fmla="*/ 241 h 305"/>
                        <a:gd name="T86" fmla="*/ 93 w 247"/>
                        <a:gd name="T87" fmla="*/ 244 h 305"/>
                        <a:gd name="T88" fmla="*/ 92 w 247"/>
                        <a:gd name="T89" fmla="*/ 227 h 305"/>
                        <a:gd name="T90" fmla="*/ 101 w 247"/>
                        <a:gd name="T91" fmla="*/ 211 h 305"/>
                        <a:gd name="T92" fmla="*/ 118 w 247"/>
                        <a:gd name="T93" fmla="*/ 200 h 305"/>
                        <a:gd name="T94" fmla="*/ 118 w 247"/>
                        <a:gd name="T95" fmla="*/ 180 h 305"/>
                        <a:gd name="T96" fmla="*/ 105 w 247"/>
                        <a:gd name="T97" fmla="*/ 177 h 305"/>
                        <a:gd name="T98" fmla="*/ 88 w 247"/>
                        <a:gd name="T99" fmla="*/ 170 h 305"/>
                        <a:gd name="T100" fmla="*/ 74 w 247"/>
                        <a:gd name="T101" fmla="*/ 157 h 305"/>
                        <a:gd name="T102" fmla="*/ 70 w 247"/>
                        <a:gd name="T103" fmla="*/ 138 h 305"/>
                        <a:gd name="T104" fmla="*/ 82 w 247"/>
                        <a:gd name="T105" fmla="*/ 142 h 305"/>
                        <a:gd name="T106" fmla="*/ 92 w 247"/>
                        <a:gd name="T107" fmla="*/ 157 h 305"/>
                        <a:gd name="T108" fmla="*/ 109 w 247"/>
                        <a:gd name="T109" fmla="*/ 157 h 305"/>
                        <a:gd name="T110" fmla="*/ 125 w 247"/>
                        <a:gd name="T111" fmla="*/ 171 h 305"/>
                        <a:gd name="T112" fmla="*/ 140 w 247"/>
                        <a:gd name="T113" fmla="*/ 183 h 305"/>
                        <a:gd name="T114" fmla="*/ 146 w 247"/>
                        <a:gd name="T115" fmla="*/ 200 h 305"/>
                        <a:gd name="T116" fmla="*/ 146 w 247"/>
                        <a:gd name="T117" fmla="*/ 200 h 3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47" h="305">
                          <a:moveTo>
                            <a:pt x="246" y="148"/>
                          </a:moveTo>
                          <a:lnTo>
                            <a:pt x="239" y="138"/>
                          </a:lnTo>
                          <a:lnTo>
                            <a:pt x="229" y="132"/>
                          </a:lnTo>
                          <a:lnTo>
                            <a:pt x="218" y="116"/>
                          </a:lnTo>
                          <a:lnTo>
                            <a:pt x="210" y="109"/>
                          </a:lnTo>
                          <a:lnTo>
                            <a:pt x="223" y="97"/>
                          </a:lnTo>
                          <a:lnTo>
                            <a:pt x="220" y="83"/>
                          </a:lnTo>
                          <a:lnTo>
                            <a:pt x="231" y="80"/>
                          </a:lnTo>
                          <a:lnTo>
                            <a:pt x="223" y="71"/>
                          </a:lnTo>
                          <a:lnTo>
                            <a:pt x="197" y="43"/>
                          </a:lnTo>
                          <a:lnTo>
                            <a:pt x="186" y="50"/>
                          </a:lnTo>
                          <a:lnTo>
                            <a:pt x="176" y="40"/>
                          </a:lnTo>
                          <a:lnTo>
                            <a:pt x="176" y="30"/>
                          </a:lnTo>
                          <a:lnTo>
                            <a:pt x="181" y="17"/>
                          </a:lnTo>
                          <a:lnTo>
                            <a:pt x="166" y="11"/>
                          </a:lnTo>
                          <a:lnTo>
                            <a:pt x="157" y="20"/>
                          </a:lnTo>
                          <a:lnTo>
                            <a:pt x="146" y="10"/>
                          </a:lnTo>
                          <a:lnTo>
                            <a:pt x="136" y="2"/>
                          </a:lnTo>
                          <a:lnTo>
                            <a:pt x="124" y="0"/>
                          </a:lnTo>
                          <a:lnTo>
                            <a:pt x="120" y="13"/>
                          </a:lnTo>
                          <a:lnTo>
                            <a:pt x="128" y="27"/>
                          </a:lnTo>
                          <a:lnTo>
                            <a:pt x="125" y="52"/>
                          </a:lnTo>
                          <a:lnTo>
                            <a:pt x="111" y="46"/>
                          </a:lnTo>
                          <a:lnTo>
                            <a:pt x="99" y="46"/>
                          </a:lnTo>
                          <a:lnTo>
                            <a:pt x="76" y="48"/>
                          </a:lnTo>
                          <a:lnTo>
                            <a:pt x="60" y="55"/>
                          </a:lnTo>
                          <a:lnTo>
                            <a:pt x="53" y="69"/>
                          </a:lnTo>
                          <a:lnTo>
                            <a:pt x="38" y="64"/>
                          </a:lnTo>
                          <a:lnTo>
                            <a:pt x="24" y="45"/>
                          </a:lnTo>
                          <a:lnTo>
                            <a:pt x="12" y="46"/>
                          </a:lnTo>
                          <a:lnTo>
                            <a:pt x="0" y="58"/>
                          </a:lnTo>
                          <a:lnTo>
                            <a:pt x="6" y="77"/>
                          </a:lnTo>
                          <a:lnTo>
                            <a:pt x="0" y="94"/>
                          </a:lnTo>
                          <a:lnTo>
                            <a:pt x="8" y="110"/>
                          </a:lnTo>
                          <a:lnTo>
                            <a:pt x="19" y="120"/>
                          </a:lnTo>
                          <a:lnTo>
                            <a:pt x="18" y="149"/>
                          </a:lnTo>
                          <a:lnTo>
                            <a:pt x="27" y="164"/>
                          </a:lnTo>
                          <a:lnTo>
                            <a:pt x="35" y="180"/>
                          </a:lnTo>
                          <a:lnTo>
                            <a:pt x="38" y="213"/>
                          </a:lnTo>
                          <a:lnTo>
                            <a:pt x="35" y="259"/>
                          </a:lnTo>
                          <a:lnTo>
                            <a:pt x="44" y="282"/>
                          </a:lnTo>
                          <a:lnTo>
                            <a:pt x="56" y="279"/>
                          </a:lnTo>
                          <a:lnTo>
                            <a:pt x="66" y="293"/>
                          </a:lnTo>
                          <a:lnTo>
                            <a:pt x="73" y="302"/>
                          </a:lnTo>
                          <a:lnTo>
                            <a:pt x="85" y="305"/>
                          </a:lnTo>
                          <a:lnTo>
                            <a:pt x="96" y="293"/>
                          </a:lnTo>
                          <a:lnTo>
                            <a:pt x="109" y="291"/>
                          </a:lnTo>
                          <a:lnTo>
                            <a:pt x="120" y="282"/>
                          </a:lnTo>
                          <a:lnTo>
                            <a:pt x="128" y="282"/>
                          </a:lnTo>
                          <a:lnTo>
                            <a:pt x="134" y="293"/>
                          </a:lnTo>
                          <a:lnTo>
                            <a:pt x="143" y="305"/>
                          </a:lnTo>
                          <a:lnTo>
                            <a:pt x="162" y="305"/>
                          </a:lnTo>
                          <a:lnTo>
                            <a:pt x="176" y="288"/>
                          </a:lnTo>
                          <a:lnTo>
                            <a:pt x="182" y="276"/>
                          </a:lnTo>
                          <a:lnTo>
                            <a:pt x="178" y="263"/>
                          </a:lnTo>
                          <a:lnTo>
                            <a:pt x="188" y="260"/>
                          </a:lnTo>
                          <a:lnTo>
                            <a:pt x="204" y="247"/>
                          </a:lnTo>
                          <a:lnTo>
                            <a:pt x="195" y="238"/>
                          </a:lnTo>
                          <a:lnTo>
                            <a:pt x="202" y="225"/>
                          </a:lnTo>
                          <a:lnTo>
                            <a:pt x="197" y="213"/>
                          </a:lnTo>
                          <a:lnTo>
                            <a:pt x="189" y="208"/>
                          </a:lnTo>
                          <a:lnTo>
                            <a:pt x="198" y="196"/>
                          </a:lnTo>
                          <a:lnTo>
                            <a:pt x="198" y="184"/>
                          </a:lnTo>
                          <a:lnTo>
                            <a:pt x="205" y="176"/>
                          </a:lnTo>
                          <a:lnTo>
                            <a:pt x="213" y="179"/>
                          </a:lnTo>
                          <a:lnTo>
                            <a:pt x="217" y="186"/>
                          </a:lnTo>
                          <a:lnTo>
                            <a:pt x="231" y="184"/>
                          </a:lnTo>
                          <a:lnTo>
                            <a:pt x="239" y="176"/>
                          </a:lnTo>
                          <a:lnTo>
                            <a:pt x="237" y="157"/>
                          </a:lnTo>
                          <a:lnTo>
                            <a:pt x="247" y="148"/>
                          </a:lnTo>
                          <a:lnTo>
                            <a:pt x="246" y="148"/>
                          </a:lnTo>
                          <a:close/>
                          <a:moveTo>
                            <a:pt x="146" y="200"/>
                          </a:moveTo>
                          <a:lnTo>
                            <a:pt x="146" y="222"/>
                          </a:lnTo>
                          <a:lnTo>
                            <a:pt x="141" y="232"/>
                          </a:lnTo>
                          <a:lnTo>
                            <a:pt x="137" y="219"/>
                          </a:lnTo>
                          <a:lnTo>
                            <a:pt x="128" y="224"/>
                          </a:lnTo>
                          <a:lnTo>
                            <a:pt x="120" y="232"/>
                          </a:lnTo>
                          <a:lnTo>
                            <a:pt x="109" y="247"/>
                          </a:lnTo>
                          <a:lnTo>
                            <a:pt x="98" y="259"/>
                          </a:lnTo>
                          <a:lnTo>
                            <a:pt x="90" y="264"/>
                          </a:lnTo>
                          <a:lnTo>
                            <a:pt x="90" y="272"/>
                          </a:lnTo>
                          <a:lnTo>
                            <a:pt x="80" y="273"/>
                          </a:lnTo>
                          <a:lnTo>
                            <a:pt x="76" y="277"/>
                          </a:lnTo>
                          <a:lnTo>
                            <a:pt x="72" y="267"/>
                          </a:lnTo>
                          <a:lnTo>
                            <a:pt x="56" y="248"/>
                          </a:lnTo>
                          <a:lnTo>
                            <a:pt x="64" y="241"/>
                          </a:lnTo>
                          <a:lnTo>
                            <a:pt x="72" y="244"/>
                          </a:lnTo>
                          <a:lnTo>
                            <a:pt x="93" y="244"/>
                          </a:lnTo>
                          <a:lnTo>
                            <a:pt x="96" y="237"/>
                          </a:lnTo>
                          <a:lnTo>
                            <a:pt x="92" y="227"/>
                          </a:lnTo>
                          <a:lnTo>
                            <a:pt x="92" y="211"/>
                          </a:lnTo>
                          <a:lnTo>
                            <a:pt x="101" y="211"/>
                          </a:lnTo>
                          <a:lnTo>
                            <a:pt x="106" y="199"/>
                          </a:lnTo>
                          <a:lnTo>
                            <a:pt x="118" y="200"/>
                          </a:lnTo>
                          <a:lnTo>
                            <a:pt x="124" y="195"/>
                          </a:lnTo>
                          <a:lnTo>
                            <a:pt x="118" y="180"/>
                          </a:lnTo>
                          <a:lnTo>
                            <a:pt x="108" y="174"/>
                          </a:lnTo>
                          <a:lnTo>
                            <a:pt x="105" y="177"/>
                          </a:lnTo>
                          <a:lnTo>
                            <a:pt x="95" y="177"/>
                          </a:lnTo>
                          <a:lnTo>
                            <a:pt x="88" y="170"/>
                          </a:lnTo>
                          <a:lnTo>
                            <a:pt x="80" y="163"/>
                          </a:lnTo>
                          <a:lnTo>
                            <a:pt x="74" y="157"/>
                          </a:lnTo>
                          <a:lnTo>
                            <a:pt x="70" y="148"/>
                          </a:lnTo>
                          <a:lnTo>
                            <a:pt x="70" y="138"/>
                          </a:lnTo>
                          <a:lnTo>
                            <a:pt x="76" y="136"/>
                          </a:lnTo>
                          <a:lnTo>
                            <a:pt x="82" y="142"/>
                          </a:lnTo>
                          <a:lnTo>
                            <a:pt x="86" y="147"/>
                          </a:lnTo>
                          <a:lnTo>
                            <a:pt x="92" y="157"/>
                          </a:lnTo>
                          <a:lnTo>
                            <a:pt x="105" y="160"/>
                          </a:lnTo>
                          <a:lnTo>
                            <a:pt x="109" y="157"/>
                          </a:lnTo>
                          <a:lnTo>
                            <a:pt x="122" y="161"/>
                          </a:lnTo>
                          <a:lnTo>
                            <a:pt x="125" y="171"/>
                          </a:lnTo>
                          <a:lnTo>
                            <a:pt x="134" y="177"/>
                          </a:lnTo>
                          <a:lnTo>
                            <a:pt x="140" y="183"/>
                          </a:lnTo>
                          <a:lnTo>
                            <a:pt x="146" y="187"/>
                          </a:lnTo>
                          <a:lnTo>
                            <a:pt x="146" y="200"/>
                          </a:lnTo>
                          <a:lnTo>
                            <a:pt x="146" y="200"/>
                          </a:lnTo>
                          <a:lnTo>
                            <a:pt x="146" y="200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6" name="Freeform 89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1462109-DFC6-40DF-BDCA-E1CA03AC0A6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295400" y="12022366"/>
                      <a:ext cx="493713" cy="560388"/>
                    </a:xfrm>
                    <a:custGeom>
                      <a:avLst/>
                      <a:gdLst>
                        <a:gd name="T0" fmla="*/ 142 w 311"/>
                        <a:gd name="T1" fmla="*/ 59 h 353"/>
                        <a:gd name="T2" fmla="*/ 131 w 311"/>
                        <a:gd name="T3" fmla="*/ 89 h 353"/>
                        <a:gd name="T4" fmla="*/ 87 w 311"/>
                        <a:gd name="T5" fmla="*/ 85 h 353"/>
                        <a:gd name="T6" fmla="*/ 55 w 311"/>
                        <a:gd name="T7" fmla="*/ 75 h 353"/>
                        <a:gd name="T8" fmla="*/ 14 w 311"/>
                        <a:gd name="T9" fmla="*/ 78 h 353"/>
                        <a:gd name="T10" fmla="*/ 12 w 311"/>
                        <a:gd name="T11" fmla="*/ 96 h 353"/>
                        <a:gd name="T12" fmla="*/ 39 w 311"/>
                        <a:gd name="T13" fmla="*/ 111 h 353"/>
                        <a:gd name="T14" fmla="*/ 46 w 311"/>
                        <a:gd name="T15" fmla="*/ 137 h 353"/>
                        <a:gd name="T16" fmla="*/ 9 w 311"/>
                        <a:gd name="T17" fmla="*/ 127 h 353"/>
                        <a:gd name="T18" fmla="*/ 4 w 311"/>
                        <a:gd name="T19" fmla="*/ 150 h 353"/>
                        <a:gd name="T20" fmla="*/ 25 w 311"/>
                        <a:gd name="T21" fmla="*/ 153 h 353"/>
                        <a:gd name="T22" fmla="*/ 48 w 311"/>
                        <a:gd name="T23" fmla="*/ 193 h 353"/>
                        <a:gd name="T24" fmla="*/ 38 w 311"/>
                        <a:gd name="T25" fmla="*/ 219 h 353"/>
                        <a:gd name="T26" fmla="*/ 57 w 311"/>
                        <a:gd name="T27" fmla="*/ 242 h 353"/>
                        <a:gd name="T28" fmla="*/ 74 w 311"/>
                        <a:gd name="T29" fmla="*/ 258 h 353"/>
                        <a:gd name="T30" fmla="*/ 67 w 311"/>
                        <a:gd name="T31" fmla="*/ 286 h 353"/>
                        <a:gd name="T32" fmla="*/ 84 w 311"/>
                        <a:gd name="T33" fmla="*/ 293 h 353"/>
                        <a:gd name="T34" fmla="*/ 106 w 311"/>
                        <a:gd name="T35" fmla="*/ 290 h 353"/>
                        <a:gd name="T36" fmla="*/ 131 w 311"/>
                        <a:gd name="T37" fmla="*/ 283 h 353"/>
                        <a:gd name="T38" fmla="*/ 142 w 311"/>
                        <a:gd name="T39" fmla="*/ 274 h 353"/>
                        <a:gd name="T40" fmla="*/ 148 w 311"/>
                        <a:gd name="T41" fmla="*/ 300 h 353"/>
                        <a:gd name="T42" fmla="*/ 168 w 311"/>
                        <a:gd name="T43" fmla="*/ 313 h 353"/>
                        <a:gd name="T44" fmla="*/ 176 w 311"/>
                        <a:gd name="T45" fmla="*/ 342 h 353"/>
                        <a:gd name="T46" fmla="*/ 193 w 311"/>
                        <a:gd name="T47" fmla="*/ 353 h 353"/>
                        <a:gd name="T48" fmla="*/ 209 w 311"/>
                        <a:gd name="T49" fmla="*/ 351 h 353"/>
                        <a:gd name="T50" fmla="*/ 253 w 311"/>
                        <a:gd name="T51" fmla="*/ 331 h 353"/>
                        <a:gd name="T52" fmla="*/ 282 w 311"/>
                        <a:gd name="T53" fmla="*/ 296 h 353"/>
                        <a:gd name="T54" fmla="*/ 267 w 311"/>
                        <a:gd name="T55" fmla="*/ 290 h 353"/>
                        <a:gd name="T56" fmla="*/ 256 w 311"/>
                        <a:gd name="T57" fmla="*/ 289 h 353"/>
                        <a:gd name="T58" fmla="*/ 234 w 311"/>
                        <a:gd name="T59" fmla="*/ 248 h 353"/>
                        <a:gd name="T60" fmla="*/ 235 w 311"/>
                        <a:gd name="T61" fmla="*/ 214 h 353"/>
                        <a:gd name="T62" fmla="*/ 215 w 311"/>
                        <a:gd name="T63" fmla="*/ 181 h 353"/>
                        <a:gd name="T64" fmla="*/ 227 w 311"/>
                        <a:gd name="T65" fmla="*/ 158 h 353"/>
                        <a:gd name="T66" fmla="*/ 256 w 311"/>
                        <a:gd name="T67" fmla="*/ 163 h 353"/>
                        <a:gd name="T68" fmla="*/ 289 w 311"/>
                        <a:gd name="T69" fmla="*/ 133 h 353"/>
                        <a:gd name="T70" fmla="*/ 304 w 311"/>
                        <a:gd name="T71" fmla="*/ 76 h 353"/>
                        <a:gd name="T72" fmla="*/ 298 w 311"/>
                        <a:gd name="T73" fmla="*/ 34 h 353"/>
                        <a:gd name="T74" fmla="*/ 272 w 311"/>
                        <a:gd name="T75" fmla="*/ 21 h 353"/>
                        <a:gd name="T76" fmla="*/ 250 w 311"/>
                        <a:gd name="T77" fmla="*/ 30 h 353"/>
                        <a:gd name="T78" fmla="*/ 225 w 311"/>
                        <a:gd name="T79" fmla="*/ 21 h 353"/>
                        <a:gd name="T80" fmla="*/ 218 w 311"/>
                        <a:gd name="T81" fmla="*/ 0 h 353"/>
                        <a:gd name="T82" fmla="*/ 203 w 311"/>
                        <a:gd name="T83" fmla="*/ 27 h 353"/>
                        <a:gd name="T84" fmla="*/ 168 w 311"/>
                        <a:gd name="T85" fmla="*/ 47 h 35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311" h="353">
                          <a:moveTo>
                            <a:pt x="155" y="46"/>
                          </a:moveTo>
                          <a:lnTo>
                            <a:pt x="142" y="59"/>
                          </a:lnTo>
                          <a:lnTo>
                            <a:pt x="145" y="80"/>
                          </a:lnTo>
                          <a:lnTo>
                            <a:pt x="131" y="89"/>
                          </a:lnTo>
                          <a:lnTo>
                            <a:pt x="110" y="110"/>
                          </a:lnTo>
                          <a:lnTo>
                            <a:pt x="87" y="85"/>
                          </a:lnTo>
                          <a:lnTo>
                            <a:pt x="71" y="69"/>
                          </a:lnTo>
                          <a:lnTo>
                            <a:pt x="55" y="75"/>
                          </a:lnTo>
                          <a:lnTo>
                            <a:pt x="36" y="67"/>
                          </a:lnTo>
                          <a:lnTo>
                            <a:pt x="14" y="78"/>
                          </a:lnTo>
                          <a:lnTo>
                            <a:pt x="0" y="92"/>
                          </a:lnTo>
                          <a:lnTo>
                            <a:pt x="12" y="96"/>
                          </a:lnTo>
                          <a:lnTo>
                            <a:pt x="23" y="107"/>
                          </a:lnTo>
                          <a:lnTo>
                            <a:pt x="39" y="111"/>
                          </a:lnTo>
                          <a:lnTo>
                            <a:pt x="51" y="120"/>
                          </a:lnTo>
                          <a:lnTo>
                            <a:pt x="46" y="137"/>
                          </a:lnTo>
                          <a:lnTo>
                            <a:pt x="30" y="130"/>
                          </a:lnTo>
                          <a:lnTo>
                            <a:pt x="9" y="127"/>
                          </a:lnTo>
                          <a:lnTo>
                            <a:pt x="4" y="140"/>
                          </a:lnTo>
                          <a:lnTo>
                            <a:pt x="4" y="150"/>
                          </a:lnTo>
                          <a:lnTo>
                            <a:pt x="14" y="160"/>
                          </a:lnTo>
                          <a:lnTo>
                            <a:pt x="25" y="153"/>
                          </a:lnTo>
                          <a:lnTo>
                            <a:pt x="59" y="190"/>
                          </a:lnTo>
                          <a:lnTo>
                            <a:pt x="48" y="193"/>
                          </a:lnTo>
                          <a:lnTo>
                            <a:pt x="51" y="207"/>
                          </a:lnTo>
                          <a:lnTo>
                            <a:pt x="38" y="219"/>
                          </a:lnTo>
                          <a:lnTo>
                            <a:pt x="46" y="226"/>
                          </a:lnTo>
                          <a:lnTo>
                            <a:pt x="57" y="242"/>
                          </a:lnTo>
                          <a:lnTo>
                            <a:pt x="67" y="248"/>
                          </a:lnTo>
                          <a:lnTo>
                            <a:pt x="74" y="258"/>
                          </a:lnTo>
                          <a:lnTo>
                            <a:pt x="65" y="267"/>
                          </a:lnTo>
                          <a:lnTo>
                            <a:pt x="67" y="286"/>
                          </a:lnTo>
                          <a:lnTo>
                            <a:pt x="78" y="286"/>
                          </a:lnTo>
                          <a:lnTo>
                            <a:pt x="84" y="293"/>
                          </a:lnTo>
                          <a:lnTo>
                            <a:pt x="97" y="284"/>
                          </a:lnTo>
                          <a:lnTo>
                            <a:pt x="106" y="290"/>
                          </a:lnTo>
                          <a:lnTo>
                            <a:pt x="125" y="290"/>
                          </a:lnTo>
                          <a:lnTo>
                            <a:pt x="131" y="283"/>
                          </a:lnTo>
                          <a:lnTo>
                            <a:pt x="131" y="274"/>
                          </a:lnTo>
                          <a:lnTo>
                            <a:pt x="142" y="274"/>
                          </a:lnTo>
                          <a:lnTo>
                            <a:pt x="148" y="287"/>
                          </a:lnTo>
                          <a:lnTo>
                            <a:pt x="148" y="300"/>
                          </a:lnTo>
                          <a:lnTo>
                            <a:pt x="157" y="309"/>
                          </a:lnTo>
                          <a:lnTo>
                            <a:pt x="168" y="313"/>
                          </a:lnTo>
                          <a:lnTo>
                            <a:pt x="173" y="329"/>
                          </a:lnTo>
                          <a:lnTo>
                            <a:pt x="176" y="342"/>
                          </a:lnTo>
                          <a:lnTo>
                            <a:pt x="183" y="350"/>
                          </a:lnTo>
                          <a:lnTo>
                            <a:pt x="193" y="353"/>
                          </a:lnTo>
                          <a:lnTo>
                            <a:pt x="198" y="348"/>
                          </a:lnTo>
                          <a:lnTo>
                            <a:pt x="209" y="351"/>
                          </a:lnTo>
                          <a:lnTo>
                            <a:pt x="231" y="331"/>
                          </a:lnTo>
                          <a:lnTo>
                            <a:pt x="253" y="331"/>
                          </a:lnTo>
                          <a:lnTo>
                            <a:pt x="273" y="316"/>
                          </a:lnTo>
                          <a:lnTo>
                            <a:pt x="282" y="296"/>
                          </a:lnTo>
                          <a:lnTo>
                            <a:pt x="282" y="281"/>
                          </a:lnTo>
                          <a:lnTo>
                            <a:pt x="267" y="290"/>
                          </a:lnTo>
                          <a:lnTo>
                            <a:pt x="256" y="289"/>
                          </a:lnTo>
                          <a:lnTo>
                            <a:pt x="256" y="289"/>
                          </a:lnTo>
                          <a:lnTo>
                            <a:pt x="256" y="268"/>
                          </a:lnTo>
                          <a:lnTo>
                            <a:pt x="234" y="248"/>
                          </a:lnTo>
                          <a:lnTo>
                            <a:pt x="230" y="230"/>
                          </a:lnTo>
                          <a:lnTo>
                            <a:pt x="235" y="214"/>
                          </a:lnTo>
                          <a:lnTo>
                            <a:pt x="235" y="197"/>
                          </a:lnTo>
                          <a:lnTo>
                            <a:pt x="215" y="181"/>
                          </a:lnTo>
                          <a:lnTo>
                            <a:pt x="227" y="169"/>
                          </a:lnTo>
                          <a:lnTo>
                            <a:pt x="227" y="158"/>
                          </a:lnTo>
                          <a:lnTo>
                            <a:pt x="243" y="150"/>
                          </a:lnTo>
                          <a:lnTo>
                            <a:pt x="256" y="163"/>
                          </a:lnTo>
                          <a:lnTo>
                            <a:pt x="276" y="159"/>
                          </a:lnTo>
                          <a:lnTo>
                            <a:pt x="289" y="133"/>
                          </a:lnTo>
                          <a:lnTo>
                            <a:pt x="280" y="99"/>
                          </a:lnTo>
                          <a:lnTo>
                            <a:pt x="304" y="76"/>
                          </a:lnTo>
                          <a:lnTo>
                            <a:pt x="311" y="54"/>
                          </a:lnTo>
                          <a:lnTo>
                            <a:pt x="298" y="34"/>
                          </a:lnTo>
                          <a:lnTo>
                            <a:pt x="296" y="21"/>
                          </a:lnTo>
                          <a:lnTo>
                            <a:pt x="272" y="21"/>
                          </a:lnTo>
                          <a:lnTo>
                            <a:pt x="263" y="30"/>
                          </a:lnTo>
                          <a:lnTo>
                            <a:pt x="250" y="30"/>
                          </a:lnTo>
                          <a:lnTo>
                            <a:pt x="243" y="21"/>
                          </a:lnTo>
                          <a:lnTo>
                            <a:pt x="225" y="21"/>
                          </a:lnTo>
                          <a:lnTo>
                            <a:pt x="225" y="8"/>
                          </a:lnTo>
                          <a:lnTo>
                            <a:pt x="218" y="0"/>
                          </a:lnTo>
                          <a:lnTo>
                            <a:pt x="211" y="11"/>
                          </a:lnTo>
                          <a:lnTo>
                            <a:pt x="203" y="27"/>
                          </a:lnTo>
                          <a:lnTo>
                            <a:pt x="168" y="31"/>
                          </a:lnTo>
                          <a:lnTo>
                            <a:pt x="168" y="47"/>
                          </a:lnTo>
                          <a:lnTo>
                            <a:pt x="155" y="46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7" name="Freeform 90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EE47D04-F142-44AF-8F77-5746810D76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795337" y="12420828"/>
                      <a:ext cx="260350" cy="466725"/>
                    </a:xfrm>
                    <a:custGeom>
                      <a:avLst/>
                      <a:gdLst>
                        <a:gd name="T0" fmla="*/ 93 w 113"/>
                        <a:gd name="T1" fmla="*/ 23 h 202"/>
                        <a:gd name="T2" fmla="*/ 88 w 113"/>
                        <a:gd name="T3" fmla="*/ 9 h 202"/>
                        <a:gd name="T4" fmla="*/ 80 w 113"/>
                        <a:gd name="T5" fmla="*/ 1 h 202"/>
                        <a:gd name="T6" fmla="*/ 71 w 113"/>
                        <a:gd name="T7" fmla="*/ 8 h 202"/>
                        <a:gd name="T8" fmla="*/ 57 w 113"/>
                        <a:gd name="T9" fmla="*/ 7 h 202"/>
                        <a:gd name="T10" fmla="*/ 50 w 113"/>
                        <a:gd name="T11" fmla="*/ 0 h 202"/>
                        <a:gd name="T12" fmla="*/ 35 w 113"/>
                        <a:gd name="T13" fmla="*/ 4 h 202"/>
                        <a:gd name="T14" fmla="*/ 30 w 113"/>
                        <a:gd name="T15" fmla="*/ 16 h 202"/>
                        <a:gd name="T16" fmla="*/ 34 w 113"/>
                        <a:gd name="T17" fmla="*/ 29 h 202"/>
                        <a:gd name="T18" fmla="*/ 42 w 113"/>
                        <a:gd name="T19" fmla="*/ 35 h 202"/>
                        <a:gd name="T20" fmla="*/ 38 w 113"/>
                        <a:gd name="T21" fmla="*/ 56 h 202"/>
                        <a:gd name="T22" fmla="*/ 39 w 113"/>
                        <a:gd name="T23" fmla="*/ 69 h 202"/>
                        <a:gd name="T24" fmla="*/ 45 w 113"/>
                        <a:gd name="T25" fmla="*/ 77 h 202"/>
                        <a:gd name="T26" fmla="*/ 60 w 113"/>
                        <a:gd name="T27" fmla="*/ 78 h 202"/>
                        <a:gd name="T28" fmla="*/ 57 w 113"/>
                        <a:gd name="T29" fmla="*/ 94 h 202"/>
                        <a:gd name="T30" fmla="*/ 49 w 113"/>
                        <a:gd name="T31" fmla="*/ 98 h 202"/>
                        <a:gd name="T32" fmla="*/ 44 w 113"/>
                        <a:gd name="T33" fmla="*/ 115 h 202"/>
                        <a:gd name="T34" fmla="*/ 51 w 113"/>
                        <a:gd name="T35" fmla="*/ 122 h 202"/>
                        <a:gd name="T36" fmla="*/ 47 w 113"/>
                        <a:gd name="T37" fmla="*/ 132 h 202"/>
                        <a:gd name="T38" fmla="*/ 33 w 113"/>
                        <a:gd name="T39" fmla="*/ 131 h 202"/>
                        <a:gd name="T40" fmla="*/ 31 w 113"/>
                        <a:gd name="T41" fmla="*/ 140 h 202"/>
                        <a:gd name="T42" fmla="*/ 26 w 113"/>
                        <a:gd name="T43" fmla="*/ 140 h 202"/>
                        <a:gd name="T44" fmla="*/ 25 w 113"/>
                        <a:gd name="T45" fmla="*/ 135 h 202"/>
                        <a:gd name="T46" fmla="*/ 18 w 113"/>
                        <a:gd name="T47" fmla="*/ 131 h 202"/>
                        <a:gd name="T48" fmla="*/ 12 w 113"/>
                        <a:gd name="T49" fmla="*/ 137 h 202"/>
                        <a:gd name="T50" fmla="*/ 17 w 113"/>
                        <a:gd name="T51" fmla="*/ 143 h 202"/>
                        <a:gd name="T52" fmla="*/ 17 w 113"/>
                        <a:gd name="T53" fmla="*/ 151 h 202"/>
                        <a:gd name="T54" fmla="*/ 21 w 113"/>
                        <a:gd name="T55" fmla="*/ 155 h 202"/>
                        <a:gd name="T56" fmla="*/ 21 w 113"/>
                        <a:gd name="T57" fmla="*/ 162 h 202"/>
                        <a:gd name="T58" fmla="*/ 0 w 113"/>
                        <a:gd name="T59" fmla="*/ 177 h 202"/>
                        <a:gd name="T60" fmla="*/ 2 w 113"/>
                        <a:gd name="T61" fmla="*/ 182 h 202"/>
                        <a:gd name="T62" fmla="*/ 11 w 113"/>
                        <a:gd name="T63" fmla="*/ 182 h 202"/>
                        <a:gd name="T64" fmla="*/ 18 w 113"/>
                        <a:gd name="T65" fmla="*/ 187 h 202"/>
                        <a:gd name="T66" fmla="*/ 30 w 113"/>
                        <a:gd name="T67" fmla="*/ 189 h 202"/>
                        <a:gd name="T68" fmla="*/ 35 w 113"/>
                        <a:gd name="T69" fmla="*/ 194 h 202"/>
                        <a:gd name="T70" fmla="*/ 45 w 113"/>
                        <a:gd name="T71" fmla="*/ 197 h 202"/>
                        <a:gd name="T72" fmla="*/ 50 w 113"/>
                        <a:gd name="T73" fmla="*/ 202 h 202"/>
                        <a:gd name="T74" fmla="*/ 64 w 113"/>
                        <a:gd name="T75" fmla="*/ 201 h 202"/>
                        <a:gd name="T76" fmla="*/ 70 w 113"/>
                        <a:gd name="T77" fmla="*/ 201 h 202"/>
                        <a:gd name="T78" fmla="*/ 77 w 113"/>
                        <a:gd name="T79" fmla="*/ 201 h 202"/>
                        <a:gd name="T80" fmla="*/ 87 w 113"/>
                        <a:gd name="T81" fmla="*/ 201 h 202"/>
                        <a:gd name="T82" fmla="*/ 98 w 113"/>
                        <a:gd name="T83" fmla="*/ 199 h 202"/>
                        <a:gd name="T84" fmla="*/ 105 w 113"/>
                        <a:gd name="T85" fmla="*/ 193 h 202"/>
                        <a:gd name="T86" fmla="*/ 96 w 113"/>
                        <a:gd name="T87" fmla="*/ 184 h 202"/>
                        <a:gd name="T88" fmla="*/ 91 w 113"/>
                        <a:gd name="T89" fmla="*/ 173 h 202"/>
                        <a:gd name="T90" fmla="*/ 89 w 113"/>
                        <a:gd name="T91" fmla="*/ 161 h 202"/>
                        <a:gd name="T92" fmla="*/ 99 w 113"/>
                        <a:gd name="T93" fmla="*/ 162 h 202"/>
                        <a:gd name="T94" fmla="*/ 106 w 113"/>
                        <a:gd name="T95" fmla="*/ 169 h 202"/>
                        <a:gd name="T96" fmla="*/ 113 w 113"/>
                        <a:gd name="T97" fmla="*/ 162 h 202"/>
                        <a:gd name="T98" fmla="*/ 113 w 113"/>
                        <a:gd name="T99" fmla="*/ 144 h 202"/>
                        <a:gd name="T100" fmla="*/ 109 w 113"/>
                        <a:gd name="T101" fmla="*/ 121 h 202"/>
                        <a:gd name="T102" fmla="*/ 113 w 113"/>
                        <a:gd name="T103" fmla="*/ 104 h 202"/>
                        <a:gd name="T104" fmla="*/ 105 w 113"/>
                        <a:gd name="T105" fmla="*/ 96 h 202"/>
                        <a:gd name="T106" fmla="*/ 92 w 113"/>
                        <a:gd name="T107" fmla="*/ 84 h 202"/>
                        <a:gd name="T108" fmla="*/ 83 w 113"/>
                        <a:gd name="T109" fmla="*/ 79 h 202"/>
                        <a:gd name="T110" fmla="*/ 92 w 113"/>
                        <a:gd name="T111" fmla="*/ 70 h 202"/>
                        <a:gd name="T112" fmla="*/ 96 w 113"/>
                        <a:gd name="T113" fmla="*/ 53 h 202"/>
                        <a:gd name="T114" fmla="*/ 86 w 113"/>
                        <a:gd name="T115" fmla="*/ 43 h 202"/>
                        <a:gd name="T116" fmla="*/ 82 w 113"/>
                        <a:gd name="T117" fmla="*/ 30 h 202"/>
                        <a:gd name="T118" fmla="*/ 93 w 113"/>
                        <a:gd name="T119" fmla="*/ 23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113" h="202">
                          <a:moveTo>
                            <a:pt x="93" y="23"/>
                          </a:moveTo>
                          <a:cubicBezTo>
                            <a:pt x="88" y="9"/>
                            <a:pt x="88" y="9"/>
                            <a:pt x="88" y="9"/>
                          </a:cubicBezTo>
                          <a:cubicBezTo>
                            <a:pt x="80" y="1"/>
                            <a:pt x="80" y="1"/>
                            <a:pt x="80" y="1"/>
                          </a:cubicBezTo>
                          <a:cubicBezTo>
                            <a:pt x="71" y="8"/>
                            <a:pt x="71" y="8"/>
                            <a:pt x="71" y="8"/>
                          </a:cubicBezTo>
                          <a:cubicBezTo>
                            <a:pt x="57" y="7"/>
                            <a:pt x="57" y="7"/>
                            <a:pt x="57" y="7"/>
                          </a:cubicBezTo>
                          <a:cubicBezTo>
                            <a:pt x="50" y="0"/>
                            <a:pt x="50" y="0"/>
                            <a:pt x="50" y="0"/>
                          </a:cubicBezTo>
                          <a:cubicBezTo>
                            <a:pt x="35" y="4"/>
                            <a:pt x="35" y="4"/>
                            <a:pt x="35" y="4"/>
                          </a:cubicBezTo>
                          <a:cubicBezTo>
                            <a:pt x="30" y="16"/>
                            <a:pt x="30" y="16"/>
                            <a:pt x="30" y="16"/>
                          </a:cubicBezTo>
                          <a:cubicBezTo>
                            <a:pt x="34" y="29"/>
                            <a:pt x="34" y="29"/>
                            <a:pt x="34" y="29"/>
                          </a:cubicBezTo>
                          <a:cubicBezTo>
                            <a:pt x="42" y="35"/>
                            <a:pt x="42" y="35"/>
                            <a:pt x="42" y="35"/>
                          </a:cubicBezTo>
                          <a:cubicBezTo>
                            <a:pt x="38" y="56"/>
                            <a:pt x="38" y="56"/>
                            <a:pt x="38" y="56"/>
                          </a:cubicBezTo>
                          <a:cubicBezTo>
                            <a:pt x="39" y="69"/>
                            <a:pt x="39" y="69"/>
                            <a:pt x="39" y="69"/>
                          </a:cubicBezTo>
                          <a:cubicBezTo>
                            <a:pt x="45" y="77"/>
                            <a:pt x="45" y="77"/>
                            <a:pt x="45" y="77"/>
                          </a:cubicBezTo>
                          <a:cubicBezTo>
                            <a:pt x="60" y="78"/>
                            <a:pt x="60" y="78"/>
                            <a:pt x="60" y="78"/>
                          </a:cubicBezTo>
                          <a:cubicBezTo>
                            <a:pt x="57" y="94"/>
                            <a:pt x="57" y="94"/>
                            <a:pt x="57" y="94"/>
                          </a:cubicBezTo>
                          <a:cubicBezTo>
                            <a:pt x="49" y="98"/>
                            <a:pt x="49" y="98"/>
                            <a:pt x="49" y="98"/>
                          </a:cubicBezTo>
                          <a:cubicBezTo>
                            <a:pt x="44" y="115"/>
                            <a:pt x="44" y="115"/>
                            <a:pt x="44" y="115"/>
                          </a:cubicBezTo>
                          <a:cubicBezTo>
                            <a:pt x="51" y="122"/>
                            <a:pt x="51" y="122"/>
                            <a:pt x="51" y="122"/>
                          </a:cubicBezTo>
                          <a:cubicBezTo>
                            <a:pt x="47" y="132"/>
                            <a:pt x="47" y="132"/>
                            <a:pt x="47" y="132"/>
                          </a:cubicBezTo>
                          <a:cubicBezTo>
                            <a:pt x="33" y="131"/>
                            <a:pt x="33" y="131"/>
                            <a:pt x="33" y="131"/>
                          </a:cubicBezTo>
                          <a:cubicBezTo>
                            <a:pt x="31" y="140"/>
                            <a:pt x="31" y="140"/>
                            <a:pt x="31" y="140"/>
                          </a:cubicBezTo>
                          <a:cubicBezTo>
                            <a:pt x="26" y="140"/>
                            <a:pt x="26" y="140"/>
                            <a:pt x="26" y="140"/>
                          </a:cubicBezTo>
                          <a:cubicBezTo>
                            <a:pt x="25" y="135"/>
                            <a:pt x="25" y="135"/>
                            <a:pt x="25" y="135"/>
                          </a:cubicBezTo>
                          <a:cubicBezTo>
                            <a:pt x="18" y="131"/>
                            <a:pt x="18" y="131"/>
                            <a:pt x="18" y="131"/>
                          </a:cubicBezTo>
                          <a:cubicBezTo>
                            <a:pt x="12" y="137"/>
                            <a:pt x="12" y="137"/>
                            <a:pt x="12" y="137"/>
                          </a:cubicBezTo>
                          <a:cubicBezTo>
                            <a:pt x="17" y="143"/>
                            <a:pt x="17" y="143"/>
                            <a:pt x="17" y="143"/>
                          </a:cubicBezTo>
                          <a:cubicBezTo>
                            <a:pt x="17" y="151"/>
                            <a:pt x="17" y="151"/>
                            <a:pt x="17" y="151"/>
                          </a:cubicBezTo>
                          <a:cubicBezTo>
                            <a:pt x="21" y="155"/>
                            <a:pt x="21" y="155"/>
                            <a:pt x="21" y="155"/>
                          </a:cubicBezTo>
                          <a:cubicBezTo>
                            <a:pt x="21" y="162"/>
                            <a:pt x="21" y="162"/>
                            <a:pt x="21" y="162"/>
                          </a:cubicBezTo>
                          <a:cubicBezTo>
                            <a:pt x="0" y="177"/>
                            <a:pt x="0" y="177"/>
                            <a:pt x="0" y="177"/>
                          </a:cubicBezTo>
                          <a:cubicBezTo>
                            <a:pt x="2" y="182"/>
                            <a:pt x="2" y="182"/>
                            <a:pt x="2" y="182"/>
                          </a:cubicBezTo>
                          <a:cubicBezTo>
                            <a:pt x="11" y="182"/>
                            <a:pt x="11" y="182"/>
                            <a:pt x="11" y="182"/>
                          </a:cubicBezTo>
                          <a:cubicBezTo>
                            <a:pt x="18" y="187"/>
                            <a:pt x="18" y="187"/>
                            <a:pt x="18" y="187"/>
                          </a:cubicBezTo>
                          <a:cubicBezTo>
                            <a:pt x="30" y="189"/>
                            <a:pt x="30" y="189"/>
                            <a:pt x="30" y="189"/>
                          </a:cubicBezTo>
                          <a:cubicBezTo>
                            <a:pt x="35" y="194"/>
                            <a:pt x="35" y="194"/>
                            <a:pt x="35" y="194"/>
                          </a:cubicBezTo>
                          <a:cubicBezTo>
                            <a:pt x="45" y="197"/>
                            <a:pt x="45" y="197"/>
                            <a:pt x="45" y="197"/>
                          </a:cubicBezTo>
                          <a:cubicBezTo>
                            <a:pt x="45" y="197"/>
                            <a:pt x="43" y="202"/>
                            <a:pt x="50" y="202"/>
                          </a:cubicBezTo>
                          <a:cubicBezTo>
                            <a:pt x="56" y="202"/>
                            <a:pt x="64" y="201"/>
                            <a:pt x="64" y="201"/>
                          </a:cubicBezTo>
                          <a:cubicBezTo>
                            <a:pt x="70" y="201"/>
                            <a:pt x="70" y="201"/>
                            <a:pt x="70" y="201"/>
                          </a:cubicBezTo>
                          <a:cubicBezTo>
                            <a:pt x="77" y="201"/>
                            <a:pt x="77" y="201"/>
                            <a:pt x="77" y="201"/>
                          </a:cubicBezTo>
                          <a:cubicBezTo>
                            <a:pt x="87" y="201"/>
                            <a:pt x="87" y="201"/>
                            <a:pt x="87" y="201"/>
                          </a:cubicBezTo>
                          <a:cubicBezTo>
                            <a:pt x="98" y="199"/>
                            <a:pt x="98" y="199"/>
                            <a:pt x="98" y="199"/>
                          </a:cubicBezTo>
                          <a:cubicBezTo>
                            <a:pt x="105" y="193"/>
                            <a:pt x="105" y="193"/>
                            <a:pt x="105" y="193"/>
                          </a:cubicBezTo>
                          <a:cubicBezTo>
                            <a:pt x="96" y="184"/>
                            <a:pt x="96" y="184"/>
                            <a:pt x="96" y="184"/>
                          </a:cubicBezTo>
                          <a:cubicBezTo>
                            <a:pt x="91" y="173"/>
                            <a:pt x="91" y="173"/>
                            <a:pt x="91" y="173"/>
                          </a:cubicBezTo>
                          <a:cubicBezTo>
                            <a:pt x="89" y="161"/>
                            <a:pt x="89" y="161"/>
                            <a:pt x="89" y="161"/>
                          </a:cubicBezTo>
                          <a:cubicBezTo>
                            <a:pt x="99" y="162"/>
                            <a:pt x="99" y="162"/>
                            <a:pt x="99" y="162"/>
                          </a:cubicBezTo>
                          <a:cubicBezTo>
                            <a:pt x="106" y="169"/>
                            <a:pt x="106" y="169"/>
                            <a:pt x="106" y="169"/>
                          </a:cubicBezTo>
                          <a:cubicBezTo>
                            <a:pt x="113" y="162"/>
                            <a:pt x="113" y="162"/>
                            <a:pt x="113" y="162"/>
                          </a:cubicBezTo>
                          <a:cubicBezTo>
                            <a:pt x="113" y="144"/>
                            <a:pt x="113" y="144"/>
                            <a:pt x="113" y="144"/>
                          </a:cubicBezTo>
                          <a:cubicBezTo>
                            <a:pt x="109" y="121"/>
                            <a:pt x="109" y="121"/>
                            <a:pt x="109" y="121"/>
                          </a:cubicBezTo>
                          <a:cubicBezTo>
                            <a:pt x="113" y="104"/>
                            <a:pt x="113" y="104"/>
                            <a:pt x="113" y="104"/>
                          </a:cubicBezTo>
                          <a:cubicBezTo>
                            <a:pt x="105" y="96"/>
                            <a:pt x="105" y="96"/>
                            <a:pt x="105" y="96"/>
                          </a:cubicBezTo>
                          <a:cubicBezTo>
                            <a:pt x="92" y="84"/>
                            <a:pt x="92" y="84"/>
                            <a:pt x="92" y="84"/>
                          </a:cubicBezTo>
                          <a:cubicBezTo>
                            <a:pt x="83" y="79"/>
                            <a:pt x="83" y="79"/>
                            <a:pt x="83" y="79"/>
                          </a:cubicBezTo>
                          <a:cubicBezTo>
                            <a:pt x="92" y="70"/>
                            <a:pt x="92" y="70"/>
                            <a:pt x="92" y="70"/>
                          </a:cubicBezTo>
                          <a:cubicBezTo>
                            <a:pt x="96" y="53"/>
                            <a:pt x="96" y="53"/>
                            <a:pt x="96" y="53"/>
                          </a:cubicBezTo>
                          <a:cubicBezTo>
                            <a:pt x="86" y="43"/>
                            <a:pt x="86" y="43"/>
                            <a:pt x="86" y="43"/>
                          </a:cubicBezTo>
                          <a:cubicBezTo>
                            <a:pt x="82" y="30"/>
                            <a:pt x="82" y="30"/>
                            <a:pt x="82" y="30"/>
                          </a:cubicBezTo>
                          <a:cubicBezTo>
                            <a:pt x="93" y="23"/>
                            <a:pt x="93" y="23"/>
                            <a:pt x="93" y="23"/>
                          </a:cubicBezTo>
                          <a:close/>
                        </a:path>
                      </a:pathLst>
                    </a:cu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8" name="Freeform 153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D20DB73-6568-49D9-8C48-72493928A2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479550" y="12412891"/>
                      <a:ext cx="142875" cy="223838"/>
                    </a:xfrm>
                    <a:custGeom>
                      <a:avLst/>
                      <a:gdLst>
                        <a:gd name="T0" fmla="*/ 16 w 90"/>
                        <a:gd name="T1" fmla="*/ 131 h 141"/>
                        <a:gd name="T2" fmla="*/ 20 w 90"/>
                        <a:gd name="T3" fmla="*/ 141 h 141"/>
                        <a:gd name="T4" fmla="*/ 24 w 90"/>
                        <a:gd name="T5" fmla="*/ 137 h 141"/>
                        <a:gd name="T6" fmla="*/ 34 w 90"/>
                        <a:gd name="T7" fmla="*/ 136 h 141"/>
                        <a:gd name="T8" fmla="*/ 34 w 90"/>
                        <a:gd name="T9" fmla="*/ 128 h 141"/>
                        <a:gd name="T10" fmla="*/ 42 w 90"/>
                        <a:gd name="T11" fmla="*/ 123 h 141"/>
                        <a:gd name="T12" fmla="*/ 53 w 90"/>
                        <a:gd name="T13" fmla="*/ 111 h 141"/>
                        <a:gd name="T14" fmla="*/ 64 w 90"/>
                        <a:gd name="T15" fmla="*/ 96 h 141"/>
                        <a:gd name="T16" fmla="*/ 72 w 90"/>
                        <a:gd name="T17" fmla="*/ 88 h 141"/>
                        <a:gd name="T18" fmla="*/ 81 w 90"/>
                        <a:gd name="T19" fmla="*/ 83 h 141"/>
                        <a:gd name="T20" fmla="*/ 85 w 90"/>
                        <a:gd name="T21" fmla="*/ 96 h 141"/>
                        <a:gd name="T22" fmla="*/ 90 w 90"/>
                        <a:gd name="T23" fmla="*/ 86 h 141"/>
                        <a:gd name="T24" fmla="*/ 90 w 90"/>
                        <a:gd name="T25" fmla="*/ 64 h 141"/>
                        <a:gd name="T26" fmla="*/ 90 w 90"/>
                        <a:gd name="T27" fmla="*/ 51 h 141"/>
                        <a:gd name="T28" fmla="*/ 84 w 90"/>
                        <a:gd name="T29" fmla="*/ 47 h 141"/>
                        <a:gd name="T30" fmla="*/ 78 w 90"/>
                        <a:gd name="T31" fmla="*/ 41 h 141"/>
                        <a:gd name="T32" fmla="*/ 69 w 90"/>
                        <a:gd name="T33" fmla="*/ 35 h 141"/>
                        <a:gd name="T34" fmla="*/ 66 w 90"/>
                        <a:gd name="T35" fmla="*/ 25 h 141"/>
                        <a:gd name="T36" fmla="*/ 53 w 90"/>
                        <a:gd name="T37" fmla="*/ 21 h 141"/>
                        <a:gd name="T38" fmla="*/ 49 w 90"/>
                        <a:gd name="T39" fmla="*/ 24 h 141"/>
                        <a:gd name="T40" fmla="*/ 36 w 90"/>
                        <a:gd name="T41" fmla="*/ 21 h 141"/>
                        <a:gd name="T42" fmla="*/ 36 w 90"/>
                        <a:gd name="T43" fmla="*/ 21 h 141"/>
                        <a:gd name="T44" fmla="*/ 30 w 90"/>
                        <a:gd name="T45" fmla="*/ 11 h 141"/>
                        <a:gd name="T46" fmla="*/ 20 w 90"/>
                        <a:gd name="T47" fmla="*/ 0 h 141"/>
                        <a:gd name="T48" fmla="*/ 14 w 90"/>
                        <a:gd name="T49" fmla="*/ 2 h 141"/>
                        <a:gd name="T50" fmla="*/ 14 w 90"/>
                        <a:gd name="T51" fmla="*/ 12 h 141"/>
                        <a:gd name="T52" fmla="*/ 18 w 90"/>
                        <a:gd name="T53" fmla="*/ 21 h 141"/>
                        <a:gd name="T54" fmla="*/ 39 w 90"/>
                        <a:gd name="T55" fmla="*/ 41 h 141"/>
                        <a:gd name="T56" fmla="*/ 49 w 90"/>
                        <a:gd name="T57" fmla="*/ 41 h 141"/>
                        <a:gd name="T58" fmla="*/ 52 w 90"/>
                        <a:gd name="T59" fmla="*/ 38 h 141"/>
                        <a:gd name="T60" fmla="*/ 62 w 90"/>
                        <a:gd name="T61" fmla="*/ 44 h 141"/>
                        <a:gd name="T62" fmla="*/ 68 w 90"/>
                        <a:gd name="T63" fmla="*/ 59 h 141"/>
                        <a:gd name="T64" fmla="*/ 62 w 90"/>
                        <a:gd name="T65" fmla="*/ 64 h 141"/>
                        <a:gd name="T66" fmla="*/ 50 w 90"/>
                        <a:gd name="T67" fmla="*/ 63 h 141"/>
                        <a:gd name="T68" fmla="*/ 45 w 90"/>
                        <a:gd name="T69" fmla="*/ 75 h 141"/>
                        <a:gd name="T70" fmla="*/ 36 w 90"/>
                        <a:gd name="T71" fmla="*/ 75 h 141"/>
                        <a:gd name="T72" fmla="*/ 36 w 90"/>
                        <a:gd name="T73" fmla="*/ 91 h 141"/>
                        <a:gd name="T74" fmla="*/ 40 w 90"/>
                        <a:gd name="T75" fmla="*/ 101 h 141"/>
                        <a:gd name="T76" fmla="*/ 37 w 90"/>
                        <a:gd name="T77" fmla="*/ 108 h 141"/>
                        <a:gd name="T78" fmla="*/ 16 w 90"/>
                        <a:gd name="T79" fmla="*/ 108 h 141"/>
                        <a:gd name="T80" fmla="*/ 8 w 90"/>
                        <a:gd name="T81" fmla="*/ 105 h 141"/>
                        <a:gd name="T82" fmla="*/ 0 w 90"/>
                        <a:gd name="T83" fmla="*/ 112 h 141"/>
                        <a:gd name="T84" fmla="*/ 16 w 90"/>
                        <a:gd name="T85" fmla="*/ 131 h 1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90" h="141">
                          <a:moveTo>
                            <a:pt x="16" y="131"/>
                          </a:moveTo>
                          <a:lnTo>
                            <a:pt x="20" y="141"/>
                          </a:lnTo>
                          <a:lnTo>
                            <a:pt x="24" y="137"/>
                          </a:lnTo>
                          <a:lnTo>
                            <a:pt x="34" y="136"/>
                          </a:lnTo>
                          <a:lnTo>
                            <a:pt x="34" y="128"/>
                          </a:lnTo>
                          <a:lnTo>
                            <a:pt x="42" y="123"/>
                          </a:lnTo>
                          <a:lnTo>
                            <a:pt x="53" y="111"/>
                          </a:lnTo>
                          <a:lnTo>
                            <a:pt x="64" y="96"/>
                          </a:lnTo>
                          <a:lnTo>
                            <a:pt x="72" y="88"/>
                          </a:lnTo>
                          <a:lnTo>
                            <a:pt x="81" y="83"/>
                          </a:lnTo>
                          <a:lnTo>
                            <a:pt x="85" y="96"/>
                          </a:lnTo>
                          <a:lnTo>
                            <a:pt x="90" y="86"/>
                          </a:lnTo>
                          <a:lnTo>
                            <a:pt x="90" y="64"/>
                          </a:lnTo>
                          <a:lnTo>
                            <a:pt x="90" y="51"/>
                          </a:lnTo>
                          <a:lnTo>
                            <a:pt x="84" y="47"/>
                          </a:lnTo>
                          <a:lnTo>
                            <a:pt x="78" y="41"/>
                          </a:lnTo>
                          <a:lnTo>
                            <a:pt x="69" y="35"/>
                          </a:lnTo>
                          <a:lnTo>
                            <a:pt x="66" y="25"/>
                          </a:lnTo>
                          <a:lnTo>
                            <a:pt x="53" y="21"/>
                          </a:lnTo>
                          <a:lnTo>
                            <a:pt x="49" y="24"/>
                          </a:lnTo>
                          <a:lnTo>
                            <a:pt x="36" y="21"/>
                          </a:lnTo>
                          <a:lnTo>
                            <a:pt x="36" y="21"/>
                          </a:lnTo>
                          <a:lnTo>
                            <a:pt x="30" y="11"/>
                          </a:lnTo>
                          <a:lnTo>
                            <a:pt x="20" y="0"/>
                          </a:lnTo>
                          <a:lnTo>
                            <a:pt x="14" y="2"/>
                          </a:lnTo>
                          <a:lnTo>
                            <a:pt x="14" y="12"/>
                          </a:lnTo>
                          <a:lnTo>
                            <a:pt x="18" y="21"/>
                          </a:lnTo>
                          <a:lnTo>
                            <a:pt x="39" y="41"/>
                          </a:lnTo>
                          <a:lnTo>
                            <a:pt x="49" y="41"/>
                          </a:lnTo>
                          <a:lnTo>
                            <a:pt x="52" y="38"/>
                          </a:lnTo>
                          <a:lnTo>
                            <a:pt x="62" y="44"/>
                          </a:lnTo>
                          <a:lnTo>
                            <a:pt x="68" y="59"/>
                          </a:lnTo>
                          <a:lnTo>
                            <a:pt x="62" y="64"/>
                          </a:lnTo>
                          <a:lnTo>
                            <a:pt x="50" y="63"/>
                          </a:lnTo>
                          <a:lnTo>
                            <a:pt x="45" y="75"/>
                          </a:lnTo>
                          <a:lnTo>
                            <a:pt x="36" y="75"/>
                          </a:lnTo>
                          <a:lnTo>
                            <a:pt x="36" y="91"/>
                          </a:lnTo>
                          <a:lnTo>
                            <a:pt x="40" y="101"/>
                          </a:lnTo>
                          <a:lnTo>
                            <a:pt x="37" y="108"/>
                          </a:lnTo>
                          <a:lnTo>
                            <a:pt x="16" y="108"/>
                          </a:lnTo>
                          <a:lnTo>
                            <a:pt x="8" y="105"/>
                          </a:lnTo>
                          <a:lnTo>
                            <a:pt x="0" y="112"/>
                          </a:lnTo>
                          <a:lnTo>
                            <a:pt x="16" y="131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19" name="Freeform 156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2AA2AE2-BF50-43DA-855F-D21AB02985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895475" y="11939816"/>
                      <a:ext cx="346075" cy="320675"/>
                    </a:xfrm>
                    <a:custGeom>
                      <a:avLst/>
                      <a:gdLst>
                        <a:gd name="T0" fmla="*/ 92 w 218"/>
                        <a:gd name="T1" fmla="*/ 22 h 202"/>
                        <a:gd name="T2" fmla="*/ 80 w 218"/>
                        <a:gd name="T3" fmla="*/ 13 h 202"/>
                        <a:gd name="T4" fmla="*/ 58 w 218"/>
                        <a:gd name="T5" fmla="*/ 10 h 202"/>
                        <a:gd name="T6" fmla="*/ 39 w 218"/>
                        <a:gd name="T7" fmla="*/ 6 h 202"/>
                        <a:gd name="T8" fmla="*/ 25 w 218"/>
                        <a:gd name="T9" fmla="*/ 0 h 202"/>
                        <a:gd name="T10" fmla="*/ 19 w 218"/>
                        <a:gd name="T11" fmla="*/ 16 h 202"/>
                        <a:gd name="T12" fmla="*/ 35 w 218"/>
                        <a:gd name="T13" fmla="*/ 23 h 202"/>
                        <a:gd name="T14" fmla="*/ 41 w 218"/>
                        <a:gd name="T15" fmla="*/ 48 h 202"/>
                        <a:gd name="T16" fmla="*/ 39 w 218"/>
                        <a:gd name="T17" fmla="*/ 68 h 202"/>
                        <a:gd name="T18" fmla="*/ 23 w 218"/>
                        <a:gd name="T19" fmla="*/ 86 h 202"/>
                        <a:gd name="T20" fmla="*/ 7 w 218"/>
                        <a:gd name="T21" fmla="*/ 93 h 202"/>
                        <a:gd name="T22" fmla="*/ 4 w 218"/>
                        <a:gd name="T23" fmla="*/ 119 h 202"/>
                        <a:gd name="T24" fmla="*/ 22 w 218"/>
                        <a:gd name="T25" fmla="*/ 140 h 202"/>
                        <a:gd name="T26" fmla="*/ 46 w 218"/>
                        <a:gd name="T27" fmla="*/ 132 h 202"/>
                        <a:gd name="T28" fmla="*/ 70 w 218"/>
                        <a:gd name="T29" fmla="*/ 130 h 202"/>
                        <a:gd name="T30" fmla="*/ 86 w 218"/>
                        <a:gd name="T31" fmla="*/ 144 h 202"/>
                        <a:gd name="T32" fmla="*/ 96 w 218"/>
                        <a:gd name="T33" fmla="*/ 154 h 202"/>
                        <a:gd name="T34" fmla="*/ 126 w 218"/>
                        <a:gd name="T35" fmla="*/ 160 h 202"/>
                        <a:gd name="T36" fmla="*/ 150 w 218"/>
                        <a:gd name="T37" fmla="*/ 175 h 202"/>
                        <a:gd name="T38" fmla="*/ 174 w 218"/>
                        <a:gd name="T39" fmla="*/ 198 h 202"/>
                        <a:gd name="T40" fmla="*/ 202 w 218"/>
                        <a:gd name="T41" fmla="*/ 191 h 202"/>
                        <a:gd name="T42" fmla="*/ 202 w 218"/>
                        <a:gd name="T43" fmla="*/ 178 h 202"/>
                        <a:gd name="T44" fmla="*/ 198 w 218"/>
                        <a:gd name="T45" fmla="*/ 166 h 202"/>
                        <a:gd name="T46" fmla="*/ 177 w 218"/>
                        <a:gd name="T47" fmla="*/ 160 h 202"/>
                        <a:gd name="T48" fmla="*/ 144 w 218"/>
                        <a:gd name="T49" fmla="*/ 128 h 202"/>
                        <a:gd name="T50" fmla="*/ 157 w 218"/>
                        <a:gd name="T51" fmla="*/ 96 h 202"/>
                        <a:gd name="T52" fmla="*/ 151 w 218"/>
                        <a:gd name="T53" fmla="*/ 77 h 202"/>
                        <a:gd name="T54" fmla="*/ 145 w 218"/>
                        <a:gd name="T55" fmla="*/ 70 h 202"/>
                        <a:gd name="T56" fmla="*/ 139 w 218"/>
                        <a:gd name="T57" fmla="*/ 42 h 202"/>
                        <a:gd name="T58" fmla="*/ 128 w 218"/>
                        <a:gd name="T59" fmla="*/ 25 h 202"/>
                        <a:gd name="T60" fmla="*/ 116 w 218"/>
                        <a:gd name="T61" fmla="*/ 32 h 202"/>
                        <a:gd name="T62" fmla="*/ 97 w 218"/>
                        <a:gd name="T63" fmla="*/ 26 h 20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</a:cxnLst>
                      <a:rect l="0" t="0" r="r" b="b"/>
                      <a:pathLst>
                        <a:path w="218" h="202">
                          <a:moveTo>
                            <a:pt x="97" y="26"/>
                          </a:moveTo>
                          <a:lnTo>
                            <a:pt x="92" y="22"/>
                          </a:lnTo>
                          <a:lnTo>
                            <a:pt x="86" y="18"/>
                          </a:lnTo>
                          <a:lnTo>
                            <a:pt x="80" y="13"/>
                          </a:lnTo>
                          <a:lnTo>
                            <a:pt x="76" y="10"/>
                          </a:lnTo>
                          <a:lnTo>
                            <a:pt x="58" y="10"/>
                          </a:lnTo>
                          <a:lnTo>
                            <a:pt x="48" y="10"/>
                          </a:lnTo>
                          <a:lnTo>
                            <a:pt x="39" y="6"/>
                          </a:lnTo>
                          <a:lnTo>
                            <a:pt x="30" y="3"/>
                          </a:lnTo>
                          <a:lnTo>
                            <a:pt x="25" y="0"/>
                          </a:lnTo>
                          <a:lnTo>
                            <a:pt x="17" y="7"/>
                          </a:lnTo>
                          <a:lnTo>
                            <a:pt x="19" y="16"/>
                          </a:lnTo>
                          <a:lnTo>
                            <a:pt x="26" y="20"/>
                          </a:lnTo>
                          <a:lnTo>
                            <a:pt x="35" y="23"/>
                          </a:lnTo>
                          <a:lnTo>
                            <a:pt x="39" y="36"/>
                          </a:lnTo>
                          <a:lnTo>
                            <a:pt x="41" y="48"/>
                          </a:lnTo>
                          <a:lnTo>
                            <a:pt x="38" y="57"/>
                          </a:lnTo>
                          <a:lnTo>
                            <a:pt x="39" y="68"/>
                          </a:lnTo>
                          <a:lnTo>
                            <a:pt x="35" y="80"/>
                          </a:lnTo>
                          <a:lnTo>
                            <a:pt x="23" y="86"/>
                          </a:lnTo>
                          <a:lnTo>
                            <a:pt x="16" y="93"/>
                          </a:lnTo>
                          <a:lnTo>
                            <a:pt x="7" y="93"/>
                          </a:lnTo>
                          <a:lnTo>
                            <a:pt x="0" y="105"/>
                          </a:lnTo>
                          <a:lnTo>
                            <a:pt x="4" y="119"/>
                          </a:lnTo>
                          <a:lnTo>
                            <a:pt x="7" y="130"/>
                          </a:lnTo>
                          <a:lnTo>
                            <a:pt x="22" y="140"/>
                          </a:lnTo>
                          <a:lnTo>
                            <a:pt x="36" y="138"/>
                          </a:lnTo>
                          <a:lnTo>
                            <a:pt x="46" y="132"/>
                          </a:lnTo>
                          <a:lnTo>
                            <a:pt x="60" y="127"/>
                          </a:lnTo>
                          <a:lnTo>
                            <a:pt x="70" y="130"/>
                          </a:lnTo>
                          <a:lnTo>
                            <a:pt x="81" y="138"/>
                          </a:lnTo>
                          <a:lnTo>
                            <a:pt x="86" y="144"/>
                          </a:lnTo>
                          <a:lnTo>
                            <a:pt x="89" y="148"/>
                          </a:lnTo>
                          <a:lnTo>
                            <a:pt x="96" y="154"/>
                          </a:lnTo>
                          <a:lnTo>
                            <a:pt x="110" y="160"/>
                          </a:lnTo>
                          <a:lnTo>
                            <a:pt x="126" y="160"/>
                          </a:lnTo>
                          <a:lnTo>
                            <a:pt x="142" y="160"/>
                          </a:lnTo>
                          <a:lnTo>
                            <a:pt x="150" y="175"/>
                          </a:lnTo>
                          <a:lnTo>
                            <a:pt x="154" y="185"/>
                          </a:lnTo>
                          <a:lnTo>
                            <a:pt x="174" y="198"/>
                          </a:lnTo>
                          <a:lnTo>
                            <a:pt x="195" y="202"/>
                          </a:lnTo>
                          <a:lnTo>
                            <a:pt x="202" y="191"/>
                          </a:lnTo>
                          <a:lnTo>
                            <a:pt x="218" y="194"/>
                          </a:lnTo>
                          <a:lnTo>
                            <a:pt x="202" y="178"/>
                          </a:lnTo>
                          <a:lnTo>
                            <a:pt x="201" y="170"/>
                          </a:lnTo>
                          <a:lnTo>
                            <a:pt x="198" y="166"/>
                          </a:lnTo>
                          <a:lnTo>
                            <a:pt x="195" y="163"/>
                          </a:lnTo>
                          <a:lnTo>
                            <a:pt x="177" y="160"/>
                          </a:lnTo>
                          <a:lnTo>
                            <a:pt x="157" y="150"/>
                          </a:lnTo>
                          <a:lnTo>
                            <a:pt x="144" y="128"/>
                          </a:lnTo>
                          <a:lnTo>
                            <a:pt x="153" y="115"/>
                          </a:lnTo>
                          <a:lnTo>
                            <a:pt x="157" y="96"/>
                          </a:lnTo>
                          <a:lnTo>
                            <a:pt x="154" y="80"/>
                          </a:lnTo>
                          <a:lnTo>
                            <a:pt x="151" y="77"/>
                          </a:lnTo>
                          <a:lnTo>
                            <a:pt x="145" y="73"/>
                          </a:lnTo>
                          <a:lnTo>
                            <a:pt x="145" y="70"/>
                          </a:lnTo>
                          <a:lnTo>
                            <a:pt x="150" y="52"/>
                          </a:lnTo>
                          <a:lnTo>
                            <a:pt x="139" y="42"/>
                          </a:lnTo>
                          <a:lnTo>
                            <a:pt x="139" y="26"/>
                          </a:lnTo>
                          <a:lnTo>
                            <a:pt x="128" y="25"/>
                          </a:lnTo>
                          <a:lnTo>
                            <a:pt x="126" y="32"/>
                          </a:lnTo>
                          <a:lnTo>
                            <a:pt x="116" y="32"/>
                          </a:lnTo>
                          <a:lnTo>
                            <a:pt x="105" y="34"/>
                          </a:lnTo>
                          <a:lnTo>
                            <a:pt x="97" y="26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0" name="Freeform 157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7955E63-5A13-4072-A0F6-917306C700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895475" y="12069991"/>
                      <a:ext cx="66675" cy="73025"/>
                    </a:xfrm>
                    <a:custGeom>
                      <a:avLst/>
                      <a:gdLst>
                        <a:gd name="T0" fmla="*/ 0 w 42"/>
                        <a:gd name="T1" fmla="*/ 23 h 46"/>
                        <a:gd name="T2" fmla="*/ 4 w 42"/>
                        <a:gd name="T3" fmla="*/ 36 h 46"/>
                        <a:gd name="T4" fmla="*/ 7 w 42"/>
                        <a:gd name="T5" fmla="*/ 46 h 46"/>
                        <a:gd name="T6" fmla="*/ 29 w 42"/>
                        <a:gd name="T7" fmla="*/ 33 h 46"/>
                        <a:gd name="T8" fmla="*/ 26 w 42"/>
                        <a:gd name="T9" fmla="*/ 27 h 46"/>
                        <a:gd name="T10" fmla="*/ 26 w 42"/>
                        <a:gd name="T11" fmla="*/ 23 h 46"/>
                        <a:gd name="T12" fmla="*/ 29 w 42"/>
                        <a:gd name="T13" fmla="*/ 20 h 46"/>
                        <a:gd name="T14" fmla="*/ 36 w 42"/>
                        <a:gd name="T15" fmla="*/ 23 h 46"/>
                        <a:gd name="T16" fmla="*/ 41 w 42"/>
                        <a:gd name="T17" fmla="*/ 17 h 46"/>
                        <a:gd name="T18" fmla="*/ 35 w 42"/>
                        <a:gd name="T19" fmla="*/ 11 h 46"/>
                        <a:gd name="T20" fmla="*/ 36 w 42"/>
                        <a:gd name="T21" fmla="*/ 7 h 46"/>
                        <a:gd name="T22" fmla="*/ 42 w 42"/>
                        <a:gd name="T23" fmla="*/ 8 h 46"/>
                        <a:gd name="T24" fmla="*/ 42 w 42"/>
                        <a:gd name="T25" fmla="*/ 2 h 46"/>
                        <a:gd name="T26" fmla="*/ 33 w 42"/>
                        <a:gd name="T27" fmla="*/ 0 h 46"/>
                        <a:gd name="T28" fmla="*/ 23 w 42"/>
                        <a:gd name="T29" fmla="*/ 4 h 46"/>
                        <a:gd name="T30" fmla="*/ 16 w 42"/>
                        <a:gd name="T31" fmla="*/ 11 h 46"/>
                        <a:gd name="T32" fmla="*/ 7 w 42"/>
                        <a:gd name="T33" fmla="*/ 11 h 46"/>
                        <a:gd name="T34" fmla="*/ 0 w 42"/>
                        <a:gd name="T35" fmla="*/ 23 h 4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42" h="46">
                          <a:moveTo>
                            <a:pt x="0" y="23"/>
                          </a:moveTo>
                          <a:lnTo>
                            <a:pt x="4" y="36"/>
                          </a:lnTo>
                          <a:lnTo>
                            <a:pt x="7" y="46"/>
                          </a:lnTo>
                          <a:lnTo>
                            <a:pt x="29" y="33"/>
                          </a:lnTo>
                          <a:lnTo>
                            <a:pt x="26" y="27"/>
                          </a:lnTo>
                          <a:lnTo>
                            <a:pt x="26" y="23"/>
                          </a:lnTo>
                          <a:lnTo>
                            <a:pt x="29" y="20"/>
                          </a:lnTo>
                          <a:lnTo>
                            <a:pt x="36" y="23"/>
                          </a:lnTo>
                          <a:lnTo>
                            <a:pt x="41" y="17"/>
                          </a:lnTo>
                          <a:lnTo>
                            <a:pt x="35" y="11"/>
                          </a:lnTo>
                          <a:lnTo>
                            <a:pt x="36" y="7"/>
                          </a:lnTo>
                          <a:lnTo>
                            <a:pt x="42" y="8"/>
                          </a:lnTo>
                          <a:lnTo>
                            <a:pt x="42" y="2"/>
                          </a:lnTo>
                          <a:lnTo>
                            <a:pt x="33" y="0"/>
                          </a:lnTo>
                          <a:lnTo>
                            <a:pt x="23" y="4"/>
                          </a:lnTo>
                          <a:lnTo>
                            <a:pt x="16" y="11"/>
                          </a:lnTo>
                          <a:lnTo>
                            <a:pt x="7" y="11"/>
                          </a:lnTo>
                          <a:lnTo>
                            <a:pt x="0" y="23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40000"/>
                        <a:lumOff val="6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  <p:sp>
                  <p:nvSpPr>
                    <p:cNvPr id="121" name="Freeform 5">
                      <a:extLst>
                        <a:ext uri="{FF2B5EF4-FFF2-40B4-BE49-F238E27FC236}">
  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51A8326-BE6F-4394-B73A-43903DFA2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954087" y="11963628"/>
                      <a:ext cx="550863" cy="509588"/>
                    </a:xfrm>
                    <a:custGeom>
                      <a:avLst/>
                      <a:gdLst>
                        <a:gd name="T0" fmla="*/ 106 w 347"/>
                        <a:gd name="T1" fmla="*/ 282 h 321"/>
                        <a:gd name="T2" fmla="*/ 90 w 347"/>
                        <a:gd name="T3" fmla="*/ 305 h 321"/>
                        <a:gd name="T4" fmla="*/ 68 w 347"/>
                        <a:gd name="T5" fmla="*/ 299 h 321"/>
                        <a:gd name="T6" fmla="*/ 41 w 347"/>
                        <a:gd name="T7" fmla="*/ 305 h 321"/>
                        <a:gd name="T8" fmla="*/ 15 w 347"/>
                        <a:gd name="T9" fmla="*/ 267 h 321"/>
                        <a:gd name="T10" fmla="*/ 20 w 347"/>
                        <a:gd name="T11" fmla="*/ 234 h 321"/>
                        <a:gd name="T12" fmla="*/ 12 w 347"/>
                        <a:gd name="T13" fmla="*/ 206 h 321"/>
                        <a:gd name="T14" fmla="*/ 28 w 347"/>
                        <a:gd name="T15" fmla="*/ 187 h 321"/>
                        <a:gd name="T16" fmla="*/ 61 w 347"/>
                        <a:gd name="T17" fmla="*/ 196 h 321"/>
                        <a:gd name="T18" fmla="*/ 65 w 347"/>
                        <a:gd name="T19" fmla="*/ 136 h 321"/>
                        <a:gd name="T20" fmla="*/ 96 w 347"/>
                        <a:gd name="T21" fmla="*/ 91 h 321"/>
                        <a:gd name="T22" fmla="*/ 81 w 347"/>
                        <a:gd name="T23" fmla="*/ 58 h 321"/>
                        <a:gd name="T24" fmla="*/ 112 w 347"/>
                        <a:gd name="T25" fmla="*/ 13 h 321"/>
                        <a:gd name="T26" fmla="*/ 153 w 347"/>
                        <a:gd name="T27" fmla="*/ 0 h 321"/>
                        <a:gd name="T28" fmla="*/ 170 w 347"/>
                        <a:gd name="T29" fmla="*/ 14 h 321"/>
                        <a:gd name="T30" fmla="*/ 205 w 347"/>
                        <a:gd name="T31" fmla="*/ 21 h 321"/>
                        <a:gd name="T32" fmla="*/ 203 w 347"/>
                        <a:gd name="T33" fmla="*/ 39 h 321"/>
                        <a:gd name="T34" fmla="*/ 231 w 347"/>
                        <a:gd name="T35" fmla="*/ 64 h 321"/>
                        <a:gd name="T36" fmla="*/ 244 w 347"/>
                        <a:gd name="T37" fmla="*/ 83 h 321"/>
                        <a:gd name="T38" fmla="*/ 286 w 347"/>
                        <a:gd name="T39" fmla="*/ 104 h 321"/>
                        <a:gd name="T40" fmla="*/ 272 w 347"/>
                        <a:gd name="T41" fmla="*/ 148 h 321"/>
                        <a:gd name="T42" fmla="*/ 291 w 347"/>
                        <a:gd name="T43" fmla="*/ 152 h 321"/>
                        <a:gd name="T44" fmla="*/ 310 w 347"/>
                        <a:gd name="T45" fmla="*/ 177 h 321"/>
                        <a:gd name="T46" fmla="*/ 333 w 347"/>
                        <a:gd name="T47" fmla="*/ 187 h 321"/>
                        <a:gd name="T48" fmla="*/ 347 w 347"/>
                        <a:gd name="T49" fmla="*/ 213 h 321"/>
                        <a:gd name="T50" fmla="*/ 340 w 347"/>
                        <a:gd name="T51" fmla="*/ 248 h 321"/>
                        <a:gd name="T52" fmla="*/ 310 w 347"/>
                        <a:gd name="T53" fmla="*/ 257 h 321"/>
                        <a:gd name="T54" fmla="*/ 282 w 347"/>
                        <a:gd name="T55" fmla="*/ 285 h 321"/>
                        <a:gd name="T56" fmla="*/ 264 w 347"/>
                        <a:gd name="T57" fmla="*/ 310 h 321"/>
                        <a:gd name="T58" fmla="*/ 235 w 347"/>
                        <a:gd name="T59" fmla="*/ 321 h 321"/>
                        <a:gd name="T60" fmla="*/ 217 w 347"/>
                        <a:gd name="T61" fmla="*/ 289 h 321"/>
                        <a:gd name="T62" fmla="*/ 183 w 347"/>
                        <a:gd name="T63" fmla="*/ 298 h 321"/>
                        <a:gd name="T64" fmla="*/ 151 w 347"/>
                        <a:gd name="T65" fmla="*/ 294 h 321"/>
                        <a:gd name="T66" fmla="*/ 126 w 347"/>
                        <a:gd name="T67" fmla="*/ 308 h 321"/>
                        <a:gd name="T68" fmla="*/ 116 w 347"/>
                        <a:gd name="T69" fmla="*/ 285 h 3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347" h="321">
                          <a:moveTo>
                            <a:pt x="116" y="285"/>
                          </a:moveTo>
                          <a:lnTo>
                            <a:pt x="106" y="282"/>
                          </a:lnTo>
                          <a:lnTo>
                            <a:pt x="100" y="301"/>
                          </a:lnTo>
                          <a:lnTo>
                            <a:pt x="90" y="305"/>
                          </a:lnTo>
                          <a:lnTo>
                            <a:pt x="80" y="295"/>
                          </a:lnTo>
                          <a:lnTo>
                            <a:pt x="68" y="299"/>
                          </a:lnTo>
                          <a:lnTo>
                            <a:pt x="58" y="289"/>
                          </a:lnTo>
                          <a:lnTo>
                            <a:pt x="41" y="305"/>
                          </a:lnTo>
                          <a:lnTo>
                            <a:pt x="19" y="285"/>
                          </a:lnTo>
                          <a:lnTo>
                            <a:pt x="15" y="267"/>
                          </a:lnTo>
                          <a:lnTo>
                            <a:pt x="20" y="251"/>
                          </a:lnTo>
                          <a:lnTo>
                            <a:pt x="20" y="234"/>
                          </a:lnTo>
                          <a:lnTo>
                            <a:pt x="0" y="218"/>
                          </a:lnTo>
                          <a:lnTo>
                            <a:pt x="12" y="206"/>
                          </a:lnTo>
                          <a:lnTo>
                            <a:pt x="12" y="195"/>
                          </a:lnTo>
                          <a:lnTo>
                            <a:pt x="28" y="187"/>
                          </a:lnTo>
                          <a:lnTo>
                            <a:pt x="41" y="200"/>
                          </a:lnTo>
                          <a:lnTo>
                            <a:pt x="61" y="196"/>
                          </a:lnTo>
                          <a:lnTo>
                            <a:pt x="74" y="170"/>
                          </a:lnTo>
                          <a:lnTo>
                            <a:pt x="65" y="136"/>
                          </a:lnTo>
                          <a:lnTo>
                            <a:pt x="89" y="113"/>
                          </a:lnTo>
                          <a:lnTo>
                            <a:pt x="96" y="91"/>
                          </a:lnTo>
                          <a:lnTo>
                            <a:pt x="83" y="71"/>
                          </a:lnTo>
                          <a:lnTo>
                            <a:pt x="81" y="58"/>
                          </a:lnTo>
                          <a:lnTo>
                            <a:pt x="105" y="36"/>
                          </a:lnTo>
                          <a:lnTo>
                            <a:pt x="112" y="13"/>
                          </a:lnTo>
                          <a:lnTo>
                            <a:pt x="140" y="13"/>
                          </a:lnTo>
                          <a:lnTo>
                            <a:pt x="153" y="0"/>
                          </a:lnTo>
                          <a:lnTo>
                            <a:pt x="167" y="3"/>
                          </a:lnTo>
                          <a:lnTo>
                            <a:pt x="170" y="14"/>
                          </a:lnTo>
                          <a:lnTo>
                            <a:pt x="185" y="21"/>
                          </a:lnTo>
                          <a:lnTo>
                            <a:pt x="205" y="21"/>
                          </a:lnTo>
                          <a:lnTo>
                            <a:pt x="205" y="21"/>
                          </a:lnTo>
                          <a:lnTo>
                            <a:pt x="203" y="39"/>
                          </a:lnTo>
                          <a:lnTo>
                            <a:pt x="209" y="61"/>
                          </a:lnTo>
                          <a:lnTo>
                            <a:pt x="231" y="64"/>
                          </a:lnTo>
                          <a:lnTo>
                            <a:pt x="244" y="71"/>
                          </a:lnTo>
                          <a:lnTo>
                            <a:pt x="244" y="83"/>
                          </a:lnTo>
                          <a:lnTo>
                            <a:pt x="263" y="81"/>
                          </a:lnTo>
                          <a:lnTo>
                            <a:pt x="286" y="104"/>
                          </a:lnTo>
                          <a:lnTo>
                            <a:pt x="289" y="131"/>
                          </a:lnTo>
                          <a:lnTo>
                            <a:pt x="272" y="148"/>
                          </a:lnTo>
                          <a:lnTo>
                            <a:pt x="285" y="160"/>
                          </a:lnTo>
                          <a:lnTo>
                            <a:pt x="291" y="152"/>
                          </a:lnTo>
                          <a:lnTo>
                            <a:pt x="305" y="158"/>
                          </a:lnTo>
                          <a:lnTo>
                            <a:pt x="310" y="177"/>
                          </a:lnTo>
                          <a:lnTo>
                            <a:pt x="318" y="187"/>
                          </a:lnTo>
                          <a:lnTo>
                            <a:pt x="333" y="187"/>
                          </a:lnTo>
                          <a:lnTo>
                            <a:pt x="334" y="202"/>
                          </a:lnTo>
                          <a:lnTo>
                            <a:pt x="347" y="213"/>
                          </a:lnTo>
                          <a:lnTo>
                            <a:pt x="347" y="232"/>
                          </a:lnTo>
                          <a:lnTo>
                            <a:pt x="340" y="248"/>
                          </a:lnTo>
                          <a:lnTo>
                            <a:pt x="328" y="257"/>
                          </a:lnTo>
                          <a:lnTo>
                            <a:pt x="310" y="257"/>
                          </a:lnTo>
                          <a:lnTo>
                            <a:pt x="294" y="272"/>
                          </a:lnTo>
                          <a:lnTo>
                            <a:pt x="282" y="285"/>
                          </a:lnTo>
                          <a:lnTo>
                            <a:pt x="282" y="302"/>
                          </a:lnTo>
                          <a:lnTo>
                            <a:pt x="264" y="310"/>
                          </a:lnTo>
                          <a:lnTo>
                            <a:pt x="247" y="308"/>
                          </a:lnTo>
                          <a:lnTo>
                            <a:pt x="235" y="321"/>
                          </a:lnTo>
                          <a:lnTo>
                            <a:pt x="228" y="301"/>
                          </a:lnTo>
                          <a:lnTo>
                            <a:pt x="217" y="289"/>
                          </a:lnTo>
                          <a:lnTo>
                            <a:pt x="203" y="299"/>
                          </a:lnTo>
                          <a:lnTo>
                            <a:pt x="183" y="298"/>
                          </a:lnTo>
                          <a:lnTo>
                            <a:pt x="173" y="288"/>
                          </a:lnTo>
                          <a:lnTo>
                            <a:pt x="151" y="294"/>
                          </a:lnTo>
                          <a:lnTo>
                            <a:pt x="144" y="311"/>
                          </a:lnTo>
                          <a:lnTo>
                            <a:pt x="126" y="308"/>
                          </a:lnTo>
                          <a:lnTo>
                            <a:pt x="116" y="298"/>
                          </a:lnTo>
                          <a:lnTo>
                            <a:pt x="116" y="285"/>
                          </a:lnTo>
                          <a:close/>
                        </a:path>
                      </a:pathLst>
                    </a:custGeom>
                    <a:solidFill>
                      <a:srgbClr val="ED7D31">
                        <a:lumMod val="60000"/>
                        <a:lumOff val="40000"/>
                      </a:srgbClr>
                    </a:solidFill>
                    <a:ln w="3175">
                      <a:solidFill>
                        <a:sysClr val="windowText" lastClr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p:txBody>
                </p:sp>
              </p:grpSp>
            </p:grpSp>
            <p:grpSp>
              <p:nvGrpSpPr>
                <p:cNvPr id="104" name="Группа 10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5476F7E-F766-4F17-9002-7FCF2A3DA35B}"/>
                    </a:ext>
                  </a:extLst>
                </p:cNvPr>
                <p:cNvGrpSpPr/>
                <p:nvPr/>
              </p:nvGrpSpPr>
              <p:grpSpPr>
                <a:xfrm>
                  <a:off x="38628" y="18365234"/>
                  <a:ext cx="2406648" cy="3793491"/>
                  <a:chOff x="38628" y="18365232"/>
                  <a:chExt cx="561975" cy="885825"/>
                </a:xfrm>
                <a:solidFill>
                  <a:srgbClr val="ED7D31">
                    <a:lumMod val="20000"/>
                    <a:lumOff val="80000"/>
                  </a:srgbClr>
                </a:solidFill>
              </p:grpSpPr>
              <p:sp>
                <p:nvSpPr>
                  <p:cNvPr id="105" name="Freeform 19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ABDE46-9516-4630-B53B-65DC4A5392B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1028" y="18763694"/>
                    <a:ext cx="179388" cy="161925"/>
                  </a:xfrm>
                  <a:custGeom>
                    <a:avLst/>
                    <a:gdLst>
                      <a:gd name="T0" fmla="*/ 30 w 113"/>
                      <a:gd name="T1" fmla="*/ 25 h 102"/>
                      <a:gd name="T2" fmla="*/ 21 w 113"/>
                      <a:gd name="T3" fmla="*/ 29 h 102"/>
                      <a:gd name="T4" fmla="*/ 13 w 113"/>
                      <a:gd name="T5" fmla="*/ 28 h 102"/>
                      <a:gd name="T6" fmla="*/ 0 w 113"/>
                      <a:gd name="T7" fmla="*/ 32 h 102"/>
                      <a:gd name="T8" fmla="*/ 0 w 113"/>
                      <a:gd name="T9" fmla="*/ 32 h 102"/>
                      <a:gd name="T10" fmla="*/ 4 w 113"/>
                      <a:gd name="T11" fmla="*/ 63 h 102"/>
                      <a:gd name="T12" fmla="*/ 17 w 113"/>
                      <a:gd name="T13" fmla="*/ 76 h 102"/>
                      <a:gd name="T14" fmla="*/ 39 w 113"/>
                      <a:gd name="T15" fmla="*/ 79 h 102"/>
                      <a:gd name="T16" fmla="*/ 50 w 113"/>
                      <a:gd name="T17" fmla="*/ 92 h 102"/>
                      <a:gd name="T18" fmla="*/ 55 w 113"/>
                      <a:gd name="T19" fmla="*/ 102 h 102"/>
                      <a:gd name="T20" fmla="*/ 64 w 113"/>
                      <a:gd name="T21" fmla="*/ 86 h 102"/>
                      <a:gd name="T22" fmla="*/ 78 w 113"/>
                      <a:gd name="T23" fmla="*/ 86 h 102"/>
                      <a:gd name="T24" fmla="*/ 80 w 113"/>
                      <a:gd name="T25" fmla="*/ 76 h 102"/>
                      <a:gd name="T26" fmla="*/ 75 w 113"/>
                      <a:gd name="T27" fmla="*/ 61 h 102"/>
                      <a:gd name="T28" fmla="*/ 80 w 113"/>
                      <a:gd name="T29" fmla="*/ 38 h 102"/>
                      <a:gd name="T30" fmla="*/ 93 w 113"/>
                      <a:gd name="T31" fmla="*/ 32 h 102"/>
                      <a:gd name="T32" fmla="*/ 113 w 113"/>
                      <a:gd name="T33" fmla="*/ 34 h 102"/>
                      <a:gd name="T34" fmla="*/ 109 w 113"/>
                      <a:gd name="T35" fmla="*/ 16 h 102"/>
                      <a:gd name="T36" fmla="*/ 90 w 113"/>
                      <a:gd name="T37" fmla="*/ 0 h 102"/>
                      <a:gd name="T38" fmla="*/ 82 w 113"/>
                      <a:gd name="T39" fmla="*/ 6 h 102"/>
                      <a:gd name="T40" fmla="*/ 82 w 113"/>
                      <a:gd name="T41" fmla="*/ 18 h 102"/>
                      <a:gd name="T42" fmla="*/ 75 w 113"/>
                      <a:gd name="T43" fmla="*/ 25 h 102"/>
                      <a:gd name="T44" fmla="*/ 58 w 113"/>
                      <a:gd name="T45" fmla="*/ 27 h 102"/>
                      <a:gd name="T46" fmla="*/ 52 w 113"/>
                      <a:gd name="T47" fmla="*/ 32 h 102"/>
                      <a:gd name="T48" fmla="*/ 42 w 113"/>
                      <a:gd name="T49" fmla="*/ 25 h 102"/>
                      <a:gd name="T50" fmla="*/ 30 w 113"/>
                      <a:gd name="T51" fmla="*/ 25 h 1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13" h="102">
                        <a:moveTo>
                          <a:pt x="30" y="25"/>
                        </a:moveTo>
                        <a:lnTo>
                          <a:pt x="21" y="29"/>
                        </a:lnTo>
                        <a:lnTo>
                          <a:pt x="13" y="28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4" y="63"/>
                        </a:lnTo>
                        <a:lnTo>
                          <a:pt x="17" y="76"/>
                        </a:lnTo>
                        <a:lnTo>
                          <a:pt x="39" y="79"/>
                        </a:lnTo>
                        <a:lnTo>
                          <a:pt x="50" y="92"/>
                        </a:lnTo>
                        <a:lnTo>
                          <a:pt x="55" y="102"/>
                        </a:lnTo>
                        <a:lnTo>
                          <a:pt x="64" y="86"/>
                        </a:lnTo>
                        <a:lnTo>
                          <a:pt x="78" y="86"/>
                        </a:lnTo>
                        <a:lnTo>
                          <a:pt x="80" y="76"/>
                        </a:lnTo>
                        <a:lnTo>
                          <a:pt x="75" y="61"/>
                        </a:lnTo>
                        <a:lnTo>
                          <a:pt x="80" y="38"/>
                        </a:lnTo>
                        <a:lnTo>
                          <a:pt x="93" y="32"/>
                        </a:lnTo>
                        <a:lnTo>
                          <a:pt x="113" y="34"/>
                        </a:lnTo>
                        <a:lnTo>
                          <a:pt x="109" y="16"/>
                        </a:lnTo>
                        <a:lnTo>
                          <a:pt x="90" y="0"/>
                        </a:lnTo>
                        <a:lnTo>
                          <a:pt x="82" y="6"/>
                        </a:lnTo>
                        <a:lnTo>
                          <a:pt x="82" y="18"/>
                        </a:lnTo>
                        <a:lnTo>
                          <a:pt x="75" y="25"/>
                        </a:lnTo>
                        <a:lnTo>
                          <a:pt x="58" y="27"/>
                        </a:lnTo>
                        <a:lnTo>
                          <a:pt x="52" y="32"/>
                        </a:lnTo>
                        <a:lnTo>
                          <a:pt x="42" y="25"/>
                        </a:lnTo>
                        <a:lnTo>
                          <a:pt x="30" y="2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6" name="Freeform 20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FBF4CCE-151A-42AB-8762-33634F6CCF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78340" y="18814494"/>
                    <a:ext cx="93663" cy="141288"/>
                  </a:xfrm>
                  <a:custGeom>
                    <a:avLst/>
                    <a:gdLst>
                      <a:gd name="T0" fmla="*/ 9 w 59"/>
                      <a:gd name="T1" fmla="*/ 54 h 89"/>
                      <a:gd name="T2" fmla="*/ 23 w 59"/>
                      <a:gd name="T3" fmla="*/ 54 h 89"/>
                      <a:gd name="T4" fmla="*/ 25 w 59"/>
                      <a:gd name="T5" fmla="*/ 44 h 89"/>
                      <a:gd name="T6" fmla="*/ 20 w 59"/>
                      <a:gd name="T7" fmla="*/ 29 h 89"/>
                      <a:gd name="T8" fmla="*/ 25 w 59"/>
                      <a:gd name="T9" fmla="*/ 6 h 89"/>
                      <a:gd name="T10" fmla="*/ 38 w 59"/>
                      <a:gd name="T11" fmla="*/ 0 h 89"/>
                      <a:gd name="T12" fmla="*/ 45 w 59"/>
                      <a:gd name="T13" fmla="*/ 13 h 89"/>
                      <a:gd name="T14" fmla="*/ 59 w 59"/>
                      <a:gd name="T15" fmla="*/ 25 h 89"/>
                      <a:gd name="T16" fmla="*/ 57 w 59"/>
                      <a:gd name="T17" fmla="*/ 40 h 89"/>
                      <a:gd name="T18" fmla="*/ 57 w 59"/>
                      <a:gd name="T19" fmla="*/ 40 h 89"/>
                      <a:gd name="T20" fmla="*/ 46 w 59"/>
                      <a:gd name="T21" fmla="*/ 60 h 89"/>
                      <a:gd name="T22" fmla="*/ 35 w 59"/>
                      <a:gd name="T23" fmla="*/ 79 h 89"/>
                      <a:gd name="T24" fmla="*/ 20 w 59"/>
                      <a:gd name="T25" fmla="*/ 89 h 89"/>
                      <a:gd name="T26" fmla="*/ 16 w 59"/>
                      <a:gd name="T27" fmla="*/ 72 h 89"/>
                      <a:gd name="T28" fmla="*/ 0 w 59"/>
                      <a:gd name="T29" fmla="*/ 70 h 89"/>
                      <a:gd name="T30" fmla="*/ 9 w 59"/>
                      <a:gd name="T31" fmla="*/ 54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59" h="89">
                        <a:moveTo>
                          <a:pt x="9" y="54"/>
                        </a:moveTo>
                        <a:lnTo>
                          <a:pt x="23" y="54"/>
                        </a:lnTo>
                        <a:lnTo>
                          <a:pt x="25" y="44"/>
                        </a:lnTo>
                        <a:lnTo>
                          <a:pt x="20" y="29"/>
                        </a:lnTo>
                        <a:lnTo>
                          <a:pt x="25" y="6"/>
                        </a:lnTo>
                        <a:lnTo>
                          <a:pt x="38" y="0"/>
                        </a:lnTo>
                        <a:lnTo>
                          <a:pt x="45" y="13"/>
                        </a:lnTo>
                        <a:lnTo>
                          <a:pt x="59" y="25"/>
                        </a:lnTo>
                        <a:lnTo>
                          <a:pt x="57" y="40"/>
                        </a:lnTo>
                        <a:lnTo>
                          <a:pt x="57" y="40"/>
                        </a:lnTo>
                        <a:lnTo>
                          <a:pt x="46" y="60"/>
                        </a:lnTo>
                        <a:lnTo>
                          <a:pt x="35" y="79"/>
                        </a:lnTo>
                        <a:lnTo>
                          <a:pt x="20" y="89"/>
                        </a:lnTo>
                        <a:lnTo>
                          <a:pt x="16" y="72"/>
                        </a:lnTo>
                        <a:lnTo>
                          <a:pt x="0" y="70"/>
                        </a:lnTo>
                        <a:lnTo>
                          <a:pt x="9" y="5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7" name="Freeform 86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A48B4FD-34DC-4D66-8126-95A007F454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090" y="18365232"/>
                    <a:ext cx="354013" cy="454025"/>
                  </a:xfrm>
                  <a:custGeom>
                    <a:avLst/>
                    <a:gdLst>
                      <a:gd name="T0" fmla="*/ 28 w 223"/>
                      <a:gd name="T1" fmla="*/ 71 h 286"/>
                      <a:gd name="T2" fmla="*/ 26 w 223"/>
                      <a:gd name="T3" fmla="*/ 49 h 286"/>
                      <a:gd name="T4" fmla="*/ 13 w 223"/>
                      <a:gd name="T5" fmla="*/ 32 h 286"/>
                      <a:gd name="T6" fmla="*/ 21 w 223"/>
                      <a:gd name="T7" fmla="*/ 8 h 286"/>
                      <a:gd name="T8" fmla="*/ 37 w 223"/>
                      <a:gd name="T9" fmla="*/ 3 h 286"/>
                      <a:gd name="T10" fmla="*/ 54 w 223"/>
                      <a:gd name="T11" fmla="*/ 8 h 286"/>
                      <a:gd name="T12" fmla="*/ 74 w 223"/>
                      <a:gd name="T13" fmla="*/ 0 h 286"/>
                      <a:gd name="T14" fmla="*/ 92 w 223"/>
                      <a:gd name="T15" fmla="*/ 13 h 286"/>
                      <a:gd name="T16" fmla="*/ 106 w 223"/>
                      <a:gd name="T17" fmla="*/ 26 h 286"/>
                      <a:gd name="T18" fmla="*/ 118 w 223"/>
                      <a:gd name="T19" fmla="*/ 36 h 286"/>
                      <a:gd name="T20" fmla="*/ 143 w 223"/>
                      <a:gd name="T21" fmla="*/ 40 h 286"/>
                      <a:gd name="T22" fmla="*/ 156 w 223"/>
                      <a:gd name="T23" fmla="*/ 59 h 286"/>
                      <a:gd name="T24" fmla="*/ 169 w 223"/>
                      <a:gd name="T25" fmla="*/ 81 h 286"/>
                      <a:gd name="T26" fmla="*/ 183 w 223"/>
                      <a:gd name="T27" fmla="*/ 109 h 286"/>
                      <a:gd name="T28" fmla="*/ 185 w 223"/>
                      <a:gd name="T29" fmla="*/ 135 h 286"/>
                      <a:gd name="T30" fmla="*/ 202 w 223"/>
                      <a:gd name="T31" fmla="*/ 155 h 286"/>
                      <a:gd name="T32" fmla="*/ 212 w 223"/>
                      <a:gd name="T33" fmla="*/ 177 h 286"/>
                      <a:gd name="T34" fmla="*/ 223 w 223"/>
                      <a:gd name="T35" fmla="*/ 203 h 286"/>
                      <a:gd name="T36" fmla="*/ 208 w 223"/>
                      <a:gd name="T37" fmla="*/ 235 h 286"/>
                      <a:gd name="T38" fmla="*/ 180 w 223"/>
                      <a:gd name="T39" fmla="*/ 237 h 286"/>
                      <a:gd name="T40" fmla="*/ 178 w 223"/>
                      <a:gd name="T41" fmla="*/ 251 h 286"/>
                      <a:gd name="T42" fmla="*/ 159 w 223"/>
                      <a:gd name="T43" fmla="*/ 259 h 286"/>
                      <a:gd name="T44" fmla="*/ 169 w 223"/>
                      <a:gd name="T45" fmla="*/ 272 h 286"/>
                      <a:gd name="T46" fmla="*/ 147 w 223"/>
                      <a:gd name="T47" fmla="*/ 286 h 286"/>
                      <a:gd name="T48" fmla="*/ 140 w 223"/>
                      <a:gd name="T49" fmla="*/ 273 h 286"/>
                      <a:gd name="T50" fmla="*/ 125 w 223"/>
                      <a:gd name="T51" fmla="*/ 283 h 286"/>
                      <a:gd name="T52" fmla="*/ 114 w 223"/>
                      <a:gd name="T53" fmla="*/ 267 h 286"/>
                      <a:gd name="T54" fmla="*/ 95 w 223"/>
                      <a:gd name="T55" fmla="*/ 251 h 286"/>
                      <a:gd name="T56" fmla="*/ 87 w 223"/>
                      <a:gd name="T57" fmla="*/ 235 h 286"/>
                      <a:gd name="T58" fmla="*/ 67 w 223"/>
                      <a:gd name="T59" fmla="*/ 231 h 286"/>
                      <a:gd name="T60" fmla="*/ 45 w 223"/>
                      <a:gd name="T61" fmla="*/ 202 h 286"/>
                      <a:gd name="T62" fmla="*/ 16 w 223"/>
                      <a:gd name="T63" fmla="*/ 195 h 286"/>
                      <a:gd name="T64" fmla="*/ 16 w 223"/>
                      <a:gd name="T65" fmla="*/ 174 h 286"/>
                      <a:gd name="T66" fmla="*/ 13 w 223"/>
                      <a:gd name="T67" fmla="*/ 157 h 286"/>
                      <a:gd name="T68" fmla="*/ 25 w 223"/>
                      <a:gd name="T69" fmla="*/ 150 h 286"/>
                      <a:gd name="T70" fmla="*/ 12 w 223"/>
                      <a:gd name="T71" fmla="*/ 131 h 286"/>
                      <a:gd name="T72" fmla="*/ 0 w 223"/>
                      <a:gd name="T73" fmla="*/ 112 h 286"/>
                      <a:gd name="T74" fmla="*/ 2 w 223"/>
                      <a:gd name="T75" fmla="*/ 87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23" h="286">
                        <a:moveTo>
                          <a:pt x="12" y="84"/>
                        </a:moveTo>
                        <a:lnTo>
                          <a:pt x="28" y="71"/>
                        </a:lnTo>
                        <a:lnTo>
                          <a:pt x="18" y="62"/>
                        </a:lnTo>
                        <a:lnTo>
                          <a:pt x="26" y="49"/>
                        </a:lnTo>
                        <a:lnTo>
                          <a:pt x="21" y="37"/>
                        </a:lnTo>
                        <a:lnTo>
                          <a:pt x="13" y="32"/>
                        </a:lnTo>
                        <a:lnTo>
                          <a:pt x="21" y="20"/>
                        </a:lnTo>
                        <a:lnTo>
                          <a:pt x="21" y="8"/>
                        </a:lnTo>
                        <a:lnTo>
                          <a:pt x="28" y="0"/>
                        </a:lnTo>
                        <a:lnTo>
                          <a:pt x="37" y="3"/>
                        </a:lnTo>
                        <a:lnTo>
                          <a:pt x="41" y="10"/>
                        </a:lnTo>
                        <a:lnTo>
                          <a:pt x="54" y="8"/>
                        </a:lnTo>
                        <a:lnTo>
                          <a:pt x="63" y="0"/>
                        </a:lnTo>
                        <a:lnTo>
                          <a:pt x="74" y="0"/>
                        </a:lnTo>
                        <a:lnTo>
                          <a:pt x="80" y="7"/>
                        </a:lnTo>
                        <a:lnTo>
                          <a:pt x="92" y="13"/>
                        </a:lnTo>
                        <a:lnTo>
                          <a:pt x="96" y="26"/>
                        </a:lnTo>
                        <a:lnTo>
                          <a:pt x="106" y="26"/>
                        </a:lnTo>
                        <a:lnTo>
                          <a:pt x="114" y="23"/>
                        </a:lnTo>
                        <a:lnTo>
                          <a:pt x="118" y="36"/>
                        </a:lnTo>
                        <a:lnTo>
                          <a:pt x="127" y="43"/>
                        </a:lnTo>
                        <a:lnTo>
                          <a:pt x="143" y="40"/>
                        </a:lnTo>
                        <a:lnTo>
                          <a:pt x="154" y="45"/>
                        </a:lnTo>
                        <a:lnTo>
                          <a:pt x="156" y="59"/>
                        </a:lnTo>
                        <a:lnTo>
                          <a:pt x="166" y="69"/>
                        </a:lnTo>
                        <a:lnTo>
                          <a:pt x="169" y="81"/>
                        </a:lnTo>
                        <a:lnTo>
                          <a:pt x="178" y="91"/>
                        </a:lnTo>
                        <a:lnTo>
                          <a:pt x="183" y="109"/>
                        </a:lnTo>
                        <a:lnTo>
                          <a:pt x="178" y="122"/>
                        </a:lnTo>
                        <a:lnTo>
                          <a:pt x="185" y="135"/>
                        </a:lnTo>
                        <a:lnTo>
                          <a:pt x="194" y="145"/>
                        </a:lnTo>
                        <a:lnTo>
                          <a:pt x="202" y="155"/>
                        </a:lnTo>
                        <a:lnTo>
                          <a:pt x="202" y="167"/>
                        </a:lnTo>
                        <a:lnTo>
                          <a:pt x="212" y="177"/>
                        </a:lnTo>
                        <a:lnTo>
                          <a:pt x="215" y="192"/>
                        </a:lnTo>
                        <a:lnTo>
                          <a:pt x="223" y="203"/>
                        </a:lnTo>
                        <a:lnTo>
                          <a:pt x="223" y="227"/>
                        </a:lnTo>
                        <a:lnTo>
                          <a:pt x="208" y="235"/>
                        </a:lnTo>
                        <a:lnTo>
                          <a:pt x="194" y="241"/>
                        </a:lnTo>
                        <a:lnTo>
                          <a:pt x="180" y="237"/>
                        </a:lnTo>
                        <a:lnTo>
                          <a:pt x="173" y="244"/>
                        </a:lnTo>
                        <a:lnTo>
                          <a:pt x="178" y="251"/>
                        </a:lnTo>
                        <a:lnTo>
                          <a:pt x="170" y="259"/>
                        </a:lnTo>
                        <a:lnTo>
                          <a:pt x="159" y="259"/>
                        </a:lnTo>
                        <a:lnTo>
                          <a:pt x="159" y="266"/>
                        </a:lnTo>
                        <a:lnTo>
                          <a:pt x="169" y="272"/>
                        </a:lnTo>
                        <a:lnTo>
                          <a:pt x="163" y="286"/>
                        </a:lnTo>
                        <a:lnTo>
                          <a:pt x="147" y="286"/>
                        </a:lnTo>
                        <a:lnTo>
                          <a:pt x="140" y="279"/>
                        </a:lnTo>
                        <a:lnTo>
                          <a:pt x="140" y="273"/>
                        </a:lnTo>
                        <a:lnTo>
                          <a:pt x="133" y="273"/>
                        </a:lnTo>
                        <a:lnTo>
                          <a:pt x="125" y="283"/>
                        </a:lnTo>
                        <a:lnTo>
                          <a:pt x="118" y="285"/>
                        </a:lnTo>
                        <a:lnTo>
                          <a:pt x="114" y="267"/>
                        </a:lnTo>
                        <a:lnTo>
                          <a:pt x="95" y="251"/>
                        </a:lnTo>
                        <a:lnTo>
                          <a:pt x="95" y="251"/>
                        </a:lnTo>
                        <a:lnTo>
                          <a:pt x="99" y="244"/>
                        </a:lnTo>
                        <a:lnTo>
                          <a:pt x="87" y="235"/>
                        </a:lnTo>
                        <a:lnTo>
                          <a:pt x="80" y="228"/>
                        </a:lnTo>
                        <a:lnTo>
                          <a:pt x="67" y="231"/>
                        </a:lnTo>
                        <a:lnTo>
                          <a:pt x="50" y="214"/>
                        </a:lnTo>
                        <a:lnTo>
                          <a:pt x="45" y="202"/>
                        </a:lnTo>
                        <a:lnTo>
                          <a:pt x="31" y="199"/>
                        </a:lnTo>
                        <a:lnTo>
                          <a:pt x="16" y="195"/>
                        </a:lnTo>
                        <a:lnTo>
                          <a:pt x="21" y="184"/>
                        </a:lnTo>
                        <a:lnTo>
                          <a:pt x="16" y="174"/>
                        </a:lnTo>
                        <a:lnTo>
                          <a:pt x="9" y="166"/>
                        </a:lnTo>
                        <a:lnTo>
                          <a:pt x="13" y="157"/>
                        </a:lnTo>
                        <a:lnTo>
                          <a:pt x="31" y="157"/>
                        </a:lnTo>
                        <a:lnTo>
                          <a:pt x="25" y="150"/>
                        </a:lnTo>
                        <a:lnTo>
                          <a:pt x="22" y="138"/>
                        </a:lnTo>
                        <a:lnTo>
                          <a:pt x="12" y="131"/>
                        </a:lnTo>
                        <a:lnTo>
                          <a:pt x="12" y="115"/>
                        </a:lnTo>
                        <a:lnTo>
                          <a:pt x="0" y="112"/>
                        </a:lnTo>
                        <a:lnTo>
                          <a:pt x="5" y="100"/>
                        </a:lnTo>
                        <a:lnTo>
                          <a:pt x="2" y="87"/>
                        </a:lnTo>
                        <a:lnTo>
                          <a:pt x="12" y="8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40000"/>
                      <a:lumOff val="6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8" name="Freeform 87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0D6EC6A-0849-4EFD-B8D9-73F1DC556C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090" y="18798619"/>
                    <a:ext cx="206375" cy="207963"/>
                  </a:xfrm>
                  <a:custGeom>
                    <a:avLst/>
                    <a:gdLst>
                      <a:gd name="T0" fmla="*/ 38 w 130"/>
                      <a:gd name="T1" fmla="*/ 12 h 131"/>
                      <a:gd name="T2" fmla="*/ 47 w 130"/>
                      <a:gd name="T3" fmla="*/ 7 h 131"/>
                      <a:gd name="T4" fmla="*/ 53 w 130"/>
                      <a:gd name="T5" fmla="*/ 0 h 131"/>
                      <a:gd name="T6" fmla="*/ 60 w 130"/>
                      <a:gd name="T7" fmla="*/ 0 h 131"/>
                      <a:gd name="T8" fmla="*/ 60 w 130"/>
                      <a:gd name="T9" fmla="*/ 6 h 131"/>
                      <a:gd name="T10" fmla="*/ 67 w 130"/>
                      <a:gd name="T11" fmla="*/ 13 h 131"/>
                      <a:gd name="T12" fmla="*/ 83 w 130"/>
                      <a:gd name="T13" fmla="*/ 13 h 131"/>
                      <a:gd name="T14" fmla="*/ 98 w 130"/>
                      <a:gd name="T15" fmla="*/ 31 h 131"/>
                      <a:gd name="T16" fmla="*/ 98 w 130"/>
                      <a:gd name="T17" fmla="*/ 31 h 131"/>
                      <a:gd name="T18" fmla="*/ 108 w 130"/>
                      <a:gd name="T19" fmla="*/ 44 h 131"/>
                      <a:gd name="T20" fmla="*/ 128 w 130"/>
                      <a:gd name="T21" fmla="*/ 45 h 131"/>
                      <a:gd name="T22" fmla="*/ 130 w 130"/>
                      <a:gd name="T23" fmla="*/ 67 h 131"/>
                      <a:gd name="T24" fmla="*/ 119 w 130"/>
                      <a:gd name="T25" fmla="*/ 71 h 131"/>
                      <a:gd name="T26" fmla="*/ 102 w 130"/>
                      <a:gd name="T27" fmla="*/ 80 h 131"/>
                      <a:gd name="T28" fmla="*/ 84 w 130"/>
                      <a:gd name="T29" fmla="*/ 102 h 131"/>
                      <a:gd name="T30" fmla="*/ 79 w 130"/>
                      <a:gd name="T31" fmla="*/ 124 h 131"/>
                      <a:gd name="T32" fmla="*/ 63 w 130"/>
                      <a:gd name="T33" fmla="*/ 115 h 131"/>
                      <a:gd name="T34" fmla="*/ 53 w 130"/>
                      <a:gd name="T35" fmla="*/ 122 h 131"/>
                      <a:gd name="T36" fmla="*/ 37 w 130"/>
                      <a:gd name="T37" fmla="*/ 121 h 131"/>
                      <a:gd name="T38" fmla="*/ 26 w 130"/>
                      <a:gd name="T39" fmla="*/ 130 h 131"/>
                      <a:gd name="T40" fmla="*/ 9 w 130"/>
                      <a:gd name="T41" fmla="*/ 131 h 131"/>
                      <a:gd name="T42" fmla="*/ 15 w 130"/>
                      <a:gd name="T43" fmla="*/ 115 h 131"/>
                      <a:gd name="T44" fmla="*/ 0 w 130"/>
                      <a:gd name="T45" fmla="*/ 99 h 131"/>
                      <a:gd name="T46" fmla="*/ 15 w 130"/>
                      <a:gd name="T47" fmla="*/ 89 h 131"/>
                      <a:gd name="T48" fmla="*/ 26 w 130"/>
                      <a:gd name="T49" fmla="*/ 70 h 131"/>
                      <a:gd name="T50" fmla="*/ 37 w 130"/>
                      <a:gd name="T51" fmla="*/ 50 h 131"/>
                      <a:gd name="T52" fmla="*/ 39 w 130"/>
                      <a:gd name="T53" fmla="*/ 35 h 131"/>
                      <a:gd name="T54" fmla="*/ 25 w 130"/>
                      <a:gd name="T55" fmla="*/ 23 h 131"/>
                      <a:gd name="T56" fmla="*/ 18 w 130"/>
                      <a:gd name="T57" fmla="*/ 10 h 131"/>
                      <a:gd name="T58" fmla="*/ 38 w 130"/>
                      <a:gd name="T59" fmla="*/ 12 h 1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30" h="131">
                        <a:moveTo>
                          <a:pt x="38" y="12"/>
                        </a:moveTo>
                        <a:lnTo>
                          <a:pt x="47" y="7"/>
                        </a:lnTo>
                        <a:lnTo>
                          <a:pt x="53" y="0"/>
                        </a:lnTo>
                        <a:lnTo>
                          <a:pt x="60" y="0"/>
                        </a:lnTo>
                        <a:lnTo>
                          <a:pt x="60" y="6"/>
                        </a:lnTo>
                        <a:lnTo>
                          <a:pt x="67" y="13"/>
                        </a:lnTo>
                        <a:lnTo>
                          <a:pt x="83" y="13"/>
                        </a:lnTo>
                        <a:lnTo>
                          <a:pt x="98" y="31"/>
                        </a:lnTo>
                        <a:lnTo>
                          <a:pt x="98" y="31"/>
                        </a:lnTo>
                        <a:lnTo>
                          <a:pt x="108" y="44"/>
                        </a:lnTo>
                        <a:lnTo>
                          <a:pt x="128" y="45"/>
                        </a:lnTo>
                        <a:lnTo>
                          <a:pt x="130" y="67"/>
                        </a:lnTo>
                        <a:lnTo>
                          <a:pt x="119" y="71"/>
                        </a:lnTo>
                        <a:lnTo>
                          <a:pt x="102" y="80"/>
                        </a:lnTo>
                        <a:lnTo>
                          <a:pt x="84" y="102"/>
                        </a:lnTo>
                        <a:lnTo>
                          <a:pt x="79" y="124"/>
                        </a:lnTo>
                        <a:lnTo>
                          <a:pt x="63" y="115"/>
                        </a:lnTo>
                        <a:lnTo>
                          <a:pt x="53" y="122"/>
                        </a:lnTo>
                        <a:lnTo>
                          <a:pt x="37" y="121"/>
                        </a:lnTo>
                        <a:lnTo>
                          <a:pt x="26" y="130"/>
                        </a:lnTo>
                        <a:lnTo>
                          <a:pt x="9" y="131"/>
                        </a:lnTo>
                        <a:lnTo>
                          <a:pt x="15" y="115"/>
                        </a:lnTo>
                        <a:lnTo>
                          <a:pt x="0" y="99"/>
                        </a:lnTo>
                        <a:lnTo>
                          <a:pt x="15" y="89"/>
                        </a:lnTo>
                        <a:lnTo>
                          <a:pt x="26" y="70"/>
                        </a:lnTo>
                        <a:lnTo>
                          <a:pt x="37" y="50"/>
                        </a:lnTo>
                        <a:lnTo>
                          <a:pt x="39" y="35"/>
                        </a:lnTo>
                        <a:lnTo>
                          <a:pt x="25" y="23"/>
                        </a:lnTo>
                        <a:lnTo>
                          <a:pt x="18" y="10"/>
                        </a:lnTo>
                        <a:lnTo>
                          <a:pt x="38" y="12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09" name="Freeform 88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5C2914F-4014-4D5B-88DD-BF8C77836DB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5465" y="18674794"/>
                    <a:ext cx="204788" cy="139700"/>
                  </a:xfrm>
                  <a:custGeom>
                    <a:avLst/>
                    <a:gdLst>
                      <a:gd name="T0" fmla="*/ 48 w 129"/>
                      <a:gd name="T1" fmla="*/ 84 h 88"/>
                      <a:gd name="T2" fmla="*/ 35 w 129"/>
                      <a:gd name="T3" fmla="*/ 88 h 88"/>
                      <a:gd name="T4" fmla="*/ 22 w 129"/>
                      <a:gd name="T5" fmla="*/ 75 h 88"/>
                      <a:gd name="T6" fmla="*/ 26 w 129"/>
                      <a:gd name="T7" fmla="*/ 56 h 88"/>
                      <a:gd name="T8" fmla="*/ 8 w 129"/>
                      <a:gd name="T9" fmla="*/ 42 h 88"/>
                      <a:gd name="T10" fmla="*/ 0 w 129"/>
                      <a:gd name="T11" fmla="*/ 20 h 88"/>
                      <a:gd name="T12" fmla="*/ 0 w 129"/>
                      <a:gd name="T13" fmla="*/ 20 h 88"/>
                      <a:gd name="T14" fmla="*/ 11 w 129"/>
                      <a:gd name="T15" fmla="*/ 16 h 88"/>
                      <a:gd name="T16" fmla="*/ 23 w 129"/>
                      <a:gd name="T17" fmla="*/ 4 h 88"/>
                      <a:gd name="T18" fmla="*/ 32 w 129"/>
                      <a:gd name="T19" fmla="*/ 5 h 88"/>
                      <a:gd name="T20" fmla="*/ 46 w 129"/>
                      <a:gd name="T21" fmla="*/ 0 h 88"/>
                      <a:gd name="T22" fmla="*/ 61 w 129"/>
                      <a:gd name="T23" fmla="*/ 4 h 88"/>
                      <a:gd name="T24" fmla="*/ 75 w 129"/>
                      <a:gd name="T25" fmla="*/ 7 h 88"/>
                      <a:gd name="T26" fmla="*/ 80 w 129"/>
                      <a:gd name="T27" fmla="*/ 19 h 88"/>
                      <a:gd name="T28" fmla="*/ 97 w 129"/>
                      <a:gd name="T29" fmla="*/ 36 h 88"/>
                      <a:gd name="T30" fmla="*/ 110 w 129"/>
                      <a:gd name="T31" fmla="*/ 33 h 88"/>
                      <a:gd name="T32" fmla="*/ 117 w 129"/>
                      <a:gd name="T33" fmla="*/ 40 h 88"/>
                      <a:gd name="T34" fmla="*/ 129 w 129"/>
                      <a:gd name="T35" fmla="*/ 49 h 88"/>
                      <a:gd name="T36" fmla="*/ 125 w 129"/>
                      <a:gd name="T37" fmla="*/ 56 h 88"/>
                      <a:gd name="T38" fmla="*/ 117 w 129"/>
                      <a:gd name="T39" fmla="*/ 62 h 88"/>
                      <a:gd name="T40" fmla="*/ 117 w 129"/>
                      <a:gd name="T41" fmla="*/ 74 h 88"/>
                      <a:gd name="T42" fmla="*/ 110 w 129"/>
                      <a:gd name="T43" fmla="*/ 81 h 88"/>
                      <a:gd name="T44" fmla="*/ 93 w 129"/>
                      <a:gd name="T45" fmla="*/ 83 h 88"/>
                      <a:gd name="T46" fmla="*/ 87 w 129"/>
                      <a:gd name="T47" fmla="*/ 88 h 88"/>
                      <a:gd name="T48" fmla="*/ 78 w 129"/>
                      <a:gd name="T49" fmla="*/ 81 h 88"/>
                      <a:gd name="T50" fmla="*/ 65 w 129"/>
                      <a:gd name="T51" fmla="*/ 81 h 88"/>
                      <a:gd name="T52" fmla="*/ 56 w 129"/>
                      <a:gd name="T53" fmla="*/ 85 h 88"/>
                      <a:gd name="T54" fmla="*/ 48 w 129"/>
                      <a:gd name="T55" fmla="*/ 84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129" h="88">
                        <a:moveTo>
                          <a:pt x="48" y="84"/>
                        </a:moveTo>
                        <a:lnTo>
                          <a:pt x="35" y="88"/>
                        </a:lnTo>
                        <a:lnTo>
                          <a:pt x="22" y="75"/>
                        </a:lnTo>
                        <a:lnTo>
                          <a:pt x="26" y="56"/>
                        </a:lnTo>
                        <a:lnTo>
                          <a:pt x="8" y="42"/>
                        </a:lnTo>
                        <a:lnTo>
                          <a:pt x="0" y="20"/>
                        </a:lnTo>
                        <a:lnTo>
                          <a:pt x="0" y="20"/>
                        </a:lnTo>
                        <a:lnTo>
                          <a:pt x="11" y="16"/>
                        </a:lnTo>
                        <a:lnTo>
                          <a:pt x="23" y="4"/>
                        </a:lnTo>
                        <a:lnTo>
                          <a:pt x="32" y="5"/>
                        </a:lnTo>
                        <a:lnTo>
                          <a:pt x="46" y="0"/>
                        </a:lnTo>
                        <a:lnTo>
                          <a:pt x="61" y="4"/>
                        </a:lnTo>
                        <a:lnTo>
                          <a:pt x="75" y="7"/>
                        </a:lnTo>
                        <a:lnTo>
                          <a:pt x="80" y="19"/>
                        </a:lnTo>
                        <a:lnTo>
                          <a:pt x="97" y="36"/>
                        </a:lnTo>
                        <a:lnTo>
                          <a:pt x="110" y="33"/>
                        </a:lnTo>
                        <a:lnTo>
                          <a:pt x="117" y="40"/>
                        </a:lnTo>
                        <a:lnTo>
                          <a:pt x="129" y="49"/>
                        </a:lnTo>
                        <a:lnTo>
                          <a:pt x="125" y="56"/>
                        </a:lnTo>
                        <a:lnTo>
                          <a:pt x="117" y="62"/>
                        </a:lnTo>
                        <a:lnTo>
                          <a:pt x="117" y="74"/>
                        </a:lnTo>
                        <a:lnTo>
                          <a:pt x="110" y="81"/>
                        </a:lnTo>
                        <a:lnTo>
                          <a:pt x="93" y="83"/>
                        </a:lnTo>
                        <a:lnTo>
                          <a:pt x="87" y="88"/>
                        </a:lnTo>
                        <a:lnTo>
                          <a:pt x="78" y="81"/>
                        </a:lnTo>
                        <a:lnTo>
                          <a:pt x="65" y="81"/>
                        </a:lnTo>
                        <a:lnTo>
                          <a:pt x="56" y="85"/>
                        </a:lnTo>
                        <a:lnTo>
                          <a:pt x="48" y="84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0" name="Freeform 21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7BE697C-4D1F-4018-AC5E-50919785C53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10090" y="18725594"/>
                    <a:ext cx="290513" cy="525463"/>
                  </a:xfrm>
                  <a:custGeom>
                    <a:avLst/>
                    <a:gdLst>
                      <a:gd name="T0" fmla="*/ 38 w 183"/>
                      <a:gd name="T1" fmla="*/ 253 h 331"/>
                      <a:gd name="T2" fmla="*/ 22 w 183"/>
                      <a:gd name="T3" fmla="*/ 243 h 331"/>
                      <a:gd name="T4" fmla="*/ 22 w 183"/>
                      <a:gd name="T5" fmla="*/ 230 h 331"/>
                      <a:gd name="T6" fmla="*/ 15 w 183"/>
                      <a:gd name="T7" fmla="*/ 209 h 331"/>
                      <a:gd name="T8" fmla="*/ 0 w 183"/>
                      <a:gd name="T9" fmla="*/ 192 h 331"/>
                      <a:gd name="T10" fmla="*/ 9 w 183"/>
                      <a:gd name="T11" fmla="*/ 177 h 331"/>
                      <a:gd name="T12" fmla="*/ 26 w 183"/>
                      <a:gd name="T13" fmla="*/ 176 h 331"/>
                      <a:gd name="T14" fmla="*/ 37 w 183"/>
                      <a:gd name="T15" fmla="*/ 167 h 331"/>
                      <a:gd name="T16" fmla="*/ 53 w 183"/>
                      <a:gd name="T17" fmla="*/ 168 h 331"/>
                      <a:gd name="T18" fmla="*/ 63 w 183"/>
                      <a:gd name="T19" fmla="*/ 161 h 331"/>
                      <a:gd name="T20" fmla="*/ 79 w 183"/>
                      <a:gd name="T21" fmla="*/ 170 h 331"/>
                      <a:gd name="T22" fmla="*/ 84 w 183"/>
                      <a:gd name="T23" fmla="*/ 148 h 331"/>
                      <a:gd name="T24" fmla="*/ 102 w 183"/>
                      <a:gd name="T25" fmla="*/ 126 h 331"/>
                      <a:gd name="T26" fmla="*/ 119 w 183"/>
                      <a:gd name="T27" fmla="*/ 117 h 331"/>
                      <a:gd name="T28" fmla="*/ 130 w 183"/>
                      <a:gd name="T29" fmla="*/ 113 h 331"/>
                      <a:gd name="T30" fmla="*/ 128 w 183"/>
                      <a:gd name="T31" fmla="*/ 91 h 331"/>
                      <a:gd name="T32" fmla="*/ 108 w 183"/>
                      <a:gd name="T33" fmla="*/ 90 h 331"/>
                      <a:gd name="T34" fmla="*/ 98 w 183"/>
                      <a:gd name="T35" fmla="*/ 75 h 331"/>
                      <a:gd name="T36" fmla="*/ 83 w 183"/>
                      <a:gd name="T37" fmla="*/ 59 h 331"/>
                      <a:gd name="T38" fmla="*/ 89 w 183"/>
                      <a:gd name="T39" fmla="*/ 45 h 331"/>
                      <a:gd name="T40" fmla="*/ 79 w 183"/>
                      <a:gd name="T41" fmla="*/ 39 h 331"/>
                      <a:gd name="T42" fmla="*/ 79 w 183"/>
                      <a:gd name="T43" fmla="*/ 32 h 331"/>
                      <a:gd name="T44" fmla="*/ 90 w 183"/>
                      <a:gd name="T45" fmla="*/ 32 h 331"/>
                      <a:gd name="T46" fmla="*/ 98 w 183"/>
                      <a:gd name="T47" fmla="*/ 24 h 331"/>
                      <a:gd name="T48" fmla="*/ 93 w 183"/>
                      <a:gd name="T49" fmla="*/ 17 h 331"/>
                      <a:gd name="T50" fmla="*/ 100 w 183"/>
                      <a:gd name="T51" fmla="*/ 10 h 331"/>
                      <a:gd name="T52" fmla="*/ 114 w 183"/>
                      <a:gd name="T53" fmla="*/ 14 h 331"/>
                      <a:gd name="T54" fmla="*/ 128 w 183"/>
                      <a:gd name="T55" fmla="*/ 8 h 331"/>
                      <a:gd name="T56" fmla="*/ 143 w 183"/>
                      <a:gd name="T57" fmla="*/ 0 h 331"/>
                      <a:gd name="T58" fmla="*/ 156 w 183"/>
                      <a:gd name="T59" fmla="*/ 8 h 331"/>
                      <a:gd name="T60" fmla="*/ 163 w 183"/>
                      <a:gd name="T61" fmla="*/ 19 h 331"/>
                      <a:gd name="T62" fmla="*/ 173 w 183"/>
                      <a:gd name="T63" fmla="*/ 23 h 331"/>
                      <a:gd name="T64" fmla="*/ 178 w 183"/>
                      <a:gd name="T65" fmla="*/ 35 h 331"/>
                      <a:gd name="T66" fmla="*/ 178 w 183"/>
                      <a:gd name="T67" fmla="*/ 52 h 331"/>
                      <a:gd name="T68" fmla="*/ 178 w 183"/>
                      <a:gd name="T69" fmla="*/ 52 h 331"/>
                      <a:gd name="T70" fmla="*/ 167 w 183"/>
                      <a:gd name="T71" fmla="*/ 62 h 331"/>
                      <a:gd name="T72" fmla="*/ 167 w 183"/>
                      <a:gd name="T73" fmla="*/ 78 h 331"/>
                      <a:gd name="T74" fmla="*/ 178 w 183"/>
                      <a:gd name="T75" fmla="*/ 88 h 331"/>
                      <a:gd name="T76" fmla="*/ 183 w 183"/>
                      <a:gd name="T77" fmla="*/ 106 h 331"/>
                      <a:gd name="T78" fmla="*/ 178 w 183"/>
                      <a:gd name="T79" fmla="*/ 125 h 331"/>
                      <a:gd name="T80" fmla="*/ 173 w 183"/>
                      <a:gd name="T81" fmla="*/ 142 h 331"/>
                      <a:gd name="T82" fmla="*/ 163 w 183"/>
                      <a:gd name="T83" fmla="*/ 152 h 331"/>
                      <a:gd name="T84" fmla="*/ 163 w 183"/>
                      <a:gd name="T85" fmla="*/ 160 h 331"/>
                      <a:gd name="T86" fmla="*/ 153 w 183"/>
                      <a:gd name="T87" fmla="*/ 168 h 331"/>
                      <a:gd name="T88" fmla="*/ 131 w 183"/>
                      <a:gd name="T89" fmla="*/ 203 h 331"/>
                      <a:gd name="T90" fmla="*/ 131 w 183"/>
                      <a:gd name="T91" fmla="*/ 231 h 331"/>
                      <a:gd name="T92" fmla="*/ 137 w 183"/>
                      <a:gd name="T93" fmla="*/ 263 h 331"/>
                      <a:gd name="T94" fmla="*/ 134 w 183"/>
                      <a:gd name="T95" fmla="*/ 289 h 331"/>
                      <a:gd name="T96" fmla="*/ 135 w 183"/>
                      <a:gd name="T97" fmla="*/ 320 h 331"/>
                      <a:gd name="T98" fmla="*/ 112 w 183"/>
                      <a:gd name="T99" fmla="*/ 330 h 331"/>
                      <a:gd name="T100" fmla="*/ 96 w 183"/>
                      <a:gd name="T101" fmla="*/ 324 h 331"/>
                      <a:gd name="T102" fmla="*/ 74 w 183"/>
                      <a:gd name="T103" fmla="*/ 331 h 331"/>
                      <a:gd name="T104" fmla="*/ 53 w 183"/>
                      <a:gd name="T105" fmla="*/ 327 h 331"/>
                      <a:gd name="T106" fmla="*/ 50 w 183"/>
                      <a:gd name="T107" fmla="*/ 308 h 331"/>
                      <a:gd name="T108" fmla="*/ 39 w 183"/>
                      <a:gd name="T109" fmla="*/ 276 h 331"/>
                      <a:gd name="T110" fmla="*/ 38 w 183"/>
                      <a:gd name="T111" fmla="*/ 253 h 3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83" h="331">
                        <a:moveTo>
                          <a:pt x="38" y="253"/>
                        </a:moveTo>
                        <a:lnTo>
                          <a:pt x="22" y="243"/>
                        </a:lnTo>
                        <a:lnTo>
                          <a:pt x="22" y="230"/>
                        </a:lnTo>
                        <a:lnTo>
                          <a:pt x="15" y="209"/>
                        </a:lnTo>
                        <a:lnTo>
                          <a:pt x="0" y="192"/>
                        </a:lnTo>
                        <a:lnTo>
                          <a:pt x="9" y="177"/>
                        </a:lnTo>
                        <a:lnTo>
                          <a:pt x="26" y="176"/>
                        </a:lnTo>
                        <a:lnTo>
                          <a:pt x="37" y="167"/>
                        </a:lnTo>
                        <a:lnTo>
                          <a:pt x="53" y="168"/>
                        </a:lnTo>
                        <a:lnTo>
                          <a:pt x="63" y="161"/>
                        </a:lnTo>
                        <a:lnTo>
                          <a:pt x="79" y="170"/>
                        </a:lnTo>
                        <a:lnTo>
                          <a:pt x="84" y="148"/>
                        </a:lnTo>
                        <a:lnTo>
                          <a:pt x="102" y="126"/>
                        </a:lnTo>
                        <a:lnTo>
                          <a:pt x="119" y="117"/>
                        </a:lnTo>
                        <a:lnTo>
                          <a:pt x="130" y="113"/>
                        </a:lnTo>
                        <a:lnTo>
                          <a:pt x="128" y="91"/>
                        </a:lnTo>
                        <a:lnTo>
                          <a:pt x="108" y="90"/>
                        </a:lnTo>
                        <a:lnTo>
                          <a:pt x="98" y="75"/>
                        </a:lnTo>
                        <a:lnTo>
                          <a:pt x="83" y="59"/>
                        </a:lnTo>
                        <a:lnTo>
                          <a:pt x="89" y="45"/>
                        </a:lnTo>
                        <a:lnTo>
                          <a:pt x="79" y="39"/>
                        </a:lnTo>
                        <a:lnTo>
                          <a:pt x="79" y="32"/>
                        </a:lnTo>
                        <a:lnTo>
                          <a:pt x="90" y="32"/>
                        </a:lnTo>
                        <a:lnTo>
                          <a:pt x="98" y="24"/>
                        </a:lnTo>
                        <a:lnTo>
                          <a:pt x="93" y="17"/>
                        </a:lnTo>
                        <a:lnTo>
                          <a:pt x="100" y="10"/>
                        </a:lnTo>
                        <a:lnTo>
                          <a:pt x="114" y="14"/>
                        </a:lnTo>
                        <a:lnTo>
                          <a:pt x="128" y="8"/>
                        </a:lnTo>
                        <a:lnTo>
                          <a:pt x="143" y="0"/>
                        </a:lnTo>
                        <a:lnTo>
                          <a:pt x="156" y="8"/>
                        </a:lnTo>
                        <a:lnTo>
                          <a:pt x="163" y="19"/>
                        </a:lnTo>
                        <a:lnTo>
                          <a:pt x="173" y="23"/>
                        </a:lnTo>
                        <a:lnTo>
                          <a:pt x="178" y="35"/>
                        </a:lnTo>
                        <a:lnTo>
                          <a:pt x="178" y="52"/>
                        </a:lnTo>
                        <a:lnTo>
                          <a:pt x="178" y="52"/>
                        </a:lnTo>
                        <a:lnTo>
                          <a:pt x="167" y="62"/>
                        </a:lnTo>
                        <a:lnTo>
                          <a:pt x="167" y="78"/>
                        </a:lnTo>
                        <a:lnTo>
                          <a:pt x="178" y="88"/>
                        </a:lnTo>
                        <a:lnTo>
                          <a:pt x="183" y="106"/>
                        </a:lnTo>
                        <a:lnTo>
                          <a:pt x="178" y="125"/>
                        </a:lnTo>
                        <a:lnTo>
                          <a:pt x="173" y="142"/>
                        </a:lnTo>
                        <a:lnTo>
                          <a:pt x="163" y="152"/>
                        </a:lnTo>
                        <a:lnTo>
                          <a:pt x="163" y="160"/>
                        </a:lnTo>
                        <a:lnTo>
                          <a:pt x="153" y="168"/>
                        </a:lnTo>
                        <a:lnTo>
                          <a:pt x="131" y="203"/>
                        </a:lnTo>
                        <a:lnTo>
                          <a:pt x="131" y="231"/>
                        </a:lnTo>
                        <a:lnTo>
                          <a:pt x="137" y="263"/>
                        </a:lnTo>
                        <a:lnTo>
                          <a:pt x="134" y="289"/>
                        </a:lnTo>
                        <a:lnTo>
                          <a:pt x="135" y="320"/>
                        </a:lnTo>
                        <a:lnTo>
                          <a:pt x="112" y="330"/>
                        </a:lnTo>
                        <a:lnTo>
                          <a:pt x="96" y="324"/>
                        </a:lnTo>
                        <a:lnTo>
                          <a:pt x="74" y="331"/>
                        </a:lnTo>
                        <a:lnTo>
                          <a:pt x="53" y="327"/>
                        </a:lnTo>
                        <a:lnTo>
                          <a:pt x="50" y="308"/>
                        </a:lnTo>
                        <a:lnTo>
                          <a:pt x="39" y="276"/>
                        </a:lnTo>
                        <a:lnTo>
                          <a:pt x="38" y="253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20000"/>
                      <a:lumOff val="8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  <p:sp>
                <p:nvSpPr>
                  <p:cNvPr id="111" name="Freeform 18">
                    <a:extLst>
                      <a:ext uri="{FF2B5EF4-FFF2-40B4-BE49-F238E27FC236}">
  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28B3D79-9198-4FD5-B162-D9EF2050A26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8628" y="18533507"/>
                    <a:ext cx="193675" cy="173038"/>
                  </a:xfrm>
                  <a:custGeom>
                    <a:avLst/>
                    <a:gdLst>
                      <a:gd name="T0" fmla="*/ 107 w 122"/>
                      <a:gd name="T1" fmla="*/ 68 h 109"/>
                      <a:gd name="T2" fmla="*/ 112 w 122"/>
                      <a:gd name="T3" fmla="*/ 77 h 109"/>
                      <a:gd name="T4" fmla="*/ 107 w 122"/>
                      <a:gd name="T5" fmla="*/ 89 h 109"/>
                      <a:gd name="T6" fmla="*/ 93 w 122"/>
                      <a:gd name="T7" fmla="*/ 94 h 109"/>
                      <a:gd name="T8" fmla="*/ 84 w 122"/>
                      <a:gd name="T9" fmla="*/ 93 h 109"/>
                      <a:gd name="T10" fmla="*/ 72 w 122"/>
                      <a:gd name="T11" fmla="*/ 105 h 109"/>
                      <a:gd name="T12" fmla="*/ 61 w 122"/>
                      <a:gd name="T13" fmla="*/ 109 h 109"/>
                      <a:gd name="T14" fmla="*/ 61 w 122"/>
                      <a:gd name="T15" fmla="*/ 109 h 109"/>
                      <a:gd name="T16" fmla="*/ 46 w 122"/>
                      <a:gd name="T17" fmla="*/ 102 h 109"/>
                      <a:gd name="T18" fmla="*/ 26 w 122"/>
                      <a:gd name="T19" fmla="*/ 87 h 109"/>
                      <a:gd name="T20" fmla="*/ 19 w 122"/>
                      <a:gd name="T21" fmla="*/ 64 h 109"/>
                      <a:gd name="T22" fmla="*/ 4 w 122"/>
                      <a:gd name="T23" fmla="*/ 42 h 109"/>
                      <a:gd name="T24" fmla="*/ 0 w 122"/>
                      <a:gd name="T25" fmla="*/ 23 h 109"/>
                      <a:gd name="T26" fmla="*/ 11 w 122"/>
                      <a:gd name="T27" fmla="*/ 11 h 109"/>
                      <a:gd name="T28" fmla="*/ 24 w 122"/>
                      <a:gd name="T29" fmla="*/ 9 h 109"/>
                      <a:gd name="T30" fmla="*/ 35 w 122"/>
                      <a:gd name="T31" fmla="*/ 0 h 109"/>
                      <a:gd name="T32" fmla="*/ 43 w 122"/>
                      <a:gd name="T33" fmla="*/ 0 h 109"/>
                      <a:gd name="T34" fmla="*/ 49 w 122"/>
                      <a:gd name="T35" fmla="*/ 11 h 109"/>
                      <a:gd name="T36" fmla="*/ 58 w 122"/>
                      <a:gd name="T37" fmla="*/ 23 h 109"/>
                      <a:gd name="T38" fmla="*/ 77 w 122"/>
                      <a:gd name="T39" fmla="*/ 23 h 109"/>
                      <a:gd name="T40" fmla="*/ 91 w 122"/>
                      <a:gd name="T41" fmla="*/ 6 h 109"/>
                      <a:gd name="T42" fmla="*/ 103 w 122"/>
                      <a:gd name="T43" fmla="*/ 9 h 109"/>
                      <a:gd name="T44" fmla="*/ 103 w 122"/>
                      <a:gd name="T45" fmla="*/ 25 h 109"/>
                      <a:gd name="T46" fmla="*/ 113 w 122"/>
                      <a:gd name="T47" fmla="*/ 32 h 109"/>
                      <a:gd name="T48" fmla="*/ 116 w 122"/>
                      <a:gd name="T49" fmla="*/ 44 h 109"/>
                      <a:gd name="T50" fmla="*/ 122 w 122"/>
                      <a:gd name="T51" fmla="*/ 51 h 109"/>
                      <a:gd name="T52" fmla="*/ 104 w 122"/>
                      <a:gd name="T53" fmla="*/ 51 h 109"/>
                      <a:gd name="T54" fmla="*/ 100 w 122"/>
                      <a:gd name="T55" fmla="*/ 60 h 109"/>
                      <a:gd name="T56" fmla="*/ 107 w 122"/>
                      <a:gd name="T57" fmla="*/ 68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22" h="109">
                        <a:moveTo>
                          <a:pt x="107" y="68"/>
                        </a:moveTo>
                        <a:lnTo>
                          <a:pt x="112" y="77"/>
                        </a:lnTo>
                        <a:lnTo>
                          <a:pt x="107" y="89"/>
                        </a:lnTo>
                        <a:lnTo>
                          <a:pt x="93" y="94"/>
                        </a:lnTo>
                        <a:lnTo>
                          <a:pt x="84" y="93"/>
                        </a:lnTo>
                        <a:lnTo>
                          <a:pt x="72" y="105"/>
                        </a:lnTo>
                        <a:lnTo>
                          <a:pt x="61" y="109"/>
                        </a:lnTo>
                        <a:lnTo>
                          <a:pt x="61" y="109"/>
                        </a:lnTo>
                        <a:lnTo>
                          <a:pt x="46" y="102"/>
                        </a:lnTo>
                        <a:lnTo>
                          <a:pt x="26" y="87"/>
                        </a:lnTo>
                        <a:lnTo>
                          <a:pt x="19" y="64"/>
                        </a:lnTo>
                        <a:lnTo>
                          <a:pt x="4" y="42"/>
                        </a:lnTo>
                        <a:lnTo>
                          <a:pt x="0" y="23"/>
                        </a:lnTo>
                        <a:lnTo>
                          <a:pt x="11" y="11"/>
                        </a:lnTo>
                        <a:lnTo>
                          <a:pt x="24" y="9"/>
                        </a:lnTo>
                        <a:lnTo>
                          <a:pt x="35" y="0"/>
                        </a:lnTo>
                        <a:lnTo>
                          <a:pt x="43" y="0"/>
                        </a:lnTo>
                        <a:lnTo>
                          <a:pt x="49" y="11"/>
                        </a:lnTo>
                        <a:lnTo>
                          <a:pt x="58" y="23"/>
                        </a:lnTo>
                        <a:lnTo>
                          <a:pt x="77" y="23"/>
                        </a:lnTo>
                        <a:lnTo>
                          <a:pt x="91" y="6"/>
                        </a:lnTo>
                        <a:lnTo>
                          <a:pt x="103" y="9"/>
                        </a:lnTo>
                        <a:lnTo>
                          <a:pt x="103" y="25"/>
                        </a:lnTo>
                        <a:lnTo>
                          <a:pt x="113" y="32"/>
                        </a:lnTo>
                        <a:lnTo>
                          <a:pt x="116" y="44"/>
                        </a:lnTo>
                        <a:lnTo>
                          <a:pt x="122" y="51"/>
                        </a:lnTo>
                        <a:lnTo>
                          <a:pt x="104" y="51"/>
                        </a:lnTo>
                        <a:lnTo>
                          <a:pt x="100" y="60"/>
                        </a:lnTo>
                        <a:lnTo>
                          <a:pt x="107" y="68"/>
                        </a:lnTo>
                        <a:close/>
                      </a:path>
                    </a:pathLst>
                  </a:custGeom>
                  <a:solidFill>
                    <a:srgbClr val="ED7D31">
                      <a:lumMod val="40000"/>
                      <a:lumOff val="60000"/>
                    </a:srgbClr>
                  </a:solidFill>
                  <a:ln w="3175">
                    <a:solidFill>
                      <a:sysClr val="windowText" lastClr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ru-RU" sz="1100">
                        <a:effectLst/>
                        <a:latin typeface="Calibri"/>
                        <a:ea typeface="Times New Roman"/>
                        <a:cs typeface="Times New Roman"/>
                      </a:rPr>
                      <a:t> </a:t>
                    </a:r>
                    <a:endParaRPr lang="ru-RU" sz="1100">
                      <a:effectLst/>
                      <a:latin typeface="Calibri"/>
                      <a:ea typeface="Calibri"/>
                      <a:cs typeface="Times New Roman"/>
                    </a:endParaRPr>
                  </a:p>
                </p:txBody>
              </p:sp>
            </p:grpSp>
          </p:grpSp>
          <p:grpSp>
            <p:nvGrpSpPr>
              <p:cNvPr id="88" name="Группа 8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75F47C2-DBD5-4C6F-9E8B-05367DD934C5}"/>
                  </a:ext>
                </a:extLst>
              </p:cNvPr>
              <p:cNvGrpSpPr/>
              <p:nvPr/>
            </p:nvGrpSpPr>
            <p:grpSpPr>
              <a:xfrm>
                <a:off x="1180771" y="8772908"/>
                <a:ext cx="4283709" cy="4133848"/>
                <a:chOff x="1180771" y="8772906"/>
                <a:chExt cx="1757363" cy="1695451"/>
              </a:xfrm>
              <a:solidFill>
                <a:sysClr val="window" lastClr="FFFFFF">
                  <a:lumMod val="95000"/>
                </a:sysClr>
              </a:solidFill>
            </p:grpSpPr>
            <p:sp>
              <p:nvSpPr>
                <p:cNvPr id="89" name="Freeform 9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9D977B2-296C-4BC0-870D-1A90AA9389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3334" y="9250744"/>
                  <a:ext cx="339725" cy="234950"/>
                </a:xfrm>
                <a:custGeom>
                  <a:avLst/>
                  <a:gdLst>
                    <a:gd name="T0" fmla="*/ 173 w 214"/>
                    <a:gd name="T1" fmla="*/ 147 h 148"/>
                    <a:gd name="T2" fmla="*/ 163 w 214"/>
                    <a:gd name="T3" fmla="*/ 138 h 148"/>
                    <a:gd name="T4" fmla="*/ 149 w 214"/>
                    <a:gd name="T5" fmla="*/ 148 h 148"/>
                    <a:gd name="T6" fmla="*/ 134 w 214"/>
                    <a:gd name="T7" fmla="*/ 147 h 148"/>
                    <a:gd name="T8" fmla="*/ 121 w 214"/>
                    <a:gd name="T9" fmla="*/ 134 h 148"/>
                    <a:gd name="T10" fmla="*/ 109 w 214"/>
                    <a:gd name="T11" fmla="*/ 122 h 148"/>
                    <a:gd name="T12" fmla="*/ 90 w 214"/>
                    <a:gd name="T13" fmla="*/ 122 h 148"/>
                    <a:gd name="T14" fmla="*/ 85 w 214"/>
                    <a:gd name="T15" fmla="*/ 128 h 148"/>
                    <a:gd name="T16" fmla="*/ 66 w 214"/>
                    <a:gd name="T17" fmla="*/ 111 h 148"/>
                    <a:gd name="T18" fmla="*/ 66 w 214"/>
                    <a:gd name="T19" fmla="*/ 92 h 148"/>
                    <a:gd name="T20" fmla="*/ 50 w 214"/>
                    <a:gd name="T21" fmla="*/ 76 h 148"/>
                    <a:gd name="T22" fmla="*/ 38 w 214"/>
                    <a:gd name="T23" fmla="*/ 76 h 148"/>
                    <a:gd name="T24" fmla="*/ 21 w 214"/>
                    <a:gd name="T25" fmla="*/ 68 h 148"/>
                    <a:gd name="T26" fmla="*/ 12 w 214"/>
                    <a:gd name="T27" fmla="*/ 60 h 148"/>
                    <a:gd name="T28" fmla="*/ 2 w 214"/>
                    <a:gd name="T29" fmla="*/ 64 h 148"/>
                    <a:gd name="T30" fmla="*/ 0 w 214"/>
                    <a:gd name="T31" fmla="*/ 52 h 148"/>
                    <a:gd name="T32" fmla="*/ 10 w 214"/>
                    <a:gd name="T33" fmla="*/ 44 h 148"/>
                    <a:gd name="T34" fmla="*/ 19 w 214"/>
                    <a:gd name="T35" fmla="*/ 35 h 148"/>
                    <a:gd name="T36" fmla="*/ 19 w 214"/>
                    <a:gd name="T37" fmla="*/ 28 h 148"/>
                    <a:gd name="T38" fmla="*/ 31 w 214"/>
                    <a:gd name="T39" fmla="*/ 28 h 148"/>
                    <a:gd name="T40" fmla="*/ 45 w 214"/>
                    <a:gd name="T41" fmla="*/ 13 h 148"/>
                    <a:gd name="T42" fmla="*/ 57 w 214"/>
                    <a:gd name="T43" fmla="*/ 10 h 148"/>
                    <a:gd name="T44" fmla="*/ 67 w 214"/>
                    <a:gd name="T45" fmla="*/ 0 h 148"/>
                    <a:gd name="T46" fmla="*/ 67 w 214"/>
                    <a:gd name="T47" fmla="*/ 0 h 148"/>
                    <a:gd name="T48" fmla="*/ 77 w 214"/>
                    <a:gd name="T49" fmla="*/ 12 h 148"/>
                    <a:gd name="T50" fmla="*/ 95 w 214"/>
                    <a:gd name="T51" fmla="*/ 12 h 148"/>
                    <a:gd name="T52" fmla="*/ 99 w 214"/>
                    <a:gd name="T53" fmla="*/ 25 h 148"/>
                    <a:gd name="T54" fmla="*/ 109 w 214"/>
                    <a:gd name="T55" fmla="*/ 33 h 148"/>
                    <a:gd name="T56" fmla="*/ 109 w 214"/>
                    <a:gd name="T57" fmla="*/ 52 h 148"/>
                    <a:gd name="T58" fmla="*/ 121 w 214"/>
                    <a:gd name="T59" fmla="*/ 65 h 148"/>
                    <a:gd name="T60" fmla="*/ 127 w 214"/>
                    <a:gd name="T61" fmla="*/ 80 h 148"/>
                    <a:gd name="T62" fmla="*/ 141 w 214"/>
                    <a:gd name="T63" fmla="*/ 86 h 148"/>
                    <a:gd name="T64" fmla="*/ 149 w 214"/>
                    <a:gd name="T65" fmla="*/ 73 h 148"/>
                    <a:gd name="T66" fmla="*/ 172 w 214"/>
                    <a:gd name="T67" fmla="*/ 73 h 148"/>
                    <a:gd name="T68" fmla="*/ 178 w 214"/>
                    <a:gd name="T69" fmla="*/ 68 h 148"/>
                    <a:gd name="T70" fmla="*/ 194 w 214"/>
                    <a:gd name="T71" fmla="*/ 67 h 148"/>
                    <a:gd name="T72" fmla="*/ 191 w 214"/>
                    <a:gd name="T73" fmla="*/ 79 h 148"/>
                    <a:gd name="T74" fmla="*/ 198 w 214"/>
                    <a:gd name="T75" fmla="*/ 86 h 148"/>
                    <a:gd name="T76" fmla="*/ 208 w 214"/>
                    <a:gd name="T77" fmla="*/ 86 h 148"/>
                    <a:gd name="T78" fmla="*/ 214 w 214"/>
                    <a:gd name="T79" fmla="*/ 97 h 148"/>
                    <a:gd name="T80" fmla="*/ 204 w 214"/>
                    <a:gd name="T81" fmla="*/ 112 h 148"/>
                    <a:gd name="T82" fmla="*/ 208 w 214"/>
                    <a:gd name="T83" fmla="*/ 122 h 148"/>
                    <a:gd name="T84" fmla="*/ 201 w 214"/>
                    <a:gd name="T85" fmla="*/ 129 h 148"/>
                    <a:gd name="T86" fmla="*/ 198 w 214"/>
                    <a:gd name="T87" fmla="*/ 144 h 148"/>
                    <a:gd name="T88" fmla="*/ 173 w 214"/>
                    <a:gd name="T89" fmla="*/ 147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4" h="148">
                      <a:moveTo>
                        <a:pt x="173" y="147"/>
                      </a:moveTo>
                      <a:lnTo>
                        <a:pt x="163" y="138"/>
                      </a:lnTo>
                      <a:lnTo>
                        <a:pt x="149" y="148"/>
                      </a:lnTo>
                      <a:lnTo>
                        <a:pt x="134" y="147"/>
                      </a:lnTo>
                      <a:lnTo>
                        <a:pt x="121" y="134"/>
                      </a:lnTo>
                      <a:lnTo>
                        <a:pt x="109" y="122"/>
                      </a:lnTo>
                      <a:lnTo>
                        <a:pt x="90" y="122"/>
                      </a:lnTo>
                      <a:lnTo>
                        <a:pt x="85" y="128"/>
                      </a:lnTo>
                      <a:lnTo>
                        <a:pt x="66" y="111"/>
                      </a:lnTo>
                      <a:lnTo>
                        <a:pt x="66" y="92"/>
                      </a:lnTo>
                      <a:lnTo>
                        <a:pt x="50" y="76"/>
                      </a:lnTo>
                      <a:lnTo>
                        <a:pt x="38" y="76"/>
                      </a:lnTo>
                      <a:lnTo>
                        <a:pt x="21" y="68"/>
                      </a:lnTo>
                      <a:lnTo>
                        <a:pt x="12" y="60"/>
                      </a:lnTo>
                      <a:lnTo>
                        <a:pt x="2" y="64"/>
                      </a:lnTo>
                      <a:lnTo>
                        <a:pt x="0" y="52"/>
                      </a:lnTo>
                      <a:lnTo>
                        <a:pt x="10" y="44"/>
                      </a:lnTo>
                      <a:lnTo>
                        <a:pt x="19" y="35"/>
                      </a:lnTo>
                      <a:lnTo>
                        <a:pt x="19" y="28"/>
                      </a:lnTo>
                      <a:lnTo>
                        <a:pt x="31" y="28"/>
                      </a:lnTo>
                      <a:lnTo>
                        <a:pt x="45" y="13"/>
                      </a:lnTo>
                      <a:lnTo>
                        <a:pt x="57" y="10"/>
                      </a:lnTo>
                      <a:lnTo>
                        <a:pt x="67" y="0"/>
                      </a:lnTo>
                      <a:lnTo>
                        <a:pt x="67" y="0"/>
                      </a:lnTo>
                      <a:lnTo>
                        <a:pt x="77" y="12"/>
                      </a:lnTo>
                      <a:lnTo>
                        <a:pt x="95" y="12"/>
                      </a:lnTo>
                      <a:lnTo>
                        <a:pt x="99" y="25"/>
                      </a:lnTo>
                      <a:lnTo>
                        <a:pt x="109" y="33"/>
                      </a:lnTo>
                      <a:lnTo>
                        <a:pt x="109" y="52"/>
                      </a:lnTo>
                      <a:lnTo>
                        <a:pt x="121" y="65"/>
                      </a:lnTo>
                      <a:lnTo>
                        <a:pt x="127" y="80"/>
                      </a:lnTo>
                      <a:lnTo>
                        <a:pt x="141" y="86"/>
                      </a:lnTo>
                      <a:lnTo>
                        <a:pt x="149" y="73"/>
                      </a:lnTo>
                      <a:lnTo>
                        <a:pt x="172" y="73"/>
                      </a:lnTo>
                      <a:lnTo>
                        <a:pt x="178" y="68"/>
                      </a:lnTo>
                      <a:lnTo>
                        <a:pt x="194" y="67"/>
                      </a:lnTo>
                      <a:lnTo>
                        <a:pt x="191" y="79"/>
                      </a:lnTo>
                      <a:lnTo>
                        <a:pt x="198" y="86"/>
                      </a:lnTo>
                      <a:lnTo>
                        <a:pt x="208" y="86"/>
                      </a:lnTo>
                      <a:lnTo>
                        <a:pt x="214" y="97"/>
                      </a:lnTo>
                      <a:lnTo>
                        <a:pt x="204" y="112"/>
                      </a:lnTo>
                      <a:lnTo>
                        <a:pt x="208" y="122"/>
                      </a:lnTo>
                      <a:lnTo>
                        <a:pt x="201" y="129"/>
                      </a:lnTo>
                      <a:lnTo>
                        <a:pt x="198" y="144"/>
                      </a:lnTo>
                      <a:lnTo>
                        <a:pt x="173" y="147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0" name="Freeform 9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ACE80A6-B43B-4A9F-A940-EB4577C8B2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896" y="9325356"/>
                  <a:ext cx="320675" cy="346075"/>
                </a:xfrm>
                <a:custGeom>
                  <a:avLst/>
                  <a:gdLst>
                    <a:gd name="T0" fmla="*/ 180 w 202"/>
                    <a:gd name="T1" fmla="*/ 202 h 218"/>
                    <a:gd name="T2" fmla="*/ 169 w 202"/>
                    <a:gd name="T3" fmla="*/ 218 h 218"/>
                    <a:gd name="T4" fmla="*/ 157 w 202"/>
                    <a:gd name="T5" fmla="*/ 205 h 218"/>
                    <a:gd name="T6" fmla="*/ 143 w 202"/>
                    <a:gd name="T7" fmla="*/ 208 h 218"/>
                    <a:gd name="T8" fmla="*/ 131 w 202"/>
                    <a:gd name="T9" fmla="*/ 208 h 218"/>
                    <a:gd name="T10" fmla="*/ 111 w 202"/>
                    <a:gd name="T11" fmla="*/ 197 h 218"/>
                    <a:gd name="T12" fmla="*/ 89 w 202"/>
                    <a:gd name="T13" fmla="*/ 189 h 218"/>
                    <a:gd name="T14" fmla="*/ 76 w 202"/>
                    <a:gd name="T15" fmla="*/ 180 h 218"/>
                    <a:gd name="T16" fmla="*/ 70 w 202"/>
                    <a:gd name="T17" fmla="*/ 163 h 218"/>
                    <a:gd name="T18" fmla="*/ 50 w 202"/>
                    <a:gd name="T19" fmla="*/ 163 h 218"/>
                    <a:gd name="T20" fmla="*/ 35 w 202"/>
                    <a:gd name="T21" fmla="*/ 149 h 218"/>
                    <a:gd name="T22" fmla="*/ 23 w 202"/>
                    <a:gd name="T23" fmla="*/ 145 h 218"/>
                    <a:gd name="T24" fmla="*/ 16 w 202"/>
                    <a:gd name="T25" fmla="*/ 136 h 218"/>
                    <a:gd name="T26" fmla="*/ 13 w 202"/>
                    <a:gd name="T27" fmla="*/ 125 h 218"/>
                    <a:gd name="T28" fmla="*/ 0 w 202"/>
                    <a:gd name="T29" fmla="*/ 117 h 218"/>
                    <a:gd name="T30" fmla="*/ 5 w 202"/>
                    <a:gd name="T31" fmla="*/ 107 h 218"/>
                    <a:gd name="T32" fmla="*/ 21 w 202"/>
                    <a:gd name="T33" fmla="*/ 107 h 218"/>
                    <a:gd name="T34" fmla="*/ 23 w 202"/>
                    <a:gd name="T35" fmla="*/ 77 h 218"/>
                    <a:gd name="T36" fmla="*/ 15 w 202"/>
                    <a:gd name="T37" fmla="*/ 62 h 218"/>
                    <a:gd name="T38" fmla="*/ 19 w 202"/>
                    <a:gd name="T39" fmla="*/ 37 h 218"/>
                    <a:gd name="T40" fmla="*/ 15 w 202"/>
                    <a:gd name="T41" fmla="*/ 21 h 218"/>
                    <a:gd name="T42" fmla="*/ 35 w 202"/>
                    <a:gd name="T43" fmla="*/ 0 h 218"/>
                    <a:gd name="T44" fmla="*/ 35 w 202"/>
                    <a:gd name="T45" fmla="*/ 0 h 218"/>
                    <a:gd name="T46" fmla="*/ 45 w 202"/>
                    <a:gd name="T47" fmla="*/ 5 h 218"/>
                    <a:gd name="T48" fmla="*/ 47 w 202"/>
                    <a:gd name="T49" fmla="*/ 17 h 218"/>
                    <a:gd name="T50" fmla="*/ 57 w 202"/>
                    <a:gd name="T51" fmla="*/ 13 h 218"/>
                    <a:gd name="T52" fmla="*/ 66 w 202"/>
                    <a:gd name="T53" fmla="*/ 21 h 218"/>
                    <a:gd name="T54" fmla="*/ 83 w 202"/>
                    <a:gd name="T55" fmla="*/ 29 h 218"/>
                    <a:gd name="T56" fmla="*/ 95 w 202"/>
                    <a:gd name="T57" fmla="*/ 29 h 218"/>
                    <a:gd name="T58" fmla="*/ 111 w 202"/>
                    <a:gd name="T59" fmla="*/ 45 h 218"/>
                    <a:gd name="T60" fmla="*/ 111 w 202"/>
                    <a:gd name="T61" fmla="*/ 64 h 218"/>
                    <a:gd name="T62" fmla="*/ 130 w 202"/>
                    <a:gd name="T63" fmla="*/ 81 h 218"/>
                    <a:gd name="T64" fmla="*/ 135 w 202"/>
                    <a:gd name="T65" fmla="*/ 75 h 218"/>
                    <a:gd name="T66" fmla="*/ 154 w 202"/>
                    <a:gd name="T67" fmla="*/ 75 h 218"/>
                    <a:gd name="T68" fmla="*/ 179 w 202"/>
                    <a:gd name="T69" fmla="*/ 100 h 218"/>
                    <a:gd name="T70" fmla="*/ 194 w 202"/>
                    <a:gd name="T71" fmla="*/ 101 h 218"/>
                    <a:gd name="T72" fmla="*/ 202 w 202"/>
                    <a:gd name="T73" fmla="*/ 116 h 218"/>
                    <a:gd name="T74" fmla="*/ 202 w 202"/>
                    <a:gd name="T75" fmla="*/ 139 h 218"/>
                    <a:gd name="T76" fmla="*/ 194 w 202"/>
                    <a:gd name="T77" fmla="*/ 149 h 218"/>
                    <a:gd name="T78" fmla="*/ 194 w 202"/>
                    <a:gd name="T79" fmla="*/ 163 h 218"/>
                    <a:gd name="T80" fmla="*/ 201 w 202"/>
                    <a:gd name="T81" fmla="*/ 170 h 218"/>
                    <a:gd name="T82" fmla="*/ 196 w 202"/>
                    <a:gd name="T83" fmla="*/ 181 h 218"/>
                    <a:gd name="T84" fmla="*/ 189 w 202"/>
                    <a:gd name="T85" fmla="*/ 184 h 218"/>
                    <a:gd name="T86" fmla="*/ 180 w 202"/>
                    <a:gd name="T87" fmla="*/ 202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02" h="218">
                      <a:moveTo>
                        <a:pt x="180" y="202"/>
                      </a:moveTo>
                      <a:lnTo>
                        <a:pt x="169" y="218"/>
                      </a:lnTo>
                      <a:lnTo>
                        <a:pt x="157" y="205"/>
                      </a:lnTo>
                      <a:lnTo>
                        <a:pt x="143" y="208"/>
                      </a:lnTo>
                      <a:lnTo>
                        <a:pt x="131" y="208"/>
                      </a:lnTo>
                      <a:lnTo>
                        <a:pt x="111" y="197"/>
                      </a:lnTo>
                      <a:lnTo>
                        <a:pt x="89" y="189"/>
                      </a:lnTo>
                      <a:lnTo>
                        <a:pt x="76" y="180"/>
                      </a:lnTo>
                      <a:lnTo>
                        <a:pt x="70" y="163"/>
                      </a:lnTo>
                      <a:lnTo>
                        <a:pt x="50" y="163"/>
                      </a:lnTo>
                      <a:lnTo>
                        <a:pt x="35" y="149"/>
                      </a:lnTo>
                      <a:lnTo>
                        <a:pt x="23" y="145"/>
                      </a:lnTo>
                      <a:lnTo>
                        <a:pt x="16" y="136"/>
                      </a:lnTo>
                      <a:lnTo>
                        <a:pt x="13" y="125"/>
                      </a:lnTo>
                      <a:lnTo>
                        <a:pt x="0" y="117"/>
                      </a:lnTo>
                      <a:lnTo>
                        <a:pt x="5" y="107"/>
                      </a:lnTo>
                      <a:lnTo>
                        <a:pt x="21" y="107"/>
                      </a:lnTo>
                      <a:lnTo>
                        <a:pt x="23" y="77"/>
                      </a:lnTo>
                      <a:lnTo>
                        <a:pt x="15" y="62"/>
                      </a:lnTo>
                      <a:lnTo>
                        <a:pt x="19" y="37"/>
                      </a:lnTo>
                      <a:lnTo>
                        <a:pt x="15" y="2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45" y="5"/>
                      </a:lnTo>
                      <a:lnTo>
                        <a:pt x="47" y="17"/>
                      </a:lnTo>
                      <a:lnTo>
                        <a:pt x="57" y="13"/>
                      </a:lnTo>
                      <a:lnTo>
                        <a:pt x="66" y="21"/>
                      </a:lnTo>
                      <a:lnTo>
                        <a:pt x="83" y="29"/>
                      </a:lnTo>
                      <a:lnTo>
                        <a:pt x="95" y="29"/>
                      </a:lnTo>
                      <a:lnTo>
                        <a:pt x="111" y="45"/>
                      </a:lnTo>
                      <a:lnTo>
                        <a:pt x="111" y="64"/>
                      </a:lnTo>
                      <a:lnTo>
                        <a:pt x="130" y="81"/>
                      </a:lnTo>
                      <a:lnTo>
                        <a:pt x="135" y="75"/>
                      </a:lnTo>
                      <a:lnTo>
                        <a:pt x="154" y="75"/>
                      </a:lnTo>
                      <a:lnTo>
                        <a:pt x="179" y="100"/>
                      </a:lnTo>
                      <a:lnTo>
                        <a:pt x="194" y="101"/>
                      </a:lnTo>
                      <a:lnTo>
                        <a:pt x="202" y="116"/>
                      </a:lnTo>
                      <a:lnTo>
                        <a:pt x="202" y="139"/>
                      </a:lnTo>
                      <a:lnTo>
                        <a:pt x="194" y="149"/>
                      </a:lnTo>
                      <a:lnTo>
                        <a:pt x="194" y="163"/>
                      </a:lnTo>
                      <a:lnTo>
                        <a:pt x="201" y="170"/>
                      </a:lnTo>
                      <a:lnTo>
                        <a:pt x="196" y="181"/>
                      </a:lnTo>
                      <a:lnTo>
                        <a:pt x="189" y="184"/>
                      </a:lnTo>
                      <a:lnTo>
                        <a:pt x="180" y="202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1" name="Freeform 9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F32A86A-256F-43A0-9813-88DCA81DE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771" y="9511094"/>
                  <a:ext cx="592138" cy="542925"/>
                </a:xfrm>
                <a:custGeom>
                  <a:avLst/>
                  <a:gdLst>
                    <a:gd name="T0" fmla="*/ 144 w 373"/>
                    <a:gd name="T1" fmla="*/ 275 h 342"/>
                    <a:gd name="T2" fmla="*/ 131 w 373"/>
                    <a:gd name="T3" fmla="*/ 245 h 342"/>
                    <a:gd name="T4" fmla="*/ 115 w 373"/>
                    <a:gd name="T5" fmla="*/ 230 h 342"/>
                    <a:gd name="T6" fmla="*/ 102 w 373"/>
                    <a:gd name="T7" fmla="*/ 201 h 342"/>
                    <a:gd name="T8" fmla="*/ 82 w 373"/>
                    <a:gd name="T9" fmla="*/ 203 h 342"/>
                    <a:gd name="T10" fmla="*/ 86 w 373"/>
                    <a:gd name="T11" fmla="*/ 174 h 342"/>
                    <a:gd name="T12" fmla="*/ 60 w 373"/>
                    <a:gd name="T13" fmla="*/ 124 h 342"/>
                    <a:gd name="T14" fmla="*/ 41 w 373"/>
                    <a:gd name="T15" fmla="*/ 114 h 342"/>
                    <a:gd name="T16" fmla="*/ 6 w 373"/>
                    <a:gd name="T17" fmla="*/ 104 h 342"/>
                    <a:gd name="T18" fmla="*/ 2 w 373"/>
                    <a:gd name="T19" fmla="*/ 64 h 342"/>
                    <a:gd name="T20" fmla="*/ 0 w 373"/>
                    <a:gd name="T21" fmla="*/ 37 h 342"/>
                    <a:gd name="T22" fmla="*/ 24 w 373"/>
                    <a:gd name="T23" fmla="*/ 31 h 342"/>
                    <a:gd name="T24" fmla="*/ 50 w 373"/>
                    <a:gd name="T25" fmla="*/ 12 h 342"/>
                    <a:gd name="T26" fmla="*/ 83 w 373"/>
                    <a:gd name="T27" fmla="*/ 8 h 342"/>
                    <a:gd name="T28" fmla="*/ 93 w 373"/>
                    <a:gd name="T29" fmla="*/ 28 h 342"/>
                    <a:gd name="T30" fmla="*/ 120 w 373"/>
                    <a:gd name="T31" fmla="*/ 46 h 342"/>
                    <a:gd name="T32" fmla="*/ 146 w 373"/>
                    <a:gd name="T33" fmla="*/ 63 h 342"/>
                    <a:gd name="T34" fmla="*/ 181 w 373"/>
                    <a:gd name="T35" fmla="*/ 80 h 342"/>
                    <a:gd name="T36" fmla="*/ 213 w 373"/>
                    <a:gd name="T37" fmla="*/ 91 h 342"/>
                    <a:gd name="T38" fmla="*/ 239 w 373"/>
                    <a:gd name="T39" fmla="*/ 101 h 342"/>
                    <a:gd name="T40" fmla="*/ 246 w 373"/>
                    <a:gd name="T41" fmla="*/ 117 h 342"/>
                    <a:gd name="T42" fmla="*/ 293 w 373"/>
                    <a:gd name="T43" fmla="*/ 128 h 342"/>
                    <a:gd name="T44" fmla="*/ 313 w 373"/>
                    <a:gd name="T45" fmla="*/ 158 h 342"/>
                    <a:gd name="T46" fmla="*/ 332 w 373"/>
                    <a:gd name="T47" fmla="*/ 181 h 342"/>
                    <a:gd name="T48" fmla="*/ 357 w 373"/>
                    <a:gd name="T49" fmla="*/ 224 h 342"/>
                    <a:gd name="T50" fmla="*/ 367 w 373"/>
                    <a:gd name="T51" fmla="*/ 259 h 342"/>
                    <a:gd name="T52" fmla="*/ 373 w 373"/>
                    <a:gd name="T53" fmla="*/ 281 h 342"/>
                    <a:gd name="T54" fmla="*/ 336 w 373"/>
                    <a:gd name="T55" fmla="*/ 289 h 342"/>
                    <a:gd name="T56" fmla="*/ 294 w 373"/>
                    <a:gd name="T57" fmla="*/ 286 h 342"/>
                    <a:gd name="T58" fmla="*/ 265 w 373"/>
                    <a:gd name="T59" fmla="*/ 300 h 342"/>
                    <a:gd name="T60" fmla="*/ 221 w 373"/>
                    <a:gd name="T61" fmla="*/ 300 h 342"/>
                    <a:gd name="T62" fmla="*/ 204 w 373"/>
                    <a:gd name="T63" fmla="*/ 323 h 342"/>
                    <a:gd name="T64" fmla="*/ 179 w 373"/>
                    <a:gd name="T65" fmla="*/ 338 h 342"/>
                    <a:gd name="T66" fmla="*/ 165 w 373"/>
                    <a:gd name="T67" fmla="*/ 305 h 342"/>
                    <a:gd name="T68" fmla="*/ 160 w 373"/>
                    <a:gd name="T69" fmla="*/ 275 h 3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73" h="342">
                      <a:moveTo>
                        <a:pt x="160" y="275"/>
                      </a:moveTo>
                      <a:lnTo>
                        <a:pt x="144" y="275"/>
                      </a:lnTo>
                      <a:lnTo>
                        <a:pt x="144" y="256"/>
                      </a:lnTo>
                      <a:lnTo>
                        <a:pt x="131" y="245"/>
                      </a:lnTo>
                      <a:lnTo>
                        <a:pt x="130" y="230"/>
                      </a:lnTo>
                      <a:lnTo>
                        <a:pt x="115" y="230"/>
                      </a:lnTo>
                      <a:lnTo>
                        <a:pt x="107" y="220"/>
                      </a:lnTo>
                      <a:lnTo>
                        <a:pt x="102" y="201"/>
                      </a:lnTo>
                      <a:lnTo>
                        <a:pt x="88" y="195"/>
                      </a:lnTo>
                      <a:lnTo>
                        <a:pt x="82" y="203"/>
                      </a:lnTo>
                      <a:lnTo>
                        <a:pt x="69" y="191"/>
                      </a:lnTo>
                      <a:lnTo>
                        <a:pt x="86" y="174"/>
                      </a:lnTo>
                      <a:lnTo>
                        <a:pt x="83" y="147"/>
                      </a:lnTo>
                      <a:lnTo>
                        <a:pt x="60" y="124"/>
                      </a:lnTo>
                      <a:lnTo>
                        <a:pt x="41" y="126"/>
                      </a:lnTo>
                      <a:lnTo>
                        <a:pt x="41" y="114"/>
                      </a:lnTo>
                      <a:lnTo>
                        <a:pt x="28" y="107"/>
                      </a:lnTo>
                      <a:lnTo>
                        <a:pt x="6" y="104"/>
                      </a:lnTo>
                      <a:lnTo>
                        <a:pt x="0" y="82"/>
                      </a:lnTo>
                      <a:lnTo>
                        <a:pt x="2" y="64"/>
                      </a:lnTo>
                      <a:lnTo>
                        <a:pt x="9" y="57"/>
                      </a:lnTo>
                      <a:lnTo>
                        <a:pt x="0" y="37"/>
                      </a:lnTo>
                      <a:lnTo>
                        <a:pt x="15" y="31"/>
                      </a:lnTo>
                      <a:lnTo>
                        <a:pt x="24" y="31"/>
                      </a:lnTo>
                      <a:lnTo>
                        <a:pt x="34" y="21"/>
                      </a:lnTo>
                      <a:lnTo>
                        <a:pt x="50" y="12"/>
                      </a:lnTo>
                      <a:lnTo>
                        <a:pt x="70" y="0"/>
                      </a:lnTo>
                      <a:lnTo>
                        <a:pt x="83" y="8"/>
                      </a:lnTo>
                      <a:lnTo>
                        <a:pt x="86" y="19"/>
                      </a:lnTo>
                      <a:lnTo>
                        <a:pt x="93" y="28"/>
                      </a:lnTo>
                      <a:lnTo>
                        <a:pt x="105" y="32"/>
                      </a:lnTo>
                      <a:lnTo>
                        <a:pt x="120" y="46"/>
                      </a:lnTo>
                      <a:lnTo>
                        <a:pt x="140" y="46"/>
                      </a:lnTo>
                      <a:lnTo>
                        <a:pt x="146" y="63"/>
                      </a:lnTo>
                      <a:lnTo>
                        <a:pt x="159" y="72"/>
                      </a:lnTo>
                      <a:lnTo>
                        <a:pt x="181" y="80"/>
                      </a:lnTo>
                      <a:lnTo>
                        <a:pt x="201" y="91"/>
                      </a:lnTo>
                      <a:lnTo>
                        <a:pt x="213" y="91"/>
                      </a:lnTo>
                      <a:lnTo>
                        <a:pt x="227" y="88"/>
                      </a:lnTo>
                      <a:lnTo>
                        <a:pt x="239" y="101"/>
                      </a:lnTo>
                      <a:lnTo>
                        <a:pt x="239" y="101"/>
                      </a:lnTo>
                      <a:lnTo>
                        <a:pt x="246" y="117"/>
                      </a:lnTo>
                      <a:lnTo>
                        <a:pt x="258" y="128"/>
                      </a:lnTo>
                      <a:lnTo>
                        <a:pt x="293" y="128"/>
                      </a:lnTo>
                      <a:lnTo>
                        <a:pt x="304" y="140"/>
                      </a:lnTo>
                      <a:lnTo>
                        <a:pt x="313" y="158"/>
                      </a:lnTo>
                      <a:lnTo>
                        <a:pt x="313" y="175"/>
                      </a:lnTo>
                      <a:lnTo>
                        <a:pt x="332" y="181"/>
                      </a:lnTo>
                      <a:lnTo>
                        <a:pt x="338" y="207"/>
                      </a:lnTo>
                      <a:lnTo>
                        <a:pt x="357" y="224"/>
                      </a:lnTo>
                      <a:lnTo>
                        <a:pt x="352" y="246"/>
                      </a:lnTo>
                      <a:lnTo>
                        <a:pt x="367" y="259"/>
                      </a:lnTo>
                      <a:lnTo>
                        <a:pt x="373" y="271"/>
                      </a:lnTo>
                      <a:lnTo>
                        <a:pt x="373" y="281"/>
                      </a:lnTo>
                      <a:lnTo>
                        <a:pt x="348" y="277"/>
                      </a:lnTo>
                      <a:lnTo>
                        <a:pt x="336" y="289"/>
                      </a:lnTo>
                      <a:lnTo>
                        <a:pt x="314" y="297"/>
                      </a:lnTo>
                      <a:lnTo>
                        <a:pt x="294" y="286"/>
                      </a:lnTo>
                      <a:lnTo>
                        <a:pt x="274" y="286"/>
                      </a:lnTo>
                      <a:lnTo>
                        <a:pt x="265" y="300"/>
                      </a:lnTo>
                      <a:lnTo>
                        <a:pt x="245" y="300"/>
                      </a:lnTo>
                      <a:lnTo>
                        <a:pt x="221" y="300"/>
                      </a:lnTo>
                      <a:lnTo>
                        <a:pt x="217" y="312"/>
                      </a:lnTo>
                      <a:lnTo>
                        <a:pt x="204" y="323"/>
                      </a:lnTo>
                      <a:lnTo>
                        <a:pt x="202" y="342"/>
                      </a:lnTo>
                      <a:lnTo>
                        <a:pt x="179" y="338"/>
                      </a:lnTo>
                      <a:lnTo>
                        <a:pt x="165" y="323"/>
                      </a:lnTo>
                      <a:lnTo>
                        <a:pt x="165" y="305"/>
                      </a:lnTo>
                      <a:lnTo>
                        <a:pt x="170" y="286"/>
                      </a:lnTo>
                      <a:lnTo>
                        <a:pt x="160" y="275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2" name="Freeform 9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42A09CE-454E-416B-B076-4968DB5887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0184" y="9444419"/>
                  <a:ext cx="350838" cy="288925"/>
                </a:xfrm>
                <a:custGeom>
                  <a:avLst/>
                  <a:gdLst>
                    <a:gd name="T0" fmla="*/ 77 w 221"/>
                    <a:gd name="T1" fmla="*/ 134 h 182"/>
                    <a:gd name="T2" fmla="*/ 77 w 221"/>
                    <a:gd name="T3" fmla="*/ 156 h 182"/>
                    <a:gd name="T4" fmla="*/ 86 w 221"/>
                    <a:gd name="T5" fmla="*/ 165 h 182"/>
                    <a:gd name="T6" fmla="*/ 81 w 221"/>
                    <a:gd name="T7" fmla="*/ 181 h 182"/>
                    <a:gd name="T8" fmla="*/ 65 w 221"/>
                    <a:gd name="T9" fmla="*/ 182 h 182"/>
                    <a:gd name="T10" fmla="*/ 54 w 221"/>
                    <a:gd name="T11" fmla="*/ 170 h 182"/>
                    <a:gd name="T12" fmla="*/ 19 w 221"/>
                    <a:gd name="T13" fmla="*/ 170 h 182"/>
                    <a:gd name="T14" fmla="*/ 7 w 221"/>
                    <a:gd name="T15" fmla="*/ 159 h 182"/>
                    <a:gd name="T16" fmla="*/ 0 w 221"/>
                    <a:gd name="T17" fmla="*/ 143 h 182"/>
                    <a:gd name="T18" fmla="*/ 11 w 221"/>
                    <a:gd name="T19" fmla="*/ 127 h 182"/>
                    <a:gd name="T20" fmla="*/ 20 w 221"/>
                    <a:gd name="T21" fmla="*/ 109 h 182"/>
                    <a:gd name="T22" fmla="*/ 27 w 221"/>
                    <a:gd name="T23" fmla="*/ 106 h 182"/>
                    <a:gd name="T24" fmla="*/ 32 w 221"/>
                    <a:gd name="T25" fmla="*/ 95 h 182"/>
                    <a:gd name="T26" fmla="*/ 25 w 221"/>
                    <a:gd name="T27" fmla="*/ 88 h 182"/>
                    <a:gd name="T28" fmla="*/ 25 w 221"/>
                    <a:gd name="T29" fmla="*/ 74 h 182"/>
                    <a:gd name="T30" fmla="*/ 33 w 221"/>
                    <a:gd name="T31" fmla="*/ 64 h 182"/>
                    <a:gd name="T32" fmla="*/ 33 w 221"/>
                    <a:gd name="T33" fmla="*/ 41 h 182"/>
                    <a:gd name="T34" fmla="*/ 25 w 221"/>
                    <a:gd name="T35" fmla="*/ 26 h 182"/>
                    <a:gd name="T36" fmla="*/ 39 w 221"/>
                    <a:gd name="T37" fmla="*/ 16 h 182"/>
                    <a:gd name="T38" fmla="*/ 49 w 221"/>
                    <a:gd name="T39" fmla="*/ 25 h 182"/>
                    <a:gd name="T40" fmla="*/ 74 w 221"/>
                    <a:gd name="T41" fmla="*/ 22 h 182"/>
                    <a:gd name="T42" fmla="*/ 77 w 221"/>
                    <a:gd name="T43" fmla="*/ 7 h 182"/>
                    <a:gd name="T44" fmla="*/ 84 w 221"/>
                    <a:gd name="T45" fmla="*/ 0 h 182"/>
                    <a:gd name="T46" fmla="*/ 84 w 221"/>
                    <a:gd name="T47" fmla="*/ 0 h 182"/>
                    <a:gd name="T48" fmla="*/ 110 w 221"/>
                    <a:gd name="T49" fmla="*/ 18 h 182"/>
                    <a:gd name="T50" fmla="*/ 110 w 221"/>
                    <a:gd name="T51" fmla="*/ 34 h 182"/>
                    <a:gd name="T52" fmla="*/ 129 w 221"/>
                    <a:gd name="T53" fmla="*/ 29 h 182"/>
                    <a:gd name="T54" fmla="*/ 145 w 221"/>
                    <a:gd name="T55" fmla="*/ 35 h 182"/>
                    <a:gd name="T56" fmla="*/ 160 w 221"/>
                    <a:gd name="T57" fmla="*/ 51 h 182"/>
                    <a:gd name="T58" fmla="*/ 173 w 221"/>
                    <a:gd name="T59" fmla="*/ 63 h 182"/>
                    <a:gd name="T60" fmla="*/ 189 w 221"/>
                    <a:gd name="T61" fmla="*/ 57 h 182"/>
                    <a:gd name="T62" fmla="*/ 196 w 221"/>
                    <a:gd name="T63" fmla="*/ 64 h 182"/>
                    <a:gd name="T64" fmla="*/ 202 w 221"/>
                    <a:gd name="T65" fmla="*/ 88 h 182"/>
                    <a:gd name="T66" fmla="*/ 215 w 221"/>
                    <a:gd name="T67" fmla="*/ 102 h 182"/>
                    <a:gd name="T68" fmla="*/ 221 w 221"/>
                    <a:gd name="T69" fmla="*/ 114 h 182"/>
                    <a:gd name="T70" fmla="*/ 208 w 221"/>
                    <a:gd name="T71" fmla="*/ 134 h 182"/>
                    <a:gd name="T72" fmla="*/ 189 w 221"/>
                    <a:gd name="T73" fmla="*/ 143 h 182"/>
                    <a:gd name="T74" fmla="*/ 180 w 221"/>
                    <a:gd name="T75" fmla="*/ 152 h 182"/>
                    <a:gd name="T76" fmla="*/ 166 w 221"/>
                    <a:gd name="T77" fmla="*/ 131 h 182"/>
                    <a:gd name="T78" fmla="*/ 145 w 221"/>
                    <a:gd name="T79" fmla="*/ 122 h 182"/>
                    <a:gd name="T80" fmla="*/ 136 w 221"/>
                    <a:gd name="T81" fmla="*/ 133 h 182"/>
                    <a:gd name="T82" fmla="*/ 118 w 221"/>
                    <a:gd name="T83" fmla="*/ 114 h 182"/>
                    <a:gd name="T84" fmla="*/ 106 w 221"/>
                    <a:gd name="T85" fmla="*/ 125 h 182"/>
                    <a:gd name="T86" fmla="*/ 90 w 221"/>
                    <a:gd name="T87" fmla="*/ 121 h 182"/>
                    <a:gd name="T88" fmla="*/ 77 w 221"/>
                    <a:gd name="T89" fmla="*/ 13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21" h="182">
                      <a:moveTo>
                        <a:pt x="77" y="134"/>
                      </a:moveTo>
                      <a:lnTo>
                        <a:pt x="77" y="156"/>
                      </a:lnTo>
                      <a:lnTo>
                        <a:pt x="86" y="165"/>
                      </a:lnTo>
                      <a:lnTo>
                        <a:pt x="81" y="181"/>
                      </a:lnTo>
                      <a:lnTo>
                        <a:pt x="65" y="182"/>
                      </a:lnTo>
                      <a:lnTo>
                        <a:pt x="54" y="170"/>
                      </a:lnTo>
                      <a:lnTo>
                        <a:pt x="19" y="170"/>
                      </a:lnTo>
                      <a:lnTo>
                        <a:pt x="7" y="159"/>
                      </a:lnTo>
                      <a:lnTo>
                        <a:pt x="0" y="143"/>
                      </a:lnTo>
                      <a:lnTo>
                        <a:pt x="11" y="127"/>
                      </a:lnTo>
                      <a:lnTo>
                        <a:pt x="20" y="109"/>
                      </a:lnTo>
                      <a:lnTo>
                        <a:pt x="27" y="106"/>
                      </a:lnTo>
                      <a:lnTo>
                        <a:pt x="32" y="95"/>
                      </a:lnTo>
                      <a:lnTo>
                        <a:pt x="25" y="88"/>
                      </a:lnTo>
                      <a:lnTo>
                        <a:pt x="25" y="74"/>
                      </a:lnTo>
                      <a:lnTo>
                        <a:pt x="33" y="64"/>
                      </a:lnTo>
                      <a:lnTo>
                        <a:pt x="33" y="41"/>
                      </a:lnTo>
                      <a:lnTo>
                        <a:pt x="25" y="26"/>
                      </a:lnTo>
                      <a:lnTo>
                        <a:pt x="39" y="16"/>
                      </a:lnTo>
                      <a:lnTo>
                        <a:pt x="49" y="25"/>
                      </a:lnTo>
                      <a:lnTo>
                        <a:pt x="74" y="22"/>
                      </a:lnTo>
                      <a:lnTo>
                        <a:pt x="77" y="7"/>
                      </a:lnTo>
                      <a:lnTo>
                        <a:pt x="84" y="0"/>
                      </a:lnTo>
                      <a:lnTo>
                        <a:pt x="84" y="0"/>
                      </a:lnTo>
                      <a:lnTo>
                        <a:pt x="110" y="18"/>
                      </a:lnTo>
                      <a:lnTo>
                        <a:pt x="110" y="34"/>
                      </a:lnTo>
                      <a:lnTo>
                        <a:pt x="129" y="29"/>
                      </a:lnTo>
                      <a:lnTo>
                        <a:pt x="145" y="35"/>
                      </a:lnTo>
                      <a:lnTo>
                        <a:pt x="160" y="51"/>
                      </a:lnTo>
                      <a:lnTo>
                        <a:pt x="173" y="63"/>
                      </a:lnTo>
                      <a:lnTo>
                        <a:pt x="189" y="57"/>
                      </a:lnTo>
                      <a:lnTo>
                        <a:pt x="196" y="64"/>
                      </a:lnTo>
                      <a:lnTo>
                        <a:pt x="202" y="88"/>
                      </a:lnTo>
                      <a:lnTo>
                        <a:pt x="215" y="102"/>
                      </a:lnTo>
                      <a:lnTo>
                        <a:pt x="221" y="114"/>
                      </a:lnTo>
                      <a:lnTo>
                        <a:pt x="208" y="134"/>
                      </a:lnTo>
                      <a:lnTo>
                        <a:pt x="189" y="143"/>
                      </a:lnTo>
                      <a:lnTo>
                        <a:pt x="180" y="152"/>
                      </a:lnTo>
                      <a:lnTo>
                        <a:pt x="166" y="131"/>
                      </a:lnTo>
                      <a:lnTo>
                        <a:pt x="145" y="122"/>
                      </a:lnTo>
                      <a:lnTo>
                        <a:pt x="136" y="133"/>
                      </a:lnTo>
                      <a:lnTo>
                        <a:pt x="118" y="114"/>
                      </a:lnTo>
                      <a:lnTo>
                        <a:pt x="106" y="125"/>
                      </a:lnTo>
                      <a:lnTo>
                        <a:pt x="90" y="121"/>
                      </a:lnTo>
                      <a:lnTo>
                        <a:pt x="77" y="134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3" name="Freeform 10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96D6FDF-2128-495D-B1DD-973589AC40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3371" y="9625394"/>
                  <a:ext cx="369888" cy="315913"/>
                </a:xfrm>
                <a:custGeom>
                  <a:avLst/>
                  <a:gdLst>
                    <a:gd name="T0" fmla="*/ 28 w 233"/>
                    <a:gd name="T1" fmla="*/ 109 h 199"/>
                    <a:gd name="T2" fmla="*/ 34 w 233"/>
                    <a:gd name="T3" fmla="*/ 135 h 199"/>
                    <a:gd name="T4" fmla="*/ 53 w 233"/>
                    <a:gd name="T5" fmla="*/ 152 h 199"/>
                    <a:gd name="T6" fmla="*/ 48 w 233"/>
                    <a:gd name="T7" fmla="*/ 174 h 199"/>
                    <a:gd name="T8" fmla="*/ 63 w 233"/>
                    <a:gd name="T9" fmla="*/ 187 h 199"/>
                    <a:gd name="T10" fmla="*/ 69 w 233"/>
                    <a:gd name="T11" fmla="*/ 199 h 199"/>
                    <a:gd name="T12" fmla="*/ 103 w 233"/>
                    <a:gd name="T13" fmla="*/ 199 h 199"/>
                    <a:gd name="T14" fmla="*/ 114 w 233"/>
                    <a:gd name="T15" fmla="*/ 179 h 199"/>
                    <a:gd name="T16" fmla="*/ 131 w 233"/>
                    <a:gd name="T17" fmla="*/ 166 h 199"/>
                    <a:gd name="T18" fmla="*/ 143 w 233"/>
                    <a:gd name="T19" fmla="*/ 168 h 199"/>
                    <a:gd name="T20" fmla="*/ 148 w 233"/>
                    <a:gd name="T21" fmla="*/ 155 h 199"/>
                    <a:gd name="T22" fmla="*/ 175 w 233"/>
                    <a:gd name="T23" fmla="*/ 150 h 199"/>
                    <a:gd name="T24" fmla="*/ 188 w 233"/>
                    <a:gd name="T25" fmla="*/ 119 h 199"/>
                    <a:gd name="T26" fmla="*/ 211 w 233"/>
                    <a:gd name="T27" fmla="*/ 107 h 199"/>
                    <a:gd name="T28" fmla="*/ 227 w 233"/>
                    <a:gd name="T29" fmla="*/ 90 h 199"/>
                    <a:gd name="T30" fmla="*/ 233 w 233"/>
                    <a:gd name="T31" fmla="*/ 64 h 199"/>
                    <a:gd name="T32" fmla="*/ 233 w 233"/>
                    <a:gd name="T33" fmla="*/ 64 h 199"/>
                    <a:gd name="T34" fmla="*/ 227 w 233"/>
                    <a:gd name="T35" fmla="*/ 46 h 199"/>
                    <a:gd name="T36" fmla="*/ 231 w 233"/>
                    <a:gd name="T37" fmla="*/ 35 h 199"/>
                    <a:gd name="T38" fmla="*/ 207 w 233"/>
                    <a:gd name="T39" fmla="*/ 14 h 199"/>
                    <a:gd name="T40" fmla="*/ 192 w 233"/>
                    <a:gd name="T41" fmla="*/ 14 h 199"/>
                    <a:gd name="T42" fmla="*/ 180 w 233"/>
                    <a:gd name="T43" fmla="*/ 24 h 199"/>
                    <a:gd name="T44" fmla="*/ 156 w 233"/>
                    <a:gd name="T45" fmla="*/ 0 h 199"/>
                    <a:gd name="T46" fmla="*/ 143 w 233"/>
                    <a:gd name="T47" fmla="*/ 20 h 199"/>
                    <a:gd name="T48" fmla="*/ 124 w 233"/>
                    <a:gd name="T49" fmla="*/ 29 h 199"/>
                    <a:gd name="T50" fmla="*/ 115 w 233"/>
                    <a:gd name="T51" fmla="*/ 38 h 199"/>
                    <a:gd name="T52" fmla="*/ 101 w 233"/>
                    <a:gd name="T53" fmla="*/ 17 h 199"/>
                    <a:gd name="T54" fmla="*/ 80 w 233"/>
                    <a:gd name="T55" fmla="*/ 8 h 199"/>
                    <a:gd name="T56" fmla="*/ 71 w 233"/>
                    <a:gd name="T57" fmla="*/ 19 h 199"/>
                    <a:gd name="T58" fmla="*/ 53 w 233"/>
                    <a:gd name="T59" fmla="*/ 0 h 199"/>
                    <a:gd name="T60" fmla="*/ 41 w 233"/>
                    <a:gd name="T61" fmla="*/ 11 h 199"/>
                    <a:gd name="T62" fmla="*/ 25 w 233"/>
                    <a:gd name="T63" fmla="*/ 7 h 199"/>
                    <a:gd name="T64" fmla="*/ 12 w 233"/>
                    <a:gd name="T65" fmla="*/ 20 h 199"/>
                    <a:gd name="T66" fmla="*/ 12 w 233"/>
                    <a:gd name="T67" fmla="*/ 42 h 199"/>
                    <a:gd name="T68" fmla="*/ 21 w 233"/>
                    <a:gd name="T69" fmla="*/ 51 h 199"/>
                    <a:gd name="T70" fmla="*/ 16 w 233"/>
                    <a:gd name="T71" fmla="*/ 67 h 199"/>
                    <a:gd name="T72" fmla="*/ 0 w 233"/>
                    <a:gd name="T73" fmla="*/ 68 h 199"/>
                    <a:gd name="T74" fmla="*/ 9 w 233"/>
                    <a:gd name="T75" fmla="*/ 86 h 199"/>
                    <a:gd name="T76" fmla="*/ 9 w 233"/>
                    <a:gd name="T77" fmla="*/ 103 h 199"/>
                    <a:gd name="T78" fmla="*/ 28 w 233"/>
                    <a:gd name="T79" fmla="*/ 109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33" h="199">
                      <a:moveTo>
                        <a:pt x="28" y="109"/>
                      </a:moveTo>
                      <a:lnTo>
                        <a:pt x="34" y="135"/>
                      </a:lnTo>
                      <a:lnTo>
                        <a:pt x="53" y="152"/>
                      </a:lnTo>
                      <a:lnTo>
                        <a:pt x="48" y="174"/>
                      </a:lnTo>
                      <a:lnTo>
                        <a:pt x="63" y="187"/>
                      </a:lnTo>
                      <a:lnTo>
                        <a:pt x="69" y="199"/>
                      </a:lnTo>
                      <a:lnTo>
                        <a:pt x="103" y="199"/>
                      </a:lnTo>
                      <a:lnTo>
                        <a:pt x="114" y="179"/>
                      </a:lnTo>
                      <a:lnTo>
                        <a:pt x="131" y="166"/>
                      </a:lnTo>
                      <a:lnTo>
                        <a:pt x="143" y="168"/>
                      </a:lnTo>
                      <a:lnTo>
                        <a:pt x="148" y="155"/>
                      </a:lnTo>
                      <a:lnTo>
                        <a:pt x="175" y="150"/>
                      </a:lnTo>
                      <a:lnTo>
                        <a:pt x="188" y="119"/>
                      </a:lnTo>
                      <a:lnTo>
                        <a:pt x="211" y="107"/>
                      </a:lnTo>
                      <a:lnTo>
                        <a:pt x="227" y="90"/>
                      </a:lnTo>
                      <a:lnTo>
                        <a:pt x="233" y="64"/>
                      </a:lnTo>
                      <a:lnTo>
                        <a:pt x="233" y="64"/>
                      </a:lnTo>
                      <a:lnTo>
                        <a:pt x="227" y="46"/>
                      </a:lnTo>
                      <a:lnTo>
                        <a:pt x="231" y="35"/>
                      </a:lnTo>
                      <a:lnTo>
                        <a:pt x="207" y="14"/>
                      </a:lnTo>
                      <a:lnTo>
                        <a:pt x="192" y="14"/>
                      </a:lnTo>
                      <a:lnTo>
                        <a:pt x="180" y="24"/>
                      </a:lnTo>
                      <a:lnTo>
                        <a:pt x="156" y="0"/>
                      </a:lnTo>
                      <a:lnTo>
                        <a:pt x="143" y="20"/>
                      </a:lnTo>
                      <a:lnTo>
                        <a:pt x="124" y="29"/>
                      </a:lnTo>
                      <a:lnTo>
                        <a:pt x="115" y="38"/>
                      </a:lnTo>
                      <a:lnTo>
                        <a:pt x="101" y="17"/>
                      </a:lnTo>
                      <a:lnTo>
                        <a:pt x="80" y="8"/>
                      </a:lnTo>
                      <a:lnTo>
                        <a:pt x="71" y="19"/>
                      </a:lnTo>
                      <a:lnTo>
                        <a:pt x="53" y="0"/>
                      </a:lnTo>
                      <a:lnTo>
                        <a:pt x="41" y="11"/>
                      </a:lnTo>
                      <a:lnTo>
                        <a:pt x="25" y="7"/>
                      </a:lnTo>
                      <a:lnTo>
                        <a:pt x="12" y="20"/>
                      </a:lnTo>
                      <a:lnTo>
                        <a:pt x="12" y="42"/>
                      </a:lnTo>
                      <a:lnTo>
                        <a:pt x="21" y="51"/>
                      </a:lnTo>
                      <a:lnTo>
                        <a:pt x="16" y="67"/>
                      </a:lnTo>
                      <a:lnTo>
                        <a:pt x="0" y="68"/>
                      </a:lnTo>
                      <a:lnTo>
                        <a:pt x="9" y="86"/>
                      </a:lnTo>
                      <a:lnTo>
                        <a:pt x="9" y="103"/>
                      </a:lnTo>
                      <a:lnTo>
                        <a:pt x="28" y="109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4" name="Freeform 10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ED08EDF-DC54-4E99-BB39-BA3EF4FEF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4059" y="9555544"/>
                  <a:ext cx="533400" cy="700088"/>
                </a:xfrm>
                <a:custGeom>
                  <a:avLst/>
                  <a:gdLst>
                    <a:gd name="T0" fmla="*/ 59 w 336"/>
                    <a:gd name="T1" fmla="*/ 73 h 441"/>
                    <a:gd name="T2" fmla="*/ 43 w 336"/>
                    <a:gd name="T3" fmla="*/ 73 h 441"/>
                    <a:gd name="T4" fmla="*/ 46 w 336"/>
                    <a:gd name="T5" fmla="*/ 95 h 441"/>
                    <a:gd name="T6" fmla="*/ 45 w 336"/>
                    <a:gd name="T7" fmla="*/ 109 h 441"/>
                    <a:gd name="T8" fmla="*/ 23 w 336"/>
                    <a:gd name="T9" fmla="*/ 121 h 441"/>
                    <a:gd name="T10" fmla="*/ 11 w 336"/>
                    <a:gd name="T11" fmla="*/ 141 h 441"/>
                    <a:gd name="T12" fmla="*/ 6 w 336"/>
                    <a:gd name="T13" fmla="*/ 154 h 441"/>
                    <a:gd name="T14" fmla="*/ 11 w 336"/>
                    <a:gd name="T15" fmla="*/ 188 h 441"/>
                    <a:gd name="T16" fmla="*/ 17 w 336"/>
                    <a:gd name="T17" fmla="*/ 221 h 441"/>
                    <a:gd name="T18" fmla="*/ 38 w 336"/>
                    <a:gd name="T19" fmla="*/ 255 h 441"/>
                    <a:gd name="T20" fmla="*/ 45 w 336"/>
                    <a:gd name="T21" fmla="*/ 290 h 441"/>
                    <a:gd name="T22" fmla="*/ 39 w 336"/>
                    <a:gd name="T23" fmla="*/ 322 h 441"/>
                    <a:gd name="T24" fmla="*/ 46 w 336"/>
                    <a:gd name="T25" fmla="*/ 338 h 441"/>
                    <a:gd name="T26" fmla="*/ 72 w 336"/>
                    <a:gd name="T27" fmla="*/ 327 h 441"/>
                    <a:gd name="T28" fmla="*/ 72 w 336"/>
                    <a:gd name="T29" fmla="*/ 352 h 441"/>
                    <a:gd name="T30" fmla="*/ 61 w 336"/>
                    <a:gd name="T31" fmla="*/ 367 h 441"/>
                    <a:gd name="T32" fmla="*/ 68 w 336"/>
                    <a:gd name="T33" fmla="*/ 389 h 441"/>
                    <a:gd name="T34" fmla="*/ 65 w 336"/>
                    <a:gd name="T35" fmla="*/ 409 h 441"/>
                    <a:gd name="T36" fmla="*/ 77 w 336"/>
                    <a:gd name="T37" fmla="*/ 418 h 441"/>
                    <a:gd name="T38" fmla="*/ 100 w 336"/>
                    <a:gd name="T39" fmla="*/ 423 h 441"/>
                    <a:gd name="T40" fmla="*/ 119 w 336"/>
                    <a:gd name="T41" fmla="*/ 421 h 441"/>
                    <a:gd name="T42" fmla="*/ 132 w 336"/>
                    <a:gd name="T43" fmla="*/ 437 h 441"/>
                    <a:gd name="T44" fmla="*/ 157 w 336"/>
                    <a:gd name="T45" fmla="*/ 431 h 441"/>
                    <a:gd name="T46" fmla="*/ 171 w 336"/>
                    <a:gd name="T47" fmla="*/ 402 h 441"/>
                    <a:gd name="T48" fmla="*/ 189 w 336"/>
                    <a:gd name="T49" fmla="*/ 381 h 441"/>
                    <a:gd name="T50" fmla="*/ 212 w 336"/>
                    <a:gd name="T51" fmla="*/ 357 h 441"/>
                    <a:gd name="T52" fmla="*/ 225 w 336"/>
                    <a:gd name="T53" fmla="*/ 323 h 441"/>
                    <a:gd name="T54" fmla="*/ 245 w 336"/>
                    <a:gd name="T55" fmla="*/ 293 h 441"/>
                    <a:gd name="T56" fmla="*/ 260 w 336"/>
                    <a:gd name="T57" fmla="*/ 279 h 441"/>
                    <a:gd name="T58" fmla="*/ 283 w 336"/>
                    <a:gd name="T59" fmla="*/ 288 h 441"/>
                    <a:gd name="T60" fmla="*/ 295 w 336"/>
                    <a:gd name="T61" fmla="*/ 269 h 441"/>
                    <a:gd name="T62" fmla="*/ 264 w 336"/>
                    <a:gd name="T63" fmla="*/ 240 h 441"/>
                    <a:gd name="T64" fmla="*/ 229 w 336"/>
                    <a:gd name="T65" fmla="*/ 245 h 441"/>
                    <a:gd name="T66" fmla="*/ 215 w 336"/>
                    <a:gd name="T67" fmla="*/ 199 h 441"/>
                    <a:gd name="T68" fmla="*/ 202 w 336"/>
                    <a:gd name="T69" fmla="*/ 172 h 441"/>
                    <a:gd name="T70" fmla="*/ 237 w 336"/>
                    <a:gd name="T71" fmla="*/ 160 h 441"/>
                    <a:gd name="T72" fmla="*/ 264 w 336"/>
                    <a:gd name="T73" fmla="*/ 179 h 441"/>
                    <a:gd name="T74" fmla="*/ 285 w 336"/>
                    <a:gd name="T75" fmla="*/ 199 h 441"/>
                    <a:gd name="T76" fmla="*/ 320 w 336"/>
                    <a:gd name="T77" fmla="*/ 180 h 441"/>
                    <a:gd name="T78" fmla="*/ 331 w 336"/>
                    <a:gd name="T79" fmla="*/ 147 h 441"/>
                    <a:gd name="T80" fmla="*/ 331 w 336"/>
                    <a:gd name="T81" fmla="*/ 116 h 441"/>
                    <a:gd name="T82" fmla="*/ 318 w 336"/>
                    <a:gd name="T83" fmla="*/ 128 h 441"/>
                    <a:gd name="T84" fmla="*/ 293 w 336"/>
                    <a:gd name="T85" fmla="*/ 112 h 441"/>
                    <a:gd name="T86" fmla="*/ 258 w 336"/>
                    <a:gd name="T87" fmla="*/ 79 h 441"/>
                    <a:gd name="T88" fmla="*/ 235 w 336"/>
                    <a:gd name="T89" fmla="*/ 79 h 441"/>
                    <a:gd name="T90" fmla="*/ 212 w 336"/>
                    <a:gd name="T91" fmla="*/ 50 h 441"/>
                    <a:gd name="T92" fmla="*/ 183 w 336"/>
                    <a:gd name="T93" fmla="*/ 32 h 441"/>
                    <a:gd name="T94" fmla="*/ 163 w 336"/>
                    <a:gd name="T95" fmla="*/ 4 h 441"/>
                    <a:gd name="T96" fmla="*/ 141 w 336"/>
                    <a:gd name="T97" fmla="*/ 10 h 441"/>
                    <a:gd name="T98" fmla="*/ 97 w 336"/>
                    <a:gd name="T99" fmla="*/ 28 h 441"/>
                    <a:gd name="T100" fmla="*/ 106 w 336"/>
                    <a:gd name="T101" fmla="*/ 52 h 441"/>
                    <a:gd name="T102" fmla="*/ 71 w 336"/>
                    <a:gd name="T103" fmla="*/ 68 h 4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36" h="441">
                      <a:moveTo>
                        <a:pt x="71" y="68"/>
                      </a:moveTo>
                      <a:lnTo>
                        <a:pt x="59" y="73"/>
                      </a:lnTo>
                      <a:lnTo>
                        <a:pt x="54" y="67"/>
                      </a:lnTo>
                      <a:lnTo>
                        <a:pt x="43" y="73"/>
                      </a:lnTo>
                      <a:lnTo>
                        <a:pt x="46" y="86"/>
                      </a:lnTo>
                      <a:lnTo>
                        <a:pt x="46" y="95"/>
                      </a:lnTo>
                      <a:lnTo>
                        <a:pt x="54" y="100"/>
                      </a:lnTo>
                      <a:lnTo>
                        <a:pt x="45" y="109"/>
                      </a:lnTo>
                      <a:lnTo>
                        <a:pt x="33" y="121"/>
                      </a:lnTo>
                      <a:lnTo>
                        <a:pt x="23" y="121"/>
                      </a:lnTo>
                      <a:lnTo>
                        <a:pt x="19" y="130"/>
                      </a:lnTo>
                      <a:lnTo>
                        <a:pt x="11" y="141"/>
                      </a:lnTo>
                      <a:lnTo>
                        <a:pt x="0" y="146"/>
                      </a:lnTo>
                      <a:lnTo>
                        <a:pt x="6" y="154"/>
                      </a:lnTo>
                      <a:lnTo>
                        <a:pt x="4" y="180"/>
                      </a:lnTo>
                      <a:lnTo>
                        <a:pt x="11" y="188"/>
                      </a:lnTo>
                      <a:lnTo>
                        <a:pt x="6" y="214"/>
                      </a:lnTo>
                      <a:lnTo>
                        <a:pt x="17" y="221"/>
                      </a:lnTo>
                      <a:lnTo>
                        <a:pt x="30" y="234"/>
                      </a:lnTo>
                      <a:lnTo>
                        <a:pt x="38" y="255"/>
                      </a:lnTo>
                      <a:lnTo>
                        <a:pt x="38" y="277"/>
                      </a:lnTo>
                      <a:lnTo>
                        <a:pt x="45" y="290"/>
                      </a:lnTo>
                      <a:lnTo>
                        <a:pt x="39" y="303"/>
                      </a:lnTo>
                      <a:lnTo>
                        <a:pt x="39" y="322"/>
                      </a:lnTo>
                      <a:lnTo>
                        <a:pt x="35" y="330"/>
                      </a:lnTo>
                      <a:lnTo>
                        <a:pt x="46" y="338"/>
                      </a:lnTo>
                      <a:lnTo>
                        <a:pt x="56" y="327"/>
                      </a:lnTo>
                      <a:lnTo>
                        <a:pt x="72" y="327"/>
                      </a:lnTo>
                      <a:lnTo>
                        <a:pt x="80" y="338"/>
                      </a:lnTo>
                      <a:lnTo>
                        <a:pt x="72" y="352"/>
                      </a:lnTo>
                      <a:lnTo>
                        <a:pt x="58" y="359"/>
                      </a:lnTo>
                      <a:lnTo>
                        <a:pt x="61" y="367"/>
                      </a:lnTo>
                      <a:lnTo>
                        <a:pt x="71" y="368"/>
                      </a:lnTo>
                      <a:lnTo>
                        <a:pt x="68" y="389"/>
                      </a:lnTo>
                      <a:lnTo>
                        <a:pt x="62" y="394"/>
                      </a:lnTo>
                      <a:lnTo>
                        <a:pt x="65" y="409"/>
                      </a:lnTo>
                      <a:lnTo>
                        <a:pt x="74" y="409"/>
                      </a:lnTo>
                      <a:lnTo>
                        <a:pt x="77" y="418"/>
                      </a:lnTo>
                      <a:lnTo>
                        <a:pt x="88" y="429"/>
                      </a:lnTo>
                      <a:lnTo>
                        <a:pt x="100" y="423"/>
                      </a:lnTo>
                      <a:lnTo>
                        <a:pt x="109" y="415"/>
                      </a:lnTo>
                      <a:lnTo>
                        <a:pt x="119" y="421"/>
                      </a:lnTo>
                      <a:lnTo>
                        <a:pt x="122" y="429"/>
                      </a:lnTo>
                      <a:lnTo>
                        <a:pt x="132" y="437"/>
                      </a:lnTo>
                      <a:lnTo>
                        <a:pt x="145" y="441"/>
                      </a:lnTo>
                      <a:lnTo>
                        <a:pt x="157" y="431"/>
                      </a:lnTo>
                      <a:lnTo>
                        <a:pt x="165" y="412"/>
                      </a:lnTo>
                      <a:lnTo>
                        <a:pt x="171" y="402"/>
                      </a:lnTo>
                      <a:lnTo>
                        <a:pt x="187" y="394"/>
                      </a:lnTo>
                      <a:lnTo>
                        <a:pt x="189" y="381"/>
                      </a:lnTo>
                      <a:lnTo>
                        <a:pt x="202" y="357"/>
                      </a:lnTo>
                      <a:lnTo>
                        <a:pt x="212" y="357"/>
                      </a:lnTo>
                      <a:lnTo>
                        <a:pt x="212" y="339"/>
                      </a:lnTo>
                      <a:lnTo>
                        <a:pt x="225" y="323"/>
                      </a:lnTo>
                      <a:lnTo>
                        <a:pt x="225" y="311"/>
                      </a:lnTo>
                      <a:lnTo>
                        <a:pt x="245" y="293"/>
                      </a:lnTo>
                      <a:lnTo>
                        <a:pt x="260" y="287"/>
                      </a:lnTo>
                      <a:lnTo>
                        <a:pt x="260" y="279"/>
                      </a:lnTo>
                      <a:lnTo>
                        <a:pt x="276" y="278"/>
                      </a:lnTo>
                      <a:lnTo>
                        <a:pt x="283" y="288"/>
                      </a:lnTo>
                      <a:lnTo>
                        <a:pt x="295" y="288"/>
                      </a:lnTo>
                      <a:lnTo>
                        <a:pt x="295" y="269"/>
                      </a:lnTo>
                      <a:lnTo>
                        <a:pt x="288" y="247"/>
                      </a:lnTo>
                      <a:lnTo>
                        <a:pt x="264" y="240"/>
                      </a:lnTo>
                      <a:lnTo>
                        <a:pt x="254" y="247"/>
                      </a:lnTo>
                      <a:lnTo>
                        <a:pt x="229" y="245"/>
                      </a:lnTo>
                      <a:lnTo>
                        <a:pt x="218" y="226"/>
                      </a:lnTo>
                      <a:lnTo>
                        <a:pt x="215" y="199"/>
                      </a:lnTo>
                      <a:lnTo>
                        <a:pt x="205" y="189"/>
                      </a:lnTo>
                      <a:lnTo>
                        <a:pt x="202" y="172"/>
                      </a:lnTo>
                      <a:lnTo>
                        <a:pt x="222" y="156"/>
                      </a:lnTo>
                      <a:lnTo>
                        <a:pt x="237" y="160"/>
                      </a:lnTo>
                      <a:lnTo>
                        <a:pt x="253" y="167"/>
                      </a:lnTo>
                      <a:lnTo>
                        <a:pt x="264" y="179"/>
                      </a:lnTo>
                      <a:lnTo>
                        <a:pt x="264" y="192"/>
                      </a:lnTo>
                      <a:lnTo>
                        <a:pt x="285" y="199"/>
                      </a:lnTo>
                      <a:lnTo>
                        <a:pt x="296" y="186"/>
                      </a:lnTo>
                      <a:lnTo>
                        <a:pt x="320" y="180"/>
                      </a:lnTo>
                      <a:lnTo>
                        <a:pt x="320" y="169"/>
                      </a:lnTo>
                      <a:lnTo>
                        <a:pt x="331" y="147"/>
                      </a:lnTo>
                      <a:lnTo>
                        <a:pt x="336" y="132"/>
                      </a:lnTo>
                      <a:lnTo>
                        <a:pt x="331" y="116"/>
                      </a:lnTo>
                      <a:lnTo>
                        <a:pt x="331" y="116"/>
                      </a:lnTo>
                      <a:lnTo>
                        <a:pt x="318" y="128"/>
                      </a:lnTo>
                      <a:lnTo>
                        <a:pt x="308" y="112"/>
                      </a:lnTo>
                      <a:lnTo>
                        <a:pt x="293" y="112"/>
                      </a:lnTo>
                      <a:lnTo>
                        <a:pt x="272" y="96"/>
                      </a:lnTo>
                      <a:lnTo>
                        <a:pt x="258" y="79"/>
                      </a:lnTo>
                      <a:lnTo>
                        <a:pt x="247" y="83"/>
                      </a:lnTo>
                      <a:lnTo>
                        <a:pt x="235" y="79"/>
                      </a:lnTo>
                      <a:lnTo>
                        <a:pt x="228" y="52"/>
                      </a:lnTo>
                      <a:lnTo>
                        <a:pt x="212" y="50"/>
                      </a:lnTo>
                      <a:lnTo>
                        <a:pt x="203" y="32"/>
                      </a:lnTo>
                      <a:lnTo>
                        <a:pt x="183" y="32"/>
                      </a:lnTo>
                      <a:lnTo>
                        <a:pt x="163" y="16"/>
                      </a:lnTo>
                      <a:lnTo>
                        <a:pt x="163" y="4"/>
                      </a:lnTo>
                      <a:lnTo>
                        <a:pt x="151" y="0"/>
                      </a:lnTo>
                      <a:lnTo>
                        <a:pt x="141" y="10"/>
                      </a:lnTo>
                      <a:lnTo>
                        <a:pt x="103" y="20"/>
                      </a:lnTo>
                      <a:lnTo>
                        <a:pt x="97" y="28"/>
                      </a:lnTo>
                      <a:lnTo>
                        <a:pt x="106" y="39"/>
                      </a:lnTo>
                      <a:lnTo>
                        <a:pt x="106" y="52"/>
                      </a:lnTo>
                      <a:lnTo>
                        <a:pt x="86" y="68"/>
                      </a:lnTo>
                      <a:lnTo>
                        <a:pt x="71" y="68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5" name="Freeform 10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3F47336-165C-4423-A7E9-6148DBE8A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946" y="9011031"/>
                  <a:ext cx="576263" cy="376238"/>
                </a:xfrm>
                <a:custGeom>
                  <a:avLst/>
                  <a:gdLst>
                    <a:gd name="T0" fmla="*/ 311 w 363"/>
                    <a:gd name="T1" fmla="*/ 27 h 237"/>
                    <a:gd name="T2" fmla="*/ 317 w 363"/>
                    <a:gd name="T3" fmla="*/ 33 h 237"/>
                    <a:gd name="T4" fmla="*/ 338 w 363"/>
                    <a:gd name="T5" fmla="*/ 48 h 237"/>
                    <a:gd name="T6" fmla="*/ 363 w 363"/>
                    <a:gd name="T7" fmla="*/ 74 h 237"/>
                    <a:gd name="T8" fmla="*/ 347 w 363"/>
                    <a:gd name="T9" fmla="*/ 88 h 237"/>
                    <a:gd name="T10" fmla="*/ 336 w 363"/>
                    <a:gd name="T11" fmla="*/ 100 h 237"/>
                    <a:gd name="T12" fmla="*/ 315 w 363"/>
                    <a:gd name="T13" fmla="*/ 88 h 237"/>
                    <a:gd name="T14" fmla="*/ 299 w 363"/>
                    <a:gd name="T15" fmla="*/ 91 h 237"/>
                    <a:gd name="T16" fmla="*/ 288 w 363"/>
                    <a:gd name="T17" fmla="*/ 103 h 237"/>
                    <a:gd name="T18" fmla="*/ 273 w 363"/>
                    <a:gd name="T19" fmla="*/ 123 h 237"/>
                    <a:gd name="T20" fmla="*/ 247 w 363"/>
                    <a:gd name="T21" fmla="*/ 107 h 237"/>
                    <a:gd name="T22" fmla="*/ 234 w 363"/>
                    <a:gd name="T23" fmla="*/ 119 h 237"/>
                    <a:gd name="T24" fmla="*/ 215 w 363"/>
                    <a:gd name="T25" fmla="*/ 119 h 237"/>
                    <a:gd name="T26" fmla="*/ 216 w 363"/>
                    <a:gd name="T27" fmla="*/ 141 h 237"/>
                    <a:gd name="T28" fmla="*/ 206 w 363"/>
                    <a:gd name="T29" fmla="*/ 151 h 237"/>
                    <a:gd name="T30" fmla="*/ 215 w 363"/>
                    <a:gd name="T31" fmla="*/ 167 h 237"/>
                    <a:gd name="T32" fmla="*/ 187 w 363"/>
                    <a:gd name="T33" fmla="*/ 183 h 237"/>
                    <a:gd name="T34" fmla="*/ 187 w 363"/>
                    <a:gd name="T35" fmla="*/ 208 h 237"/>
                    <a:gd name="T36" fmla="*/ 170 w 363"/>
                    <a:gd name="T37" fmla="*/ 222 h 237"/>
                    <a:gd name="T38" fmla="*/ 161 w 363"/>
                    <a:gd name="T39" fmla="*/ 237 h 237"/>
                    <a:gd name="T40" fmla="*/ 151 w 363"/>
                    <a:gd name="T41" fmla="*/ 237 h 237"/>
                    <a:gd name="T42" fmla="*/ 144 w 363"/>
                    <a:gd name="T43" fmla="*/ 230 h 237"/>
                    <a:gd name="T44" fmla="*/ 147 w 363"/>
                    <a:gd name="T45" fmla="*/ 218 h 237"/>
                    <a:gd name="T46" fmla="*/ 131 w 363"/>
                    <a:gd name="T47" fmla="*/ 219 h 237"/>
                    <a:gd name="T48" fmla="*/ 125 w 363"/>
                    <a:gd name="T49" fmla="*/ 224 h 237"/>
                    <a:gd name="T50" fmla="*/ 102 w 363"/>
                    <a:gd name="T51" fmla="*/ 224 h 237"/>
                    <a:gd name="T52" fmla="*/ 94 w 363"/>
                    <a:gd name="T53" fmla="*/ 237 h 237"/>
                    <a:gd name="T54" fmla="*/ 80 w 363"/>
                    <a:gd name="T55" fmla="*/ 231 h 237"/>
                    <a:gd name="T56" fmla="*/ 74 w 363"/>
                    <a:gd name="T57" fmla="*/ 216 h 237"/>
                    <a:gd name="T58" fmla="*/ 62 w 363"/>
                    <a:gd name="T59" fmla="*/ 203 h 237"/>
                    <a:gd name="T60" fmla="*/ 62 w 363"/>
                    <a:gd name="T61" fmla="*/ 184 h 237"/>
                    <a:gd name="T62" fmla="*/ 52 w 363"/>
                    <a:gd name="T63" fmla="*/ 176 h 237"/>
                    <a:gd name="T64" fmla="*/ 48 w 363"/>
                    <a:gd name="T65" fmla="*/ 163 h 237"/>
                    <a:gd name="T66" fmla="*/ 30 w 363"/>
                    <a:gd name="T67" fmla="*/ 163 h 237"/>
                    <a:gd name="T68" fmla="*/ 20 w 363"/>
                    <a:gd name="T69" fmla="*/ 151 h 237"/>
                    <a:gd name="T70" fmla="*/ 16 w 363"/>
                    <a:gd name="T71" fmla="*/ 142 h 237"/>
                    <a:gd name="T72" fmla="*/ 16 w 363"/>
                    <a:gd name="T73" fmla="*/ 134 h 237"/>
                    <a:gd name="T74" fmla="*/ 0 w 363"/>
                    <a:gd name="T75" fmla="*/ 120 h 237"/>
                    <a:gd name="T76" fmla="*/ 0 w 363"/>
                    <a:gd name="T77" fmla="*/ 120 h 237"/>
                    <a:gd name="T78" fmla="*/ 0 w 363"/>
                    <a:gd name="T79" fmla="*/ 103 h 237"/>
                    <a:gd name="T80" fmla="*/ 11 w 363"/>
                    <a:gd name="T81" fmla="*/ 91 h 237"/>
                    <a:gd name="T82" fmla="*/ 27 w 363"/>
                    <a:gd name="T83" fmla="*/ 88 h 237"/>
                    <a:gd name="T84" fmla="*/ 39 w 363"/>
                    <a:gd name="T85" fmla="*/ 77 h 237"/>
                    <a:gd name="T86" fmla="*/ 59 w 363"/>
                    <a:gd name="T87" fmla="*/ 72 h 237"/>
                    <a:gd name="T88" fmla="*/ 80 w 363"/>
                    <a:gd name="T89" fmla="*/ 67 h 237"/>
                    <a:gd name="T90" fmla="*/ 106 w 363"/>
                    <a:gd name="T91" fmla="*/ 64 h 237"/>
                    <a:gd name="T92" fmla="*/ 118 w 363"/>
                    <a:gd name="T93" fmla="*/ 51 h 237"/>
                    <a:gd name="T94" fmla="*/ 123 w 363"/>
                    <a:gd name="T95" fmla="*/ 30 h 237"/>
                    <a:gd name="T96" fmla="*/ 133 w 363"/>
                    <a:gd name="T97" fmla="*/ 20 h 237"/>
                    <a:gd name="T98" fmla="*/ 148 w 363"/>
                    <a:gd name="T99" fmla="*/ 33 h 237"/>
                    <a:gd name="T100" fmla="*/ 167 w 363"/>
                    <a:gd name="T101" fmla="*/ 33 h 237"/>
                    <a:gd name="T102" fmla="*/ 174 w 363"/>
                    <a:gd name="T103" fmla="*/ 13 h 237"/>
                    <a:gd name="T104" fmla="*/ 195 w 363"/>
                    <a:gd name="T105" fmla="*/ 13 h 237"/>
                    <a:gd name="T106" fmla="*/ 216 w 363"/>
                    <a:gd name="T107" fmla="*/ 19 h 237"/>
                    <a:gd name="T108" fmla="*/ 247 w 363"/>
                    <a:gd name="T109" fmla="*/ 11 h 237"/>
                    <a:gd name="T110" fmla="*/ 258 w 363"/>
                    <a:gd name="T111" fmla="*/ 0 h 237"/>
                    <a:gd name="T112" fmla="*/ 274 w 363"/>
                    <a:gd name="T113" fmla="*/ 0 h 237"/>
                    <a:gd name="T114" fmla="*/ 282 w 363"/>
                    <a:gd name="T115" fmla="*/ 16 h 237"/>
                    <a:gd name="T116" fmla="*/ 292 w 363"/>
                    <a:gd name="T117" fmla="*/ 27 h 237"/>
                    <a:gd name="T118" fmla="*/ 311 w 363"/>
                    <a:gd name="T119" fmla="*/ 27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63" h="237">
                      <a:moveTo>
                        <a:pt x="311" y="27"/>
                      </a:moveTo>
                      <a:lnTo>
                        <a:pt x="317" y="33"/>
                      </a:lnTo>
                      <a:lnTo>
                        <a:pt x="338" y="48"/>
                      </a:lnTo>
                      <a:lnTo>
                        <a:pt x="363" y="74"/>
                      </a:lnTo>
                      <a:lnTo>
                        <a:pt x="347" y="88"/>
                      </a:lnTo>
                      <a:lnTo>
                        <a:pt x="336" y="100"/>
                      </a:lnTo>
                      <a:lnTo>
                        <a:pt x="315" y="88"/>
                      </a:lnTo>
                      <a:lnTo>
                        <a:pt x="299" y="91"/>
                      </a:lnTo>
                      <a:lnTo>
                        <a:pt x="288" y="103"/>
                      </a:lnTo>
                      <a:lnTo>
                        <a:pt x="273" y="123"/>
                      </a:lnTo>
                      <a:lnTo>
                        <a:pt x="247" y="107"/>
                      </a:lnTo>
                      <a:lnTo>
                        <a:pt x="234" y="119"/>
                      </a:lnTo>
                      <a:lnTo>
                        <a:pt x="215" y="119"/>
                      </a:lnTo>
                      <a:lnTo>
                        <a:pt x="216" y="141"/>
                      </a:lnTo>
                      <a:lnTo>
                        <a:pt x="206" y="151"/>
                      </a:lnTo>
                      <a:lnTo>
                        <a:pt x="215" y="167"/>
                      </a:lnTo>
                      <a:lnTo>
                        <a:pt x="187" y="183"/>
                      </a:lnTo>
                      <a:lnTo>
                        <a:pt x="187" y="208"/>
                      </a:lnTo>
                      <a:lnTo>
                        <a:pt x="170" y="222"/>
                      </a:lnTo>
                      <a:lnTo>
                        <a:pt x="161" y="237"/>
                      </a:lnTo>
                      <a:lnTo>
                        <a:pt x="151" y="237"/>
                      </a:lnTo>
                      <a:lnTo>
                        <a:pt x="144" y="230"/>
                      </a:lnTo>
                      <a:lnTo>
                        <a:pt x="147" y="218"/>
                      </a:lnTo>
                      <a:lnTo>
                        <a:pt x="131" y="219"/>
                      </a:lnTo>
                      <a:lnTo>
                        <a:pt x="125" y="224"/>
                      </a:lnTo>
                      <a:lnTo>
                        <a:pt x="102" y="224"/>
                      </a:lnTo>
                      <a:lnTo>
                        <a:pt x="94" y="237"/>
                      </a:lnTo>
                      <a:lnTo>
                        <a:pt x="80" y="231"/>
                      </a:lnTo>
                      <a:lnTo>
                        <a:pt x="74" y="216"/>
                      </a:lnTo>
                      <a:lnTo>
                        <a:pt x="62" y="203"/>
                      </a:lnTo>
                      <a:lnTo>
                        <a:pt x="62" y="184"/>
                      </a:lnTo>
                      <a:lnTo>
                        <a:pt x="52" y="176"/>
                      </a:lnTo>
                      <a:lnTo>
                        <a:pt x="48" y="163"/>
                      </a:lnTo>
                      <a:lnTo>
                        <a:pt x="30" y="163"/>
                      </a:lnTo>
                      <a:lnTo>
                        <a:pt x="20" y="151"/>
                      </a:lnTo>
                      <a:lnTo>
                        <a:pt x="16" y="142"/>
                      </a:lnTo>
                      <a:lnTo>
                        <a:pt x="16" y="134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03"/>
                      </a:lnTo>
                      <a:lnTo>
                        <a:pt x="11" y="91"/>
                      </a:lnTo>
                      <a:lnTo>
                        <a:pt x="27" y="88"/>
                      </a:lnTo>
                      <a:lnTo>
                        <a:pt x="39" y="77"/>
                      </a:lnTo>
                      <a:lnTo>
                        <a:pt x="59" y="72"/>
                      </a:lnTo>
                      <a:lnTo>
                        <a:pt x="80" y="67"/>
                      </a:lnTo>
                      <a:lnTo>
                        <a:pt x="106" y="64"/>
                      </a:lnTo>
                      <a:lnTo>
                        <a:pt x="118" y="51"/>
                      </a:lnTo>
                      <a:lnTo>
                        <a:pt x="123" y="30"/>
                      </a:lnTo>
                      <a:lnTo>
                        <a:pt x="133" y="20"/>
                      </a:lnTo>
                      <a:lnTo>
                        <a:pt x="148" y="33"/>
                      </a:lnTo>
                      <a:lnTo>
                        <a:pt x="167" y="33"/>
                      </a:lnTo>
                      <a:lnTo>
                        <a:pt x="174" y="13"/>
                      </a:lnTo>
                      <a:lnTo>
                        <a:pt x="195" y="13"/>
                      </a:lnTo>
                      <a:lnTo>
                        <a:pt x="216" y="19"/>
                      </a:lnTo>
                      <a:lnTo>
                        <a:pt x="247" y="11"/>
                      </a:lnTo>
                      <a:lnTo>
                        <a:pt x="258" y="0"/>
                      </a:lnTo>
                      <a:lnTo>
                        <a:pt x="274" y="0"/>
                      </a:lnTo>
                      <a:lnTo>
                        <a:pt x="282" y="16"/>
                      </a:lnTo>
                      <a:lnTo>
                        <a:pt x="292" y="27"/>
                      </a:lnTo>
                      <a:lnTo>
                        <a:pt x="311" y="27"/>
                      </a:lnTo>
                      <a:close/>
                    </a:path>
                  </a:pathLst>
                </a:custGeom>
                <a:solidFill>
                  <a:srgbClr val="ED7D31">
                    <a:lumMod val="5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6" name="Freeform 10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CB0995C-78C7-4973-B97E-E86A8F2474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184" y="9276144"/>
                  <a:ext cx="207963" cy="196850"/>
                </a:xfrm>
                <a:custGeom>
                  <a:avLst/>
                  <a:gdLst>
                    <a:gd name="T0" fmla="*/ 10 w 131"/>
                    <a:gd name="T1" fmla="*/ 81 h 124"/>
                    <a:gd name="T2" fmla="*/ 4 w 131"/>
                    <a:gd name="T3" fmla="*/ 70 h 124"/>
                    <a:gd name="T4" fmla="*/ 13 w 131"/>
                    <a:gd name="T5" fmla="*/ 55 h 124"/>
                    <a:gd name="T6" fmla="*/ 30 w 131"/>
                    <a:gd name="T7" fmla="*/ 41 h 124"/>
                    <a:gd name="T8" fmla="*/ 30 w 131"/>
                    <a:gd name="T9" fmla="*/ 16 h 124"/>
                    <a:gd name="T10" fmla="*/ 58 w 131"/>
                    <a:gd name="T11" fmla="*/ 0 h 124"/>
                    <a:gd name="T12" fmla="*/ 75 w 131"/>
                    <a:gd name="T13" fmla="*/ 9 h 124"/>
                    <a:gd name="T14" fmla="*/ 112 w 131"/>
                    <a:gd name="T15" fmla="*/ 9 h 124"/>
                    <a:gd name="T16" fmla="*/ 113 w 131"/>
                    <a:gd name="T17" fmla="*/ 26 h 124"/>
                    <a:gd name="T18" fmla="*/ 125 w 131"/>
                    <a:gd name="T19" fmla="*/ 38 h 124"/>
                    <a:gd name="T20" fmla="*/ 119 w 131"/>
                    <a:gd name="T21" fmla="*/ 54 h 124"/>
                    <a:gd name="T22" fmla="*/ 131 w 131"/>
                    <a:gd name="T23" fmla="*/ 74 h 124"/>
                    <a:gd name="T24" fmla="*/ 107 w 131"/>
                    <a:gd name="T25" fmla="*/ 80 h 124"/>
                    <a:gd name="T26" fmla="*/ 84 w 131"/>
                    <a:gd name="T27" fmla="*/ 92 h 124"/>
                    <a:gd name="T28" fmla="*/ 84 w 131"/>
                    <a:gd name="T29" fmla="*/ 116 h 124"/>
                    <a:gd name="T30" fmla="*/ 67 w 131"/>
                    <a:gd name="T31" fmla="*/ 122 h 124"/>
                    <a:gd name="T32" fmla="*/ 49 w 131"/>
                    <a:gd name="T33" fmla="*/ 116 h 124"/>
                    <a:gd name="T34" fmla="*/ 30 w 131"/>
                    <a:gd name="T35" fmla="*/ 124 h 124"/>
                    <a:gd name="T36" fmla="*/ 4 w 131"/>
                    <a:gd name="T37" fmla="*/ 106 h 124"/>
                    <a:gd name="T38" fmla="*/ 0 w 131"/>
                    <a:gd name="T39" fmla="*/ 96 h 124"/>
                    <a:gd name="T40" fmla="*/ 10 w 131"/>
                    <a:gd name="T41" fmla="*/ 81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31" h="124">
                      <a:moveTo>
                        <a:pt x="10" y="81"/>
                      </a:moveTo>
                      <a:lnTo>
                        <a:pt x="4" y="70"/>
                      </a:lnTo>
                      <a:lnTo>
                        <a:pt x="13" y="55"/>
                      </a:lnTo>
                      <a:lnTo>
                        <a:pt x="30" y="41"/>
                      </a:lnTo>
                      <a:lnTo>
                        <a:pt x="30" y="16"/>
                      </a:lnTo>
                      <a:lnTo>
                        <a:pt x="58" y="0"/>
                      </a:lnTo>
                      <a:lnTo>
                        <a:pt x="75" y="9"/>
                      </a:lnTo>
                      <a:lnTo>
                        <a:pt x="112" y="9"/>
                      </a:lnTo>
                      <a:lnTo>
                        <a:pt x="113" y="26"/>
                      </a:lnTo>
                      <a:lnTo>
                        <a:pt x="125" y="38"/>
                      </a:lnTo>
                      <a:lnTo>
                        <a:pt x="119" y="54"/>
                      </a:lnTo>
                      <a:lnTo>
                        <a:pt x="131" y="74"/>
                      </a:lnTo>
                      <a:lnTo>
                        <a:pt x="107" y="80"/>
                      </a:lnTo>
                      <a:lnTo>
                        <a:pt x="84" y="92"/>
                      </a:lnTo>
                      <a:lnTo>
                        <a:pt x="84" y="116"/>
                      </a:lnTo>
                      <a:lnTo>
                        <a:pt x="67" y="122"/>
                      </a:lnTo>
                      <a:lnTo>
                        <a:pt x="49" y="116"/>
                      </a:lnTo>
                      <a:lnTo>
                        <a:pt x="30" y="124"/>
                      </a:lnTo>
                      <a:lnTo>
                        <a:pt x="4" y="106"/>
                      </a:lnTo>
                      <a:lnTo>
                        <a:pt x="0" y="96"/>
                      </a:lnTo>
                      <a:lnTo>
                        <a:pt x="10" y="81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7" name="Freeform 11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86CEF47-D550-4FC6-9AA5-9648F2987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4971" y="9180894"/>
                  <a:ext cx="309563" cy="212725"/>
                </a:xfrm>
                <a:custGeom>
                  <a:avLst/>
                  <a:gdLst>
                    <a:gd name="T0" fmla="*/ 76 w 195"/>
                    <a:gd name="T1" fmla="*/ 98 h 134"/>
                    <a:gd name="T2" fmla="*/ 64 w 195"/>
                    <a:gd name="T3" fmla="*/ 86 h 134"/>
                    <a:gd name="T4" fmla="*/ 63 w 195"/>
                    <a:gd name="T5" fmla="*/ 69 h 134"/>
                    <a:gd name="T6" fmla="*/ 26 w 195"/>
                    <a:gd name="T7" fmla="*/ 69 h 134"/>
                    <a:gd name="T8" fmla="*/ 9 w 195"/>
                    <a:gd name="T9" fmla="*/ 60 h 134"/>
                    <a:gd name="T10" fmla="*/ 0 w 195"/>
                    <a:gd name="T11" fmla="*/ 44 h 134"/>
                    <a:gd name="T12" fmla="*/ 10 w 195"/>
                    <a:gd name="T13" fmla="*/ 34 h 134"/>
                    <a:gd name="T14" fmla="*/ 9 w 195"/>
                    <a:gd name="T15" fmla="*/ 12 h 134"/>
                    <a:gd name="T16" fmla="*/ 28 w 195"/>
                    <a:gd name="T17" fmla="*/ 12 h 134"/>
                    <a:gd name="T18" fmla="*/ 28 w 195"/>
                    <a:gd name="T19" fmla="*/ 12 h 134"/>
                    <a:gd name="T20" fmla="*/ 41 w 195"/>
                    <a:gd name="T21" fmla="*/ 0 h 134"/>
                    <a:gd name="T22" fmla="*/ 67 w 195"/>
                    <a:gd name="T23" fmla="*/ 16 h 134"/>
                    <a:gd name="T24" fmla="*/ 79 w 195"/>
                    <a:gd name="T25" fmla="*/ 34 h 134"/>
                    <a:gd name="T26" fmla="*/ 93 w 195"/>
                    <a:gd name="T27" fmla="*/ 44 h 134"/>
                    <a:gd name="T28" fmla="*/ 111 w 195"/>
                    <a:gd name="T29" fmla="*/ 34 h 134"/>
                    <a:gd name="T30" fmla="*/ 122 w 195"/>
                    <a:gd name="T31" fmla="*/ 44 h 134"/>
                    <a:gd name="T32" fmla="*/ 130 w 195"/>
                    <a:gd name="T33" fmla="*/ 32 h 134"/>
                    <a:gd name="T34" fmla="*/ 146 w 195"/>
                    <a:gd name="T35" fmla="*/ 41 h 134"/>
                    <a:gd name="T36" fmla="*/ 166 w 195"/>
                    <a:gd name="T37" fmla="*/ 45 h 134"/>
                    <a:gd name="T38" fmla="*/ 173 w 195"/>
                    <a:gd name="T39" fmla="*/ 69 h 134"/>
                    <a:gd name="T40" fmla="*/ 189 w 195"/>
                    <a:gd name="T41" fmla="*/ 79 h 134"/>
                    <a:gd name="T42" fmla="*/ 189 w 195"/>
                    <a:gd name="T43" fmla="*/ 109 h 134"/>
                    <a:gd name="T44" fmla="*/ 195 w 195"/>
                    <a:gd name="T45" fmla="*/ 124 h 134"/>
                    <a:gd name="T46" fmla="*/ 177 w 195"/>
                    <a:gd name="T47" fmla="*/ 133 h 134"/>
                    <a:gd name="T48" fmla="*/ 166 w 195"/>
                    <a:gd name="T49" fmla="*/ 121 h 134"/>
                    <a:gd name="T50" fmla="*/ 144 w 195"/>
                    <a:gd name="T51" fmla="*/ 121 h 134"/>
                    <a:gd name="T52" fmla="*/ 135 w 195"/>
                    <a:gd name="T53" fmla="*/ 112 h 134"/>
                    <a:gd name="T54" fmla="*/ 114 w 195"/>
                    <a:gd name="T55" fmla="*/ 125 h 134"/>
                    <a:gd name="T56" fmla="*/ 82 w 195"/>
                    <a:gd name="T57" fmla="*/ 134 h 134"/>
                    <a:gd name="T58" fmla="*/ 70 w 195"/>
                    <a:gd name="T59" fmla="*/ 114 h 134"/>
                    <a:gd name="T60" fmla="*/ 76 w 195"/>
                    <a:gd name="T61" fmla="*/ 98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195" h="134">
                      <a:moveTo>
                        <a:pt x="76" y="98"/>
                      </a:moveTo>
                      <a:lnTo>
                        <a:pt x="64" y="86"/>
                      </a:lnTo>
                      <a:lnTo>
                        <a:pt x="63" y="69"/>
                      </a:lnTo>
                      <a:lnTo>
                        <a:pt x="26" y="69"/>
                      </a:lnTo>
                      <a:lnTo>
                        <a:pt x="9" y="60"/>
                      </a:lnTo>
                      <a:lnTo>
                        <a:pt x="0" y="44"/>
                      </a:lnTo>
                      <a:lnTo>
                        <a:pt x="10" y="34"/>
                      </a:lnTo>
                      <a:lnTo>
                        <a:pt x="9" y="12"/>
                      </a:lnTo>
                      <a:lnTo>
                        <a:pt x="28" y="12"/>
                      </a:lnTo>
                      <a:lnTo>
                        <a:pt x="28" y="12"/>
                      </a:lnTo>
                      <a:lnTo>
                        <a:pt x="41" y="0"/>
                      </a:lnTo>
                      <a:lnTo>
                        <a:pt x="67" y="16"/>
                      </a:lnTo>
                      <a:lnTo>
                        <a:pt x="79" y="34"/>
                      </a:lnTo>
                      <a:lnTo>
                        <a:pt x="93" y="44"/>
                      </a:lnTo>
                      <a:lnTo>
                        <a:pt x="111" y="34"/>
                      </a:lnTo>
                      <a:lnTo>
                        <a:pt x="122" y="44"/>
                      </a:lnTo>
                      <a:lnTo>
                        <a:pt x="130" y="32"/>
                      </a:lnTo>
                      <a:lnTo>
                        <a:pt x="146" y="41"/>
                      </a:lnTo>
                      <a:lnTo>
                        <a:pt x="166" y="45"/>
                      </a:lnTo>
                      <a:lnTo>
                        <a:pt x="173" y="69"/>
                      </a:lnTo>
                      <a:lnTo>
                        <a:pt x="189" y="79"/>
                      </a:lnTo>
                      <a:lnTo>
                        <a:pt x="189" y="109"/>
                      </a:lnTo>
                      <a:lnTo>
                        <a:pt x="195" y="124"/>
                      </a:lnTo>
                      <a:lnTo>
                        <a:pt x="177" y="133"/>
                      </a:lnTo>
                      <a:lnTo>
                        <a:pt x="166" y="121"/>
                      </a:lnTo>
                      <a:lnTo>
                        <a:pt x="144" y="121"/>
                      </a:lnTo>
                      <a:lnTo>
                        <a:pt x="135" y="112"/>
                      </a:lnTo>
                      <a:lnTo>
                        <a:pt x="114" y="125"/>
                      </a:lnTo>
                      <a:lnTo>
                        <a:pt x="82" y="134"/>
                      </a:lnTo>
                      <a:lnTo>
                        <a:pt x="70" y="114"/>
                      </a:lnTo>
                      <a:lnTo>
                        <a:pt x="76" y="98"/>
                      </a:lnTo>
                      <a:close/>
                    </a:path>
                  </a:pathLst>
                </a:custGeom>
                <a:solidFill>
                  <a:srgbClr val="ED7D31">
                    <a:lumMod val="20000"/>
                    <a:lumOff val="8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8" name="Freeform 11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46C4D7D-D4E5-4180-81F4-8071648E5D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4809" y="9358694"/>
                  <a:ext cx="517525" cy="428625"/>
                </a:xfrm>
                <a:custGeom>
                  <a:avLst/>
                  <a:gdLst>
                    <a:gd name="T0" fmla="*/ 162 w 326"/>
                    <a:gd name="T1" fmla="*/ 182 h 270"/>
                    <a:gd name="T2" fmla="*/ 147 w 326"/>
                    <a:gd name="T3" fmla="*/ 182 h 270"/>
                    <a:gd name="T4" fmla="*/ 135 w 326"/>
                    <a:gd name="T5" fmla="*/ 192 h 270"/>
                    <a:gd name="T6" fmla="*/ 111 w 326"/>
                    <a:gd name="T7" fmla="*/ 168 h 270"/>
                    <a:gd name="T8" fmla="*/ 105 w 326"/>
                    <a:gd name="T9" fmla="*/ 156 h 270"/>
                    <a:gd name="T10" fmla="*/ 92 w 326"/>
                    <a:gd name="T11" fmla="*/ 142 h 270"/>
                    <a:gd name="T12" fmla="*/ 86 w 326"/>
                    <a:gd name="T13" fmla="*/ 118 h 270"/>
                    <a:gd name="T14" fmla="*/ 79 w 326"/>
                    <a:gd name="T15" fmla="*/ 111 h 270"/>
                    <a:gd name="T16" fmla="*/ 63 w 326"/>
                    <a:gd name="T17" fmla="*/ 117 h 270"/>
                    <a:gd name="T18" fmla="*/ 35 w 326"/>
                    <a:gd name="T19" fmla="*/ 89 h 270"/>
                    <a:gd name="T20" fmla="*/ 19 w 326"/>
                    <a:gd name="T21" fmla="*/ 83 h 270"/>
                    <a:gd name="T22" fmla="*/ 0 w 326"/>
                    <a:gd name="T23" fmla="*/ 88 h 270"/>
                    <a:gd name="T24" fmla="*/ 0 w 326"/>
                    <a:gd name="T25" fmla="*/ 72 h 270"/>
                    <a:gd name="T26" fmla="*/ 19 w 326"/>
                    <a:gd name="T27" fmla="*/ 64 h 270"/>
                    <a:gd name="T28" fmla="*/ 37 w 326"/>
                    <a:gd name="T29" fmla="*/ 70 h 270"/>
                    <a:gd name="T30" fmla="*/ 54 w 326"/>
                    <a:gd name="T31" fmla="*/ 64 h 270"/>
                    <a:gd name="T32" fmla="*/ 54 w 326"/>
                    <a:gd name="T33" fmla="*/ 40 h 270"/>
                    <a:gd name="T34" fmla="*/ 77 w 326"/>
                    <a:gd name="T35" fmla="*/ 28 h 270"/>
                    <a:gd name="T36" fmla="*/ 101 w 326"/>
                    <a:gd name="T37" fmla="*/ 22 h 270"/>
                    <a:gd name="T38" fmla="*/ 133 w 326"/>
                    <a:gd name="T39" fmla="*/ 13 h 270"/>
                    <a:gd name="T40" fmla="*/ 154 w 326"/>
                    <a:gd name="T41" fmla="*/ 0 h 270"/>
                    <a:gd name="T42" fmla="*/ 163 w 326"/>
                    <a:gd name="T43" fmla="*/ 9 h 270"/>
                    <a:gd name="T44" fmla="*/ 185 w 326"/>
                    <a:gd name="T45" fmla="*/ 9 h 270"/>
                    <a:gd name="T46" fmla="*/ 196 w 326"/>
                    <a:gd name="T47" fmla="*/ 21 h 270"/>
                    <a:gd name="T48" fmla="*/ 214 w 326"/>
                    <a:gd name="T49" fmla="*/ 12 h 270"/>
                    <a:gd name="T50" fmla="*/ 214 w 326"/>
                    <a:gd name="T51" fmla="*/ 27 h 270"/>
                    <a:gd name="T52" fmla="*/ 218 w 326"/>
                    <a:gd name="T53" fmla="*/ 50 h 270"/>
                    <a:gd name="T54" fmla="*/ 234 w 326"/>
                    <a:gd name="T55" fmla="*/ 69 h 270"/>
                    <a:gd name="T56" fmla="*/ 255 w 326"/>
                    <a:gd name="T57" fmla="*/ 72 h 270"/>
                    <a:gd name="T58" fmla="*/ 263 w 326"/>
                    <a:gd name="T59" fmla="*/ 85 h 270"/>
                    <a:gd name="T60" fmla="*/ 281 w 326"/>
                    <a:gd name="T61" fmla="*/ 92 h 270"/>
                    <a:gd name="T62" fmla="*/ 288 w 326"/>
                    <a:gd name="T63" fmla="*/ 101 h 270"/>
                    <a:gd name="T64" fmla="*/ 298 w 326"/>
                    <a:gd name="T65" fmla="*/ 102 h 270"/>
                    <a:gd name="T66" fmla="*/ 301 w 326"/>
                    <a:gd name="T67" fmla="*/ 120 h 270"/>
                    <a:gd name="T68" fmla="*/ 314 w 326"/>
                    <a:gd name="T69" fmla="*/ 130 h 270"/>
                    <a:gd name="T70" fmla="*/ 301 w 326"/>
                    <a:gd name="T71" fmla="*/ 137 h 270"/>
                    <a:gd name="T72" fmla="*/ 303 w 326"/>
                    <a:gd name="T73" fmla="*/ 146 h 270"/>
                    <a:gd name="T74" fmla="*/ 317 w 326"/>
                    <a:gd name="T75" fmla="*/ 152 h 270"/>
                    <a:gd name="T76" fmla="*/ 317 w 326"/>
                    <a:gd name="T77" fmla="*/ 152 h 270"/>
                    <a:gd name="T78" fmla="*/ 326 w 326"/>
                    <a:gd name="T79" fmla="*/ 163 h 270"/>
                    <a:gd name="T80" fmla="*/ 326 w 326"/>
                    <a:gd name="T81" fmla="*/ 176 h 270"/>
                    <a:gd name="T82" fmla="*/ 306 w 326"/>
                    <a:gd name="T83" fmla="*/ 192 h 270"/>
                    <a:gd name="T84" fmla="*/ 291 w 326"/>
                    <a:gd name="T85" fmla="*/ 192 h 270"/>
                    <a:gd name="T86" fmla="*/ 279 w 326"/>
                    <a:gd name="T87" fmla="*/ 197 h 270"/>
                    <a:gd name="T88" fmla="*/ 274 w 326"/>
                    <a:gd name="T89" fmla="*/ 191 h 270"/>
                    <a:gd name="T90" fmla="*/ 263 w 326"/>
                    <a:gd name="T91" fmla="*/ 197 h 270"/>
                    <a:gd name="T92" fmla="*/ 266 w 326"/>
                    <a:gd name="T93" fmla="*/ 210 h 270"/>
                    <a:gd name="T94" fmla="*/ 266 w 326"/>
                    <a:gd name="T95" fmla="*/ 219 h 270"/>
                    <a:gd name="T96" fmla="*/ 274 w 326"/>
                    <a:gd name="T97" fmla="*/ 224 h 270"/>
                    <a:gd name="T98" fmla="*/ 253 w 326"/>
                    <a:gd name="T99" fmla="*/ 245 h 270"/>
                    <a:gd name="T100" fmla="*/ 243 w 326"/>
                    <a:gd name="T101" fmla="*/ 245 h 270"/>
                    <a:gd name="T102" fmla="*/ 231 w 326"/>
                    <a:gd name="T103" fmla="*/ 265 h 270"/>
                    <a:gd name="T104" fmla="*/ 220 w 326"/>
                    <a:gd name="T105" fmla="*/ 270 h 270"/>
                    <a:gd name="T106" fmla="*/ 210 w 326"/>
                    <a:gd name="T107" fmla="*/ 259 h 270"/>
                    <a:gd name="T108" fmla="*/ 220 w 326"/>
                    <a:gd name="T109" fmla="*/ 248 h 270"/>
                    <a:gd name="T110" fmla="*/ 204 w 326"/>
                    <a:gd name="T111" fmla="*/ 232 h 270"/>
                    <a:gd name="T112" fmla="*/ 188 w 326"/>
                    <a:gd name="T113" fmla="*/ 232 h 270"/>
                    <a:gd name="T114" fmla="*/ 182 w 326"/>
                    <a:gd name="T115" fmla="*/ 214 h 270"/>
                    <a:gd name="T116" fmla="*/ 186 w 326"/>
                    <a:gd name="T117" fmla="*/ 203 h 270"/>
                    <a:gd name="T118" fmla="*/ 162 w 326"/>
                    <a:gd name="T119" fmla="*/ 182 h 2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26" h="270">
                      <a:moveTo>
                        <a:pt x="162" y="182"/>
                      </a:moveTo>
                      <a:lnTo>
                        <a:pt x="147" y="182"/>
                      </a:lnTo>
                      <a:lnTo>
                        <a:pt x="135" y="192"/>
                      </a:lnTo>
                      <a:lnTo>
                        <a:pt x="111" y="168"/>
                      </a:lnTo>
                      <a:lnTo>
                        <a:pt x="105" y="156"/>
                      </a:lnTo>
                      <a:lnTo>
                        <a:pt x="92" y="142"/>
                      </a:lnTo>
                      <a:lnTo>
                        <a:pt x="86" y="118"/>
                      </a:lnTo>
                      <a:lnTo>
                        <a:pt x="79" y="111"/>
                      </a:lnTo>
                      <a:lnTo>
                        <a:pt x="63" y="117"/>
                      </a:lnTo>
                      <a:lnTo>
                        <a:pt x="35" y="89"/>
                      </a:lnTo>
                      <a:lnTo>
                        <a:pt x="19" y="83"/>
                      </a:lnTo>
                      <a:lnTo>
                        <a:pt x="0" y="88"/>
                      </a:lnTo>
                      <a:lnTo>
                        <a:pt x="0" y="72"/>
                      </a:lnTo>
                      <a:lnTo>
                        <a:pt x="19" y="64"/>
                      </a:lnTo>
                      <a:lnTo>
                        <a:pt x="37" y="70"/>
                      </a:lnTo>
                      <a:lnTo>
                        <a:pt x="54" y="64"/>
                      </a:lnTo>
                      <a:lnTo>
                        <a:pt x="54" y="40"/>
                      </a:lnTo>
                      <a:lnTo>
                        <a:pt x="77" y="28"/>
                      </a:lnTo>
                      <a:lnTo>
                        <a:pt x="101" y="22"/>
                      </a:lnTo>
                      <a:lnTo>
                        <a:pt x="133" y="13"/>
                      </a:lnTo>
                      <a:lnTo>
                        <a:pt x="154" y="0"/>
                      </a:lnTo>
                      <a:lnTo>
                        <a:pt x="163" y="9"/>
                      </a:lnTo>
                      <a:lnTo>
                        <a:pt x="185" y="9"/>
                      </a:lnTo>
                      <a:lnTo>
                        <a:pt x="196" y="21"/>
                      </a:lnTo>
                      <a:lnTo>
                        <a:pt x="214" y="12"/>
                      </a:lnTo>
                      <a:lnTo>
                        <a:pt x="214" y="27"/>
                      </a:lnTo>
                      <a:lnTo>
                        <a:pt x="218" y="50"/>
                      </a:lnTo>
                      <a:lnTo>
                        <a:pt x="234" y="69"/>
                      </a:lnTo>
                      <a:lnTo>
                        <a:pt x="255" y="72"/>
                      </a:lnTo>
                      <a:lnTo>
                        <a:pt x="263" y="85"/>
                      </a:lnTo>
                      <a:lnTo>
                        <a:pt x="281" y="92"/>
                      </a:lnTo>
                      <a:lnTo>
                        <a:pt x="288" y="101"/>
                      </a:lnTo>
                      <a:lnTo>
                        <a:pt x="298" y="102"/>
                      </a:lnTo>
                      <a:lnTo>
                        <a:pt x="301" y="120"/>
                      </a:lnTo>
                      <a:lnTo>
                        <a:pt x="314" y="130"/>
                      </a:lnTo>
                      <a:lnTo>
                        <a:pt x="301" y="137"/>
                      </a:lnTo>
                      <a:lnTo>
                        <a:pt x="303" y="146"/>
                      </a:lnTo>
                      <a:lnTo>
                        <a:pt x="317" y="152"/>
                      </a:lnTo>
                      <a:lnTo>
                        <a:pt x="317" y="152"/>
                      </a:lnTo>
                      <a:lnTo>
                        <a:pt x="326" y="163"/>
                      </a:lnTo>
                      <a:lnTo>
                        <a:pt x="326" y="176"/>
                      </a:lnTo>
                      <a:lnTo>
                        <a:pt x="306" y="192"/>
                      </a:lnTo>
                      <a:lnTo>
                        <a:pt x="291" y="192"/>
                      </a:lnTo>
                      <a:lnTo>
                        <a:pt x="279" y="197"/>
                      </a:lnTo>
                      <a:lnTo>
                        <a:pt x="274" y="191"/>
                      </a:lnTo>
                      <a:lnTo>
                        <a:pt x="263" y="197"/>
                      </a:lnTo>
                      <a:lnTo>
                        <a:pt x="266" y="210"/>
                      </a:lnTo>
                      <a:lnTo>
                        <a:pt x="266" y="219"/>
                      </a:lnTo>
                      <a:lnTo>
                        <a:pt x="274" y="224"/>
                      </a:lnTo>
                      <a:lnTo>
                        <a:pt x="253" y="245"/>
                      </a:lnTo>
                      <a:lnTo>
                        <a:pt x="243" y="245"/>
                      </a:lnTo>
                      <a:lnTo>
                        <a:pt x="231" y="265"/>
                      </a:lnTo>
                      <a:lnTo>
                        <a:pt x="220" y="270"/>
                      </a:lnTo>
                      <a:lnTo>
                        <a:pt x="210" y="259"/>
                      </a:lnTo>
                      <a:lnTo>
                        <a:pt x="220" y="248"/>
                      </a:lnTo>
                      <a:lnTo>
                        <a:pt x="204" y="232"/>
                      </a:lnTo>
                      <a:lnTo>
                        <a:pt x="188" y="232"/>
                      </a:lnTo>
                      <a:lnTo>
                        <a:pt x="182" y="214"/>
                      </a:lnTo>
                      <a:lnTo>
                        <a:pt x="186" y="203"/>
                      </a:lnTo>
                      <a:lnTo>
                        <a:pt x="162" y="182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9" name="Freeform 11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E745924-0D0A-4CA6-BDD4-6ABA8AFDFB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1334" y="8772906"/>
                  <a:ext cx="641350" cy="695325"/>
                </a:xfrm>
                <a:custGeom>
                  <a:avLst/>
                  <a:gdLst>
                    <a:gd name="T0" fmla="*/ 218 w 404"/>
                    <a:gd name="T1" fmla="*/ 0 h 438"/>
                    <a:gd name="T2" fmla="*/ 244 w 404"/>
                    <a:gd name="T3" fmla="*/ 25 h 438"/>
                    <a:gd name="T4" fmla="*/ 249 w 404"/>
                    <a:gd name="T5" fmla="*/ 39 h 438"/>
                    <a:gd name="T6" fmla="*/ 238 w 404"/>
                    <a:gd name="T7" fmla="*/ 67 h 438"/>
                    <a:gd name="T8" fmla="*/ 221 w 404"/>
                    <a:gd name="T9" fmla="*/ 90 h 438"/>
                    <a:gd name="T10" fmla="*/ 208 w 404"/>
                    <a:gd name="T11" fmla="*/ 116 h 438"/>
                    <a:gd name="T12" fmla="*/ 218 w 404"/>
                    <a:gd name="T13" fmla="*/ 141 h 438"/>
                    <a:gd name="T14" fmla="*/ 222 w 404"/>
                    <a:gd name="T15" fmla="*/ 170 h 438"/>
                    <a:gd name="T16" fmla="*/ 222 w 404"/>
                    <a:gd name="T17" fmla="*/ 190 h 438"/>
                    <a:gd name="T18" fmla="*/ 241 w 404"/>
                    <a:gd name="T19" fmla="*/ 157 h 438"/>
                    <a:gd name="T20" fmla="*/ 276 w 404"/>
                    <a:gd name="T21" fmla="*/ 161 h 438"/>
                    <a:gd name="T22" fmla="*/ 302 w 404"/>
                    <a:gd name="T23" fmla="*/ 158 h 438"/>
                    <a:gd name="T24" fmla="*/ 314 w 404"/>
                    <a:gd name="T25" fmla="*/ 177 h 438"/>
                    <a:gd name="T26" fmla="*/ 339 w 404"/>
                    <a:gd name="T27" fmla="*/ 167 h 438"/>
                    <a:gd name="T28" fmla="*/ 363 w 404"/>
                    <a:gd name="T29" fmla="*/ 176 h 438"/>
                    <a:gd name="T30" fmla="*/ 394 w 404"/>
                    <a:gd name="T31" fmla="*/ 198 h 438"/>
                    <a:gd name="T32" fmla="*/ 401 w 404"/>
                    <a:gd name="T33" fmla="*/ 222 h 438"/>
                    <a:gd name="T34" fmla="*/ 369 w 404"/>
                    <a:gd name="T35" fmla="*/ 243 h 438"/>
                    <a:gd name="T36" fmla="*/ 352 w 404"/>
                    <a:gd name="T37" fmla="*/ 276 h 438"/>
                    <a:gd name="T38" fmla="*/ 358 w 404"/>
                    <a:gd name="T39" fmla="*/ 301 h 438"/>
                    <a:gd name="T40" fmla="*/ 336 w 404"/>
                    <a:gd name="T41" fmla="*/ 332 h 438"/>
                    <a:gd name="T42" fmla="*/ 318 w 404"/>
                    <a:gd name="T43" fmla="*/ 311 h 438"/>
                    <a:gd name="T44" fmla="*/ 276 w 404"/>
                    <a:gd name="T45" fmla="*/ 291 h 438"/>
                    <a:gd name="T46" fmla="*/ 247 w 404"/>
                    <a:gd name="T47" fmla="*/ 321 h 438"/>
                    <a:gd name="T48" fmla="*/ 230 w 404"/>
                    <a:gd name="T49" fmla="*/ 350 h 438"/>
                    <a:gd name="T50" fmla="*/ 204 w 404"/>
                    <a:gd name="T51" fmla="*/ 342 h 438"/>
                    <a:gd name="T52" fmla="*/ 186 w 404"/>
                    <a:gd name="T53" fmla="*/ 388 h 438"/>
                    <a:gd name="T54" fmla="*/ 157 w 404"/>
                    <a:gd name="T55" fmla="*/ 416 h 438"/>
                    <a:gd name="T56" fmla="*/ 132 w 404"/>
                    <a:gd name="T57" fmla="*/ 419 h 438"/>
                    <a:gd name="T58" fmla="*/ 128 w 404"/>
                    <a:gd name="T59" fmla="*/ 381 h 438"/>
                    <a:gd name="T60" fmla="*/ 122 w 404"/>
                    <a:gd name="T61" fmla="*/ 336 h 438"/>
                    <a:gd name="T62" fmla="*/ 99 w 404"/>
                    <a:gd name="T63" fmla="*/ 302 h 438"/>
                    <a:gd name="T64" fmla="*/ 63 w 404"/>
                    <a:gd name="T65" fmla="*/ 289 h 438"/>
                    <a:gd name="T66" fmla="*/ 44 w 404"/>
                    <a:gd name="T67" fmla="*/ 291 h 438"/>
                    <a:gd name="T68" fmla="*/ 12 w 404"/>
                    <a:gd name="T69" fmla="*/ 291 h 438"/>
                    <a:gd name="T70" fmla="*/ 0 w 404"/>
                    <a:gd name="T71" fmla="*/ 273 h 438"/>
                    <a:gd name="T72" fmla="*/ 26 w 404"/>
                    <a:gd name="T73" fmla="*/ 241 h 438"/>
                    <a:gd name="T74" fmla="*/ 63 w 404"/>
                    <a:gd name="T75" fmla="*/ 250 h 438"/>
                    <a:gd name="T76" fmla="*/ 65 w 404"/>
                    <a:gd name="T77" fmla="*/ 198 h 438"/>
                    <a:gd name="T78" fmla="*/ 60 w 404"/>
                    <a:gd name="T79" fmla="*/ 169 h 438"/>
                    <a:gd name="T80" fmla="*/ 93 w 404"/>
                    <a:gd name="T81" fmla="*/ 170 h 438"/>
                    <a:gd name="T82" fmla="*/ 131 w 404"/>
                    <a:gd name="T83" fmla="*/ 157 h 438"/>
                    <a:gd name="T84" fmla="*/ 145 w 404"/>
                    <a:gd name="T85" fmla="*/ 99 h 438"/>
                    <a:gd name="T86" fmla="*/ 153 w 404"/>
                    <a:gd name="T87" fmla="*/ 74 h 438"/>
                    <a:gd name="T88" fmla="*/ 144 w 404"/>
                    <a:gd name="T89" fmla="*/ 45 h 438"/>
                    <a:gd name="T90" fmla="*/ 173 w 404"/>
                    <a:gd name="T91" fmla="*/ 43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04" h="438">
                      <a:moveTo>
                        <a:pt x="208" y="10"/>
                      </a:moveTo>
                      <a:lnTo>
                        <a:pt x="218" y="0"/>
                      </a:lnTo>
                      <a:lnTo>
                        <a:pt x="225" y="3"/>
                      </a:lnTo>
                      <a:lnTo>
                        <a:pt x="244" y="25"/>
                      </a:lnTo>
                      <a:lnTo>
                        <a:pt x="240" y="35"/>
                      </a:lnTo>
                      <a:lnTo>
                        <a:pt x="249" y="39"/>
                      </a:lnTo>
                      <a:lnTo>
                        <a:pt x="251" y="55"/>
                      </a:lnTo>
                      <a:lnTo>
                        <a:pt x="238" y="67"/>
                      </a:lnTo>
                      <a:lnTo>
                        <a:pt x="238" y="86"/>
                      </a:lnTo>
                      <a:lnTo>
                        <a:pt x="221" y="90"/>
                      </a:lnTo>
                      <a:lnTo>
                        <a:pt x="221" y="103"/>
                      </a:lnTo>
                      <a:lnTo>
                        <a:pt x="208" y="116"/>
                      </a:lnTo>
                      <a:lnTo>
                        <a:pt x="208" y="131"/>
                      </a:lnTo>
                      <a:lnTo>
                        <a:pt x="218" y="141"/>
                      </a:lnTo>
                      <a:lnTo>
                        <a:pt x="218" y="155"/>
                      </a:lnTo>
                      <a:lnTo>
                        <a:pt x="222" y="170"/>
                      </a:lnTo>
                      <a:lnTo>
                        <a:pt x="217" y="183"/>
                      </a:lnTo>
                      <a:lnTo>
                        <a:pt x="222" y="190"/>
                      </a:lnTo>
                      <a:lnTo>
                        <a:pt x="234" y="177"/>
                      </a:lnTo>
                      <a:lnTo>
                        <a:pt x="241" y="157"/>
                      </a:lnTo>
                      <a:lnTo>
                        <a:pt x="257" y="153"/>
                      </a:lnTo>
                      <a:lnTo>
                        <a:pt x="276" y="161"/>
                      </a:lnTo>
                      <a:lnTo>
                        <a:pt x="286" y="173"/>
                      </a:lnTo>
                      <a:lnTo>
                        <a:pt x="302" y="158"/>
                      </a:lnTo>
                      <a:lnTo>
                        <a:pt x="310" y="167"/>
                      </a:lnTo>
                      <a:lnTo>
                        <a:pt x="314" y="177"/>
                      </a:lnTo>
                      <a:lnTo>
                        <a:pt x="329" y="176"/>
                      </a:lnTo>
                      <a:lnTo>
                        <a:pt x="339" y="167"/>
                      </a:lnTo>
                      <a:lnTo>
                        <a:pt x="353" y="167"/>
                      </a:lnTo>
                      <a:lnTo>
                        <a:pt x="363" y="176"/>
                      </a:lnTo>
                      <a:lnTo>
                        <a:pt x="379" y="183"/>
                      </a:lnTo>
                      <a:lnTo>
                        <a:pt x="394" y="198"/>
                      </a:lnTo>
                      <a:lnTo>
                        <a:pt x="404" y="206"/>
                      </a:lnTo>
                      <a:lnTo>
                        <a:pt x="401" y="222"/>
                      </a:lnTo>
                      <a:lnTo>
                        <a:pt x="385" y="237"/>
                      </a:lnTo>
                      <a:lnTo>
                        <a:pt x="369" y="243"/>
                      </a:lnTo>
                      <a:lnTo>
                        <a:pt x="352" y="260"/>
                      </a:lnTo>
                      <a:lnTo>
                        <a:pt x="352" y="276"/>
                      </a:lnTo>
                      <a:lnTo>
                        <a:pt x="362" y="286"/>
                      </a:lnTo>
                      <a:lnTo>
                        <a:pt x="358" y="301"/>
                      </a:lnTo>
                      <a:lnTo>
                        <a:pt x="358" y="317"/>
                      </a:lnTo>
                      <a:lnTo>
                        <a:pt x="336" y="332"/>
                      </a:lnTo>
                      <a:lnTo>
                        <a:pt x="318" y="332"/>
                      </a:lnTo>
                      <a:lnTo>
                        <a:pt x="318" y="311"/>
                      </a:lnTo>
                      <a:lnTo>
                        <a:pt x="298" y="313"/>
                      </a:lnTo>
                      <a:lnTo>
                        <a:pt x="276" y="291"/>
                      </a:lnTo>
                      <a:lnTo>
                        <a:pt x="257" y="302"/>
                      </a:lnTo>
                      <a:lnTo>
                        <a:pt x="247" y="321"/>
                      </a:lnTo>
                      <a:lnTo>
                        <a:pt x="241" y="339"/>
                      </a:lnTo>
                      <a:lnTo>
                        <a:pt x="230" y="350"/>
                      </a:lnTo>
                      <a:lnTo>
                        <a:pt x="212" y="350"/>
                      </a:lnTo>
                      <a:lnTo>
                        <a:pt x="204" y="342"/>
                      </a:lnTo>
                      <a:lnTo>
                        <a:pt x="186" y="361"/>
                      </a:lnTo>
                      <a:lnTo>
                        <a:pt x="186" y="388"/>
                      </a:lnTo>
                      <a:lnTo>
                        <a:pt x="169" y="404"/>
                      </a:lnTo>
                      <a:lnTo>
                        <a:pt x="157" y="416"/>
                      </a:lnTo>
                      <a:lnTo>
                        <a:pt x="148" y="438"/>
                      </a:lnTo>
                      <a:lnTo>
                        <a:pt x="132" y="419"/>
                      </a:lnTo>
                      <a:lnTo>
                        <a:pt x="128" y="396"/>
                      </a:lnTo>
                      <a:lnTo>
                        <a:pt x="128" y="381"/>
                      </a:lnTo>
                      <a:lnTo>
                        <a:pt x="122" y="366"/>
                      </a:lnTo>
                      <a:lnTo>
                        <a:pt x="122" y="336"/>
                      </a:lnTo>
                      <a:lnTo>
                        <a:pt x="106" y="326"/>
                      </a:lnTo>
                      <a:lnTo>
                        <a:pt x="99" y="302"/>
                      </a:lnTo>
                      <a:lnTo>
                        <a:pt x="79" y="298"/>
                      </a:lnTo>
                      <a:lnTo>
                        <a:pt x="63" y="289"/>
                      </a:lnTo>
                      <a:lnTo>
                        <a:pt x="55" y="301"/>
                      </a:lnTo>
                      <a:lnTo>
                        <a:pt x="44" y="291"/>
                      </a:lnTo>
                      <a:lnTo>
                        <a:pt x="26" y="301"/>
                      </a:lnTo>
                      <a:lnTo>
                        <a:pt x="12" y="291"/>
                      </a:lnTo>
                      <a:lnTo>
                        <a:pt x="0" y="273"/>
                      </a:lnTo>
                      <a:lnTo>
                        <a:pt x="0" y="273"/>
                      </a:lnTo>
                      <a:lnTo>
                        <a:pt x="15" y="253"/>
                      </a:lnTo>
                      <a:lnTo>
                        <a:pt x="26" y="241"/>
                      </a:lnTo>
                      <a:lnTo>
                        <a:pt x="42" y="238"/>
                      </a:lnTo>
                      <a:lnTo>
                        <a:pt x="63" y="250"/>
                      </a:lnTo>
                      <a:lnTo>
                        <a:pt x="90" y="224"/>
                      </a:lnTo>
                      <a:lnTo>
                        <a:pt x="65" y="198"/>
                      </a:lnTo>
                      <a:lnTo>
                        <a:pt x="44" y="183"/>
                      </a:lnTo>
                      <a:lnTo>
                        <a:pt x="60" y="169"/>
                      </a:lnTo>
                      <a:lnTo>
                        <a:pt x="83" y="160"/>
                      </a:lnTo>
                      <a:lnTo>
                        <a:pt x="93" y="170"/>
                      </a:lnTo>
                      <a:lnTo>
                        <a:pt x="103" y="157"/>
                      </a:lnTo>
                      <a:lnTo>
                        <a:pt x="131" y="157"/>
                      </a:lnTo>
                      <a:lnTo>
                        <a:pt x="134" y="112"/>
                      </a:lnTo>
                      <a:lnTo>
                        <a:pt x="145" y="99"/>
                      </a:lnTo>
                      <a:lnTo>
                        <a:pt x="153" y="91"/>
                      </a:lnTo>
                      <a:lnTo>
                        <a:pt x="153" y="74"/>
                      </a:lnTo>
                      <a:lnTo>
                        <a:pt x="166" y="67"/>
                      </a:lnTo>
                      <a:lnTo>
                        <a:pt x="144" y="45"/>
                      </a:lnTo>
                      <a:lnTo>
                        <a:pt x="154" y="36"/>
                      </a:lnTo>
                      <a:lnTo>
                        <a:pt x="173" y="43"/>
                      </a:lnTo>
                      <a:lnTo>
                        <a:pt x="208" y="10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0" name="Freeform 11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3BB685D-184B-4A91-B2EF-9BE819B86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721" y="8964994"/>
                  <a:ext cx="633413" cy="722313"/>
                </a:xfrm>
                <a:custGeom>
                  <a:avLst/>
                  <a:gdLst>
                    <a:gd name="T0" fmla="*/ 147 w 399"/>
                    <a:gd name="T1" fmla="*/ 398 h 455"/>
                    <a:gd name="T2" fmla="*/ 172 w 399"/>
                    <a:gd name="T3" fmla="*/ 404 h 455"/>
                    <a:gd name="T4" fmla="*/ 192 w 399"/>
                    <a:gd name="T5" fmla="*/ 378 h 455"/>
                    <a:gd name="T6" fmla="*/ 215 w 399"/>
                    <a:gd name="T7" fmla="*/ 362 h 455"/>
                    <a:gd name="T8" fmla="*/ 234 w 399"/>
                    <a:gd name="T9" fmla="*/ 372 h 455"/>
                    <a:gd name="T10" fmla="*/ 237 w 399"/>
                    <a:gd name="T11" fmla="*/ 353 h 455"/>
                    <a:gd name="T12" fmla="*/ 253 w 399"/>
                    <a:gd name="T13" fmla="*/ 333 h 455"/>
                    <a:gd name="T14" fmla="*/ 282 w 399"/>
                    <a:gd name="T15" fmla="*/ 327 h 455"/>
                    <a:gd name="T16" fmla="*/ 284 w 399"/>
                    <a:gd name="T17" fmla="*/ 304 h 455"/>
                    <a:gd name="T18" fmla="*/ 294 w 399"/>
                    <a:gd name="T19" fmla="*/ 286 h 455"/>
                    <a:gd name="T20" fmla="*/ 288 w 399"/>
                    <a:gd name="T21" fmla="*/ 245 h 455"/>
                    <a:gd name="T22" fmla="*/ 304 w 399"/>
                    <a:gd name="T23" fmla="*/ 206 h 455"/>
                    <a:gd name="T24" fmla="*/ 333 w 399"/>
                    <a:gd name="T25" fmla="*/ 193 h 455"/>
                    <a:gd name="T26" fmla="*/ 368 w 399"/>
                    <a:gd name="T27" fmla="*/ 154 h 455"/>
                    <a:gd name="T28" fmla="*/ 378 w 399"/>
                    <a:gd name="T29" fmla="*/ 107 h 455"/>
                    <a:gd name="T30" fmla="*/ 399 w 399"/>
                    <a:gd name="T31" fmla="*/ 82 h 455"/>
                    <a:gd name="T32" fmla="*/ 340 w 399"/>
                    <a:gd name="T33" fmla="*/ 68 h 455"/>
                    <a:gd name="T34" fmla="*/ 295 w 399"/>
                    <a:gd name="T35" fmla="*/ 40 h 455"/>
                    <a:gd name="T36" fmla="*/ 279 w 399"/>
                    <a:gd name="T37" fmla="*/ 53 h 455"/>
                    <a:gd name="T38" fmla="*/ 263 w 399"/>
                    <a:gd name="T39" fmla="*/ 49 h 455"/>
                    <a:gd name="T40" fmla="*/ 243 w 399"/>
                    <a:gd name="T41" fmla="*/ 56 h 455"/>
                    <a:gd name="T42" fmla="*/ 211 w 399"/>
                    <a:gd name="T43" fmla="*/ 58 h 455"/>
                    <a:gd name="T44" fmla="*/ 176 w 399"/>
                    <a:gd name="T45" fmla="*/ 34 h 455"/>
                    <a:gd name="T46" fmla="*/ 153 w 399"/>
                    <a:gd name="T47" fmla="*/ 26 h 455"/>
                    <a:gd name="T48" fmla="*/ 150 w 399"/>
                    <a:gd name="T49" fmla="*/ 5 h 455"/>
                    <a:gd name="T50" fmla="*/ 128 w 399"/>
                    <a:gd name="T51" fmla="*/ 11 h 455"/>
                    <a:gd name="T52" fmla="*/ 115 w 399"/>
                    <a:gd name="T53" fmla="*/ 11 h 455"/>
                    <a:gd name="T54" fmla="*/ 86 w 399"/>
                    <a:gd name="T55" fmla="*/ 18 h 455"/>
                    <a:gd name="T56" fmla="*/ 96 w 399"/>
                    <a:gd name="T57" fmla="*/ 39 h 455"/>
                    <a:gd name="T58" fmla="*/ 90 w 399"/>
                    <a:gd name="T59" fmla="*/ 55 h 455"/>
                    <a:gd name="T60" fmla="*/ 121 w 399"/>
                    <a:gd name="T61" fmla="*/ 77 h 455"/>
                    <a:gd name="T62" fmla="*/ 128 w 399"/>
                    <a:gd name="T63" fmla="*/ 101 h 455"/>
                    <a:gd name="T64" fmla="*/ 96 w 399"/>
                    <a:gd name="T65" fmla="*/ 122 h 455"/>
                    <a:gd name="T66" fmla="*/ 79 w 399"/>
                    <a:gd name="T67" fmla="*/ 155 h 455"/>
                    <a:gd name="T68" fmla="*/ 85 w 399"/>
                    <a:gd name="T69" fmla="*/ 180 h 455"/>
                    <a:gd name="T70" fmla="*/ 85 w 399"/>
                    <a:gd name="T71" fmla="*/ 196 h 455"/>
                    <a:gd name="T72" fmla="*/ 58 w 399"/>
                    <a:gd name="T73" fmla="*/ 231 h 455"/>
                    <a:gd name="T74" fmla="*/ 45 w 399"/>
                    <a:gd name="T75" fmla="*/ 277 h 455"/>
                    <a:gd name="T76" fmla="*/ 31 w 399"/>
                    <a:gd name="T77" fmla="*/ 325 h 455"/>
                    <a:gd name="T78" fmla="*/ 0 w 399"/>
                    <a:gd name="T79" fmla="*/ 353 h 455"/>
                    <a:gd name="T80" fmla="*/ 24 w 399"/>
                    <a:gd name="T81" fmla="*/ 376 h 455"/>
                    <a:gd name="T82" fmla="*/ 44 w 399"/>
                    <a:gd name="T83" fmla="*/ 404 h 455"/>
                    <a:gd name="T84" fmla="*/ 73 w 399"/>
                    <a:gd name="T85" fmla="*/ 422 h 455"/>
                    <a:gd name="T86" fmla="*/ 96 w 399"/>
                    <a:gd name="T87" fmla="*/ 451 h 455"/>
                    <a:gd name="T88" fmla="*/ 119 w 399"/>
                    <a:gd name="T89" fmla="*/ 451 h 455"/>
                    <a:gd name="T90" fmla="*/ 140 w 399"/>
                    <a:gd name="T91" fmla="*/ 429 h 4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99" h="455">
                      <a:moveTo>
                        <a:pt x="140" y="411"/>
                      </a:moveTo>
                      <a:lnTo>
                        <a:pt x="147" y="398"/>
                      </a:lnTo>
                      <a:lnTo>
                        <a:pt x="153" y="404"/>
                      </a:lnTo>
                      <a:lnTo>
                        <a:pt x="172" y="404"/>
                      </a:lnTo>
                      <a:lnTo>
                        <a:pt x="188" y="397"/>
                      </a:lnTo>
                      <a:lnTo>
                        <a:pt x="192" y="378"/>
                      </a:lnTo>
                      <a:lnTo>
                        <a:pt x="202" y="362"/>
                      </a:lnTo>
                      <a:lnTo>
                        <a:pt x="215" y="362"/>
                      </a:lnTo>
                      <a:lnTo>
                        <a:pt x="227" y="379"/>
                      </a:lnTo>
                      <a:lnTo>
                        <a:pt x="234" y="372"/>
                      </a:lnTo>
                      <a:lnTo>
                        <a:pt x="244" y="362"/>
                      </a:lnTo>
                      <a:lnTo>
                        <a:pt x="237" y="353"/>
                      </a:lnTo>
                      <a:lnTo>
                        <a:pt x="236" y="344"/>
                      </a:lnTo>
                      <a:lnTo>
                        <a:pt x="253" y="333"/>
                      </a:lnTo>
                      <a:lnTo>
                        <a:pt x="271" y="336"/>
                      </a:lnTo>
                      <a:lnTo>
                        <a:pt x="282" y="327"/>
                      </a:lnTo>
                      <a:lnTo>
                        <a:pt x="294" y="314"/>
                      </a:lnTo>
                      <a:lnTo>
                        <a:pt x="284" y="304"/>
                      </a:lnTo>
                      <a:lnTo>
                        <a:pt x="284" y="296"/>
                      </a:lnTo>
                      <a:lnTo>
                        <a:pt x="294" y="286"/>
                      </a:lnTo>
                      <a:lnTo>
                        <a:pt x="300" y="264"/>
                      </a:lnTo>
                      <a:lnTo>
                        <a:pt x="288" y="245"/>
                      </a:lnTo>
                      <a:lnTo>
                        <a:pt x="288" y="221"/>
                      </a:lnTo>
                      <a:lnTo>
                        <a:pt x="304" y="206"/>
                      </a:lnTo>
                      <a:lnTo>
                        <a:pt x="320" y="206"/>
                      </a:lnTo>
                      <a:lnTo>
                        <a:pt x="333" y="193"/>
                      </a:lnTo>
                      <a:lnTo>
                        <a:pt x="348" y="171"/>
                      </a:lnTo>
                      <a:lnTo>
                        <a:pt x="368" y="154"/>
                      </a:lnTo>
                      <a:lnTo>
                        <a:pt x="378" y="128"/>
                      </a:lnTo>
                      <a:lnTo>
                        <a:pt x="378" y="107"/>
                      </a:lnTo>
                      <a:lnTo>
                        <a:pt x="399" y="97"/>
                      </a:lnTo>
                      <a:lnTo>
                        <a:pt x="399" y="82"/>
                      </a:lnTo>
                      <a:lnTo>
                        <a:pt x="365" y="77"/>
                      </a:lnTo>
                      <a:lnTo>
                        <a:pt x="340" y="68"/>
                      </a:lnTo>
                      <a:lnTo>
                        <a:pt x="319" y="56"/>
                      </a:lnTo>
                      <a:lnTo>
                        <a:pt x="295" y="40"/>
                      </a:lnTo>
                      <a:lnTo>
                        <a:pt x="285" y="40"/>
                      </a:lnTo>
                      <a:lnTo>
                        <a:pt x="279" y="53"/>
                      </a:lnTo>
                      <a:lnTo>
                        <a:pt x="269" y="56"/>
                      </a:lnTo>
                      <a:lnTo>
                        <a:pt x="263" y="49"/>
                      </a:lnTo>
                      <a:lnTo>
                        <a:pt x="253" y="46"/>
                      </a:lnTo>
                      <a:lnTo>
                        <a:pt x="243" y="56"/>
                      </a:lnTo>
                      <a:lnTo>
                        <a:pt x="226" y="49"/>
                      </a:lnTo>
                      <a:lnTo>
                        <a:pt x="211" y="58"/>
                      </a:lnTo>
                      <a:lnTo>
                        <a:pt x="197" y="43"/>
                      </a:lnTo>
                      <a:lnTo>
                        <a:pt x="176" y="34"/>
                      </a:lnTo>
                      <a:lnTo>
                        <a:pt x="163" y="39"/>
                      </a:lnTo>
                      <a:lnTo>
                        <a:pt x="153" y="26"/>
                      </a:lnTo>
                      <a:lnTo>
                        <a:pt x="156" y="14"/>
                      </a:lnTo>
                      <a:lnTo>
                        <a:pt x="150" y="5"/>
                      </a:lnTo>
                      <a:lnTo>
                        <a:pt x="138" y="1"/>
                      </a:lnTo>
                      <a:lnTo>
                        <a:pt x="128" y="11"/>
                      </a:lnTo>
                      <a:lnTo>
                        <a:pt x="121" y="4"/>
                      </a:lnTo>
                      <a:lnTo>
                        <a:pt x="115" y="11"/>
                      </a:lnTo>
                      <a:lnTo>
                        <a:pt x="95" y="0"/>
                      </a:lnTo>
                      <a:lnTo>
                        <a:pt x="86" y="18"/>
                      </a:lnTo>
                      <a:lnTo>
                        <a:pt x="96" y="27"/>
                      </a:lnTo>
                      <a:lnTo>
                        <a:pt x="96" y="39"/>
                      </a:lnTo>
                      <a:lnTo>
                        <a:pt x="80" y="46"/>
                      </a:lnTo>
                      <a:lnTo>
                        <a:pt x="90" y="55"/>
                      </a:lnTo>
                      <a:lnTo>
                        <a:pt x="106" y="62"/>
                      </a:lnTo>
                      <a:lnTo>
                        <a:pt x="121" y="77"/>
                      </a:lnTo>
                      <a:lnTo>
                        <a:pt x="131" y="85"/>
                      </a:lnTo>
                      <a:lnTo>
                        <a:pt x="128" y="101"/>
                      </a:lnTo>
                      <a:lnTo>
                        <a:pt x="112" y="116"/>
                      </a:lnTo>
                      <a:lnTo>
                        <a:pt x="96" y="122"/>
                      </a:lnTo>
                      <a:lnTo>
                        <a:pt x="79" y="139"/>
                      </a:lnTo>
                      <a:lnTo>
                        <a:pt x="79" y="155"/>
                      </a:lnTo>
                      <a:lnTo>
                        <a:pt x="89" y="165"/>
                      </a:lnTo>
                      <a:lnTo>
                        <a:pt x="85" y="180"/>
                      </a:lnTo>
                      <a:lnTo>
                        <a:pt x="85" y="196"/>
                      </a:lnTo>
                      <a:lnTo>
                        <a:pt x="85" y="196"/>
                      </a:lnTo>
                      <a:lnTo>
                        <a:pt x="63" y="211"/>
                      </a:lnTo>
                      <a:lnTo>
                        <a:pt x="58" y="231"/>
                      </a:lnTo>
                      <a:lnTo>
                        <a:pt x="58" y="256"/>
                      </a:lnTo>
                      <a:lnTo>
                        <a:pt x="45" y="277"/>
                      </a:lnTo>
                      <a:lnTo>
                        <a:pt x="42" y="301"/>
                      </a:lnTo>
                      <a:lnTo>
                        <a:pt x="31" y="325"/>
                      </a:lnTo>
                      <a:lnTo>
                        <a:pt x="0" y="341"/>
                      </a:lnTo>
                      <a:lnTo>
                        <a:pt x="0" y="353"/>
                      </a:lnTo>
                      <a:lnTo>
                        <a:pt x="12" y="372"/>
                      </a:lnTo>
                      <a:lnTo>
                        <a:pt x="24" y="376"/>
                      </a:lnTo>
                      <a:lnTo>
                        <a:pt x="24" y="388"/>
                      </a:lnTo>
                      <a:lnTo>
                        <a:pt x="44" y="404"/>
                      </a:lnTo>
                      <a:lnTo>
                        <a:pt x="64" y="404"/>
                      </a:lnTo>
                      <a:lnTo>
                        <a:pt x="73" y="422"/>
                      </a:lnTo>
                      <a:lnTo>
                        <a:pt x="89" y="424"/>
                      </a:lnTo>
                      <a:lnTo>
                        <a:pt x="96" y="451"/>
                      </a:lnTo>
                      <a:lnTo>
                        <a:pt x="108" y="455"/>
                      </a:lnTo>
                      <a:lnTo>
                        <a:pt x="119" y="451"/>
                      </a:lnTo>
                      <a:lnTo>
                        <a:pt x="133" y="436"/>
                      </a:lnTo>
                      <a:lnTo>
                        <a:pt x="140" y="429"/>
                      </a:lnTo>
                      <a:lnTo>
                        <a:pt x="140" y="411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1" name="Freeform 11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1551F9C-1084-4259-8608-645985704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6284" y="9234869"/>
                  <a:ext cx="298450" cy="365125"/>
                </a:xfrm>
                <a:custGeom>
                  <a:avLst/>
                  <a:gdLst>
                    <a:gd name="T0" fmla="*/ 89 w 188"/>
                    <a:gd name="T1" fmla="*/ 222 h 230"/>
                    <a:gd name="T2" fmla="*/ 83 w 188"/>
                    <a:gd name="T3" fmla="*/ 230 h 230"/>
                    <a:gd name="T4" fmla="*/ 69 w 188"/>
                    <a:gd name="T5" fmla="*/ 224 h 230"/>
                    <a:gd name="T6" fmla="*/ 67 w 188"/>
                    <a:gd name="T7" fmla="*/ 215 h 230"/>
                    <a:gd name="T8" fmla="*/ 80 w 188"/>
                    <a:gd name="T9" fmla="*/ 208 h 230"/>
                    <a:gd name="T10" fmla="*/ 67 w 188"/>
                    <a:gd name="T11" fmla="*/ 198 h 230"/>
                    <a:gd name="T12" fmla="*/ 64 w 188"/>
                    <a:gd name="T13" fmla="*/ 180 h 230"/>
                    <a:gd name="T14" fmla="*/ 54 w 188"/>
                    <a:gd name="T15" fmla="*/ 179 h 230"/>
                    <a:gd name="T16" fmla="*/ 47 w 188"/>
                    <a:gd name="T17" fmla="*/ 170 h 230"/>
                    <a:gd name="T18" fmla="*/ 29 w 188"/>
                    <a:gd name="T19" fmla="*/ 163 h 230"/>
                    <a:gd name="T20" fmla="*/ 21 w 188"/>
                    <a:gd name="T21" fmla="*/ 150 h 230"/>
                    <a:gd name="T22" fmla="*/ 0 w 188"/>
                    <a:gd name="T23" fmla="*/ 147 h 230"/>
                    <a:gd name="T24" fmla="*/ 9 w 188"/>
                    <a:gd name="T25" fmla="*/ 125 h 230"/>
                    <a:gd name="T26" fmla="*/ 9 w 188"/>
                    <a:gd name="T27" fmla="*/ 125 h 230"/>
                    <a:gd name="T28" fmla="*/ 38 w 188"/>
                    <a:gd name="T29" fmla="*/ 97 h 230"/>
                    <a:gd name="T30" fmla="*/ 38 w 188"/>
                    <a:gd name="T31" fmla="*/ 70 h 230"/>
                    <a:gd name="T32" fmla="*/ 56 w 188"/>
                    <a:gd name="T33" fmla="*/ 51 h 230"/>
                    <a:gd name="T34" fmla="*/ 64 w 188"/>
                    <a:gd name="T35" fmla="*/ 59 h 230"/>
                    <a:gd name="T36" fmla="*/ 82 w 188"/>
                    <a:gd name="T37" fmla="*/ 59 h 230"/>
                    <a:gd name="T38" fmla="*/ 93 w 188"/>
                    <a:gd name="T39" fmla="*/ 48 h 230"/>
                    <a:gd name="T40" fmla="*/ 99 w 188"/>
                    <a:gd name="T41" fmla="*/ 30 h 230"/>
                    <a:gd name="T42" fmla="*/ 109 w 188"/>
                    <a:gd name="T43" fmla="*/ 11 h 230"/>
                    <a:gd name="T44" fmla="*/ 128 w 188"/>
                    <a:gd name="T45" fmla="*/ 0 h 230"/>
                    <a:gd name="T46" fmla="*/ 150 w 188"/>
                    <a:gd name="T47" fmla="*/ 22 h 230"/>
                    <a:gd name="T48" fmla="*/ 170 w 188"/>
                    <a:gd name="T49" fmla="*/ 20 h 230"/>
                    <a:gd name="T50" fmla="*/ 170 w 188"/>
                    <a:gd name="T51" fmla="*/ 41 h 230"/>
                    <a:gd name="T52" fmla="*/ 188 w 188"/>
                    <a:gd name="T53" fmla="*/ 41 h 230"/>
                    <a:gd name="T54" fmla="*/ 183 w 188"/>
                    <a:gd name="T55" fmla="*/ 61 h 230"/>
                    <a:gd name="T56" fmla="*/ 183 w 188"/>
                    <a:gd name="T57" fmla="*/ 86 h 230"/>
                    <a:gd name="T58" fmla="*/ 170 w 188"/>
                    <a:gd name="T59" fmla="*/ 107 h 230"/>
                    <a:gd name="T60" fmla="*/ 167 w 188"/>
                    <a:gd name="T61" fmla="*/ 131 h 230"/>
                    <a:gd name="T62" fmla="*/ 156 w 188"/>
                    <a:gd name="T63" fmla="*/ 155 h 230"/>
                    <a:gd name="T64" fmla="*/ 125 w 188"/>
                    <a:gd name="T65" fmla="*/ 171 h 230"/>
                    <a:gd name="T66" fmla="*/ 125 w 188"/>
                    <a:gd name="T67" fmla="*/ 183 h 230"/>
                    <a:gd name="T68" fmla="*/ 137 w 188"/>
                    <a:gd name="T69" fmla="*/ 202 h 230"/>
                    <a:gd name="T70" fmla="*/ 127 w 188"/>
                    <a:gd name="T71" fmla="*/ 212 h 230"/>
                    <a:gd name="T72" fmla="*/ 89 w 188"/>
                    <a:gd name="T73" fmla="*/ 222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88" h="230">
                      <a:moveTo>
                        <a:pt x="89" y="222"/>
                      </a:moveTo>
                      <a:lnTo>
                        <a:pt x="83" y="230"/>
                      </a:lnTo>
                      <a:lnTo>
                        <a:pt x="69" y="224"/>
                      </a:lnTo>
                      <a:lnTo>
                        <a:pt x="67" y="215"/>
                      </a:lnTo>
                      <a:lnTo>
                        <a:pt x="80" y="208"/>
                      </a:lnTo>
                      <a:lnTo>
                        <a:pt x="67" y="198"/>
                      </a:lnTo>
                      <a:lnTo>
                        <a:pt x="64" y="180"/>
                      </a:lnTo>
                      <a:lnTo>
                        <a:pt x="54" y="179"/>
                      </a:lnTo>
                      <a:lnTo>
                        <a:pt x="47" y="170"/>
                      </a:lnTo>
                      <a:lnTo>
                        <a:pt x="29" y="163"/>
                      </a:lnTo>
                      <a:lnTo>
                        <a:pt x="21" y="150"/>
                      </a:lnTo>
                      <a:lnTo>
                        <a:pt x="0" y="147"/>
                      </a:lnTo>
                      <a:lnTo>
                        <a:pt x="9" y="125"/>
                      </a:lnTo>
                      <a:lnTo>
                        <a:pt x="9" y="125"/>
                      </a:lnTo>
                      <a:lnTo>
                        <a:pt x="38" y="97"/>
                      </a:lnTo>
                      <a:lnTo>
                        <a:pt x="38" y="70"/>
                      </a:lnTo>
                      <a:lnTo>
                        <a:pt x="56" y="51"/>
                      </a:lnTo>
                      <a:lnTo>
                        <a:pt x="64" y="59"/>
                      </a:lnTo>
                      <a:lnTo>
                        <a:pt x="82" y="59"/>
                      </a:lnTo>
                      <a:lnTo>
                        <a:pt x="93" y="48"/>
                      </a:lnTo>
                      <a:lnTo>
                        <a:pt x="99" y="30"/>
                      </a:lnTo>
                      <a:lnTo>
                        <a:pt x="109" y="11"/>
                      </a:lnTo>
                      <a:lnTo>
                        <a:pt x="128" y="0"/>
                      </a:lnTo>
                      <a:lnTo>
                        <a:pt x="150" y="22"/>
                      </a:lnTo>
                      <a:lnTo>
                        <a:pt x="170" y="20"/>
                      </a:lnTo>
                      <a:lnTo>
                        <a:pt x="170" y="41"/>
                      </a:lnTo>
                      <a:lnTo>
                        <a:pt x="188" y="41"/>
                      </a:lnTo>
                      <a:lnTo>
                        <a:pt x="183" y="61"/>
                      </a:lnTo>
                      <a:lnTo>
                        <a:pt x="183" y="86"/>
                      </a:lnTo>
                      <a:lnTo>
                        <a:pt x="170" y="107"/>
                      </a:lnTo>
                      <a:lnTo>
                        <a:pt x="167" y="131"/>
                      </a:lnTo>
                      <a:lnTo>
                        <a:pt x="156" y="155"/>
                      </a:lnTo>
                      <a:lnTo>
                        <a:pt x="125" y="171"/>
                      </a:lnTo>
                      <a:lnTo>
                        <a:pt x="125" y="183"/>
                      </a:lnTo>
                      <a:lnTo>
                        <a:pt x="137" y="202"/>
                      </a:lnTo>
                      <a:lnTo>
                        <a:pt x="127" y="212"/>
                      </a:lnTo>
                      <a:lnTo>
                        <a:pt x="89" y="222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102" name="Freeform 2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F60100C-6F58-4D2B-82D1-3D18D8D551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2909" y="9726994"/>
                  <a:ext cx="758825" cy="741363"/>
                </a:xfrm>
                <a:custGeom>
                  <a:avLst/>
                  <a:gdLst>
                    <a:gd name="T0" fmla="*/ 255 w 478"/>
                    <a:gd name="T1" fmla="*/ 362 h 467"/>
                    <a:gd name="T2" fmla="*/ 220 w 478"/>
                    <a:gd name="T3" fmla="*/ 339 h 467"/>
                    <a:gd name="T4" fmla="*/ 178 w 478"/>
                    <a:gd name="T5" fmla="*/ 352 h 467"/>
                    <a:gd name="T6" fmla="*/ 151 w 478"/>
                    <a:gd name="T7" fmla="*/ 324 h 467"/>
                    <a:gd name="T8" fmla="*/ 122 w 478"/>
                    <a:gd name="T9" fmla="*/ 330 h 467"/>
                    <a:gd name="T10" fmla="*/ 110 w 478"/>
                    <a:gd name="T11" fmla="*/ 314 h 467"/>
                    <a:gd name="T12" fmla="*/ 113 w 478"/>
                    <a:gd name="T13" fmla="*/ 286 h 467"/>
                    <a:gd name="T14" fmla="*/ 100 w 478"/>
                    <a:gd name="T15" fmla="*/ 234 h 467"/>
                    <a:gd name="T16" fmla="*/ 62 w 478"/>
                    <a:gd name="T17" fmla="*/ 208 h 467"/>
                    <a:gd name="T18" fmla="*/ 43 w 478"/>
                    <a:gd name="T19" fmla="*/ 179 h 467"/>
                    <a:gd name="T20" fmla="*/ 5 w 478"/>
                    <a:gd name="T21" fmla="*/ 183 h 467"/>
                    <a:gd name="T22" fmla="*/ 0 w 478"/>
                    <a:gd name="T23" fmla="*/ 145 h 467"/>
                    <a:gd name="T24" fmla="*/ 34 w 478"/>
                    <a:gd name="T25" fmla="*/ 135 h 467"/>
                    <a:gd name="T26" fmla="*/ 62 w 478"/>
                    <a:gd name="T27" fmla="*/ 102 h 467"/>
                    <a:gd name="T28" fmla="*/ 79 w 478"/>
                    <a:gd name="T29" fmla="*/ 91 h 467"/>
                    <a:gd name="T30" fmla="*/ 119 w 478"/>
                    <a:gd name="T31" fmla="*/ 55 h 467"/>
                    <a:gd name="T32" fmla="*/ 158 w 478"/>
                    <a:gd name="T33" fmla="*/ 26 h 467"/>
                    <a:gd name="T34" fmla="*/ 180 w 478"/>
                    <a:gd name="T35" fmla="*/ 0 h 467"/>
                    <a:gd name="T36" fmla="*/ 186 w 478"/>
                    <a:gd name="T37" fmla="*/ 27 h 467"/>
                    <a:gd name="T38" fmla="*/ 202 w 478"/>
                    <a:gd name="T39" fmla="*/ 46 h 467"/>
                    <a:gd name="T40" fmla="*/ 207 w 478"/>
                    <a:gd name="T41" fmla="*/ 80 h 467"/>
                    <a:gd name="T42" fmla="*/ 213 w 478"/>
                    <a:gd name="T43" fmla="*/ 113 h 467"/>
                    <a:gd name="T44" fmla="*/ 234 w 478"/>
                    <a:gd name="T45" fmla="*/ 147 h 467"/>
                    <a:gd name="T46" fmla="*/ 241 w 478"/>
                    <a:gd name="T47" fmla="*/ 182 h 467"/>
                    <a:gd name="T48" fmla="*/ 235 w 478"/>
                    <a:gd name="T49" fmla="*/ 214 h 467"/>
                    <a:gd name="T50" fmla="*/ 242 w 478"/>
                    <a:gd name="T51" fmla="*/ 230 h 467"/>
                    <a:gd name="T52" fmla="*/ 268 w 478"/>
                    <a:gd name="T53" fmla="*/ 219 h 467"/>
                    <a:gd name="T54" fmla="*/ 268 w 478"/>
                    <a:gd name="T55" fmla="*/ 244 h 467"/>
                    <a:gd name="T56" fmla="*/ 257 w 478"/>
                    <a:gd name="T57" fmla="*/ 259 h 467"/>
                    <a:gd name="T58" fmla="*/ 264 w 478"/>
                    <a:gd name="T59" fmla="*/ 281 h 467"/>
                    <a:gd name="T60" fmla="*/ 261 w 478"/>
                    <a:gd name="T61" fmla="*/ 301 h 467"/>
                    <a:gd name="T62" fmla="*/ 273 w 478"/>
                    <a:gd name="T63" fmla="*/ 310 h 467"/>
                    <a:gd name="T64" fmla="*/ 296 w 478"/>
                    <a:gd name="T65" fmla="*/ 315 h 467"/>
                    <a:gd name="T66" fmla="*/ 315 w 478"/>
                    <a:gd name="T67" fmla="*/ 313 h 467"/>
                    <a:gd name="T68" fmla="*/ 328 w 478"/>
                    <a:gd name="T69" fmla="*/ 329 h 467"/>
                    <a:gd name="T70" fmla="*/ 353 w 478"/>
                    <a:gd name="T71" fmla="*/ 323 h 467"/>
                    <a:gd name="T72" fmla="*/ 377 w 478"/>
                    <a:gd name="T73" fmla="*/ 304 h 467"/>
                    <a:gd name="T74" fmla="*/ 407 w 478"/>
                    <a:gd name="T75" fmla="*/ 299 h 467"/>
                    <a:gd name="T76" fmla="*/ 433 w 478"/>
                    <a:gd name="T77" fmla="*/ 307 h 467"/>
                    <a:gd name="T78" fmla="*/ 434 w 478"/>
                    <a:gd name="T79" fmla="*/ 331 h 467"/>
                    <a:gd name="T80" fmla="*/ 418 w 478"/>
                    <a:gd name="T81" fmla="*/ 352 h 467"/>
                    <a:gd name="T82" fmla="*/ 431 w 478"/>
                    <a:gd name="T83" fmla="*/ 368 h 467"/>
                    <a:gd name="T84" fmla="*/ 437 w 478"/>
                    <a:gd name="T85" fmla="*/ 381 h 467"/>
                    <a:gd name="T86" fmla="*/ 460 w 478"/>
                    <a:gd name="T87" fmla="*/ 404 h 467"/>
                    <a:gd name="T88" fmla="*/ 478 w 478"/>
                    <a:gd name="T89" fmla="*/ 435 h 467"/>
                    <a:gd name="T90" fmla="*/ 452 w 478"/>
                    <a:gd name="T91" fmla="*/ 465 h 467"/>
                    <a:gd name="T92" fmla="*/ 408 w 478"/>
                    <a:gd name="T93" fmla="*/ 467 h 467"/>
                    <a:gd name="T94" fmla="*/ 389 w 478"/>
                    <a:gd name="T95" fmla="*/ 441 h 467"/>
                    <a:gd name="T96" fmla="*/ 369 w 478"/>
                    <a:gd name="T97" fmla="*/ 451 h 467"/>
                    <a:gd name="T98" fmla="*/ 334 w 478"/>
                    <a:gd name="T99" fmla="*/ 432 h 467"/>
                    <a:gd name="T100" fmla="*/ 315 w 478"/>
                    <a:gd name="T101" fmla="*/ 406 h 467"/>
                    <a:gd name="T102" fmla="*/ 303 w 478"/>
                    <a:gd name="T103" fmla="*/ 369 h 467"/>
                    <a:gd name="T104" fmla="*/ 263 w 478"/>
                    <a:gd name="T105" fmla="*/ 377 h 4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78" h="467">
                      <a:moveTo>
                        <a:pt x="263" y="377"/>
                      </a:moveTo>
                      <a:lnTo>
                        <a:pt x="255" y="362"/>
                      </a:lnTo>
                      <a:lnTo>
                        <a:pt x="238" y="347"/>
                      </a:lnTo>
                      <a:lnTo>
                        <a:pt x="220" y="339"/>
                      </a:lnTo>
                      <a:lnTo>
                        <a:pt x="199" y="349"/>
                      </a:lnTo>
                      <a:lnTo>
                        <a:pt x="178" y="352"/>
                      </a:lnTo>
                      <a:lnTo>
                        <a:pt x="162" y="347"/>
                      </a:lnTo>
                      <a:lnTo>
                        <a:pt x="151" y="324"/>
                      </a:lnTo>
                      <a:lnTo>
                        <a:pt x="133" y="310"/>
                      </a:lnTo>
                      <a:lnTo>
                        <a:pt x="122" y="330"/>
                      </a:lnTo>
                      <a:lnTo>
                        <a:pt x="110" y="330"/>
                      </a:lnTo>
                      <a:lnTo>
                        <a:pt x="110" y="314"/>
                      </a:lnTo>
                      <a:lnTo>
                        <a:pt x="122" y="302"/>
                      </a:lnTo>
                      <a:lnTo>
                        <a:pt x="113" y="286"/>
                      </a:lnTo>
                      <a:lnTo>
                        <a:pt x="104" y="260"/>
                      </a:lnTo>
                      <a:lnTo>
                        <a:pt x="100" y="234"/>
                      </a:lnTo>
                      <a:lnTo>
                        <a:pt x="85" y="217"/>
                      </a:lnTo>
                      <a:lnTo>
                        <a:pt x="62" y="208"/>
                      </a:lnTo>
                      <a:lnTo>
                        <a:pt x="55" y="192"/>
                      </a:lnTo>
                      <a:lnTo>
                        <a:pt x="43" y="179"/>
                      </a:lnTo>
                      <a:lnTo>
                        <a:pt x="20" y="183"/>
                      </a:lnTo>
                      <a:lnTo>
                        <a:pt x="5" y="183"/>
                      </a:lnTo>
                      <a:lnTo>
                        <a:pt x="5" y="164"/>
                      </a:lnTo>
                      <a:lnTo>
                        <a:pt x="0" y="145"/>
                      </a:lnTo>
                      <a:lnTo>
                        <a:pt x="0" y="135"/>
                      </a:lnTo>
                      <a:lnTo>
                        <a:pt x="34" y="135"/>
                      </a:lnTo>
                      <a:lnTo>
                        <a:pt x="45" y="115"/>
                      </a:lnTo>
                      <a:lnTo>
                        <a:pt x="62" y="102"/>
                      </a:lnTo>
                      <a:lnTo>
                        <a:pt x="74" y="104"/>
                      </a:lnTo>
                      <a:lnTo>
                        <a:pt x="79" y="91"/>
                      </a:lnTo>
                      <a:lnTo>
                        <a:pt x="106" y="86"/>
                      </a:lnTo>
                      <a:lnTo>
                        <a:pt x="119" y="55"/>
                      </a:lnTo>
                      <a:lnTo>
                        <a:pt x="142" y="43"/>
                      </a:lnTo>
                      <a:lnTo>
                        <a:pt x="158" y="26"/>
                      </a:lnTo>
                      <a:lnTo>
                        <a:pt x="164" y="0"/>
                      </a:lnTo>
                      <a:lnTo>
                        <a:pt x="180" y="0"/>
                      </a:lnTo>
                      <a:lnTo>
                        <a:pt x="196" y="16"/>
                      </a:lnTo>
                      <a:lnTo>
                        <a:pt x="186" y="27"/>
                      </a:lnTo>
                      <a:lnTo>
                        <a:pt x="196" y="36"/>
                      </a:lnTo>
                      <a:lnTo>
                        <a:pt x="202" y="46"/>
                      </a:lnTo>
                      <a:lnTo>
                        <a:pt x="200" y="72"/>
                      </a:lnTo>
                      <a:lnTo>
                        <a:pt x="207" y="80"/>
                      </a:lnTo>
                      <a:lnTo>
                        <a:pt x="202" y="106"/>
                      </a:lnTo>
                      <a:lnTo>
                        <a:pt x="213" y="113"/>
                      </a:lnTo>
                      <a:lnTo>
                        <a:pt x="226" y="126"/>
                      </a:lnTo>
                      <a:lnTo>
                        <a:pt x="234" y="147"/>
                      </a:lnTo>
                      <a:lnTo>
                        <a:pt x="234" y="169"/>
                      </a:lnTo>
                      <a:lnTo>
                        <a:pt x="241" y="182"/>
                      </a:lnTo>
                      <a:lnTo>
                        <a:pt x="235" y="195"/>
                      </a:lnTo>
                      <a:lnTo>
                        <a:pt x="235" y="214"/>
                      </a:lnTo>
                      <a:lnTo>
                        <a:pt x="231" y="222"/>
                      </a:lnTo>
                      <a:lnTo>
                        <a:pt x="242" y="230"/>
                      </a:lnTo>
                      <a:lnTo>
                        <a:pt x="252" y="219"/>
                      </a:lnTo>
                      <a:lnTo>
                        <a:pt x="268" y="219"/>
                      </a:lnTo>
                      <a:lnTo>
                        <a:pt x="276" y="230"/>
                      </a:lnTo>
                      <a:lnTo>
                        <a:pt x="268" y="244"/>
                      </a:lnTo>
                      <a:lnTo>
                        <a:pt x="254" y="251"/>
                      </a:lnTo>
                      <a:lnTo>
                        <a:pt x="257" y="259"/>
                      </a:lnTo>
                      <a:lnTo>
                        <a:pt x="267" y="260"/>
                      </a:lnTo>
                      <a:lnTo>
                        <a:pt x="264" y="281"/>
                      </a:lnTo>
                      <a:lnTo>
                        <a:pt x="258" y="286"/>
                      </a:lnTo>
                      <a:lnTo>
                        <a:pt x="261" y="301"/>
                      </a:lnTo>
                      <a:lnTo>
                        <a:pt x="270" y="301"/>
                      </a:lnTo>
                      <a:lnTo>
                        <a:pt x="273" y="310"/>
                      </a:lnTo>
                      <a:lnTo>
                        <a:pt x="284" y="321"/>
                      </a:lnTo>
                      <a:lnTo>
                        <a:pt x="296" y="315"/>
                      </a:lnTo>
                      <a:lnTo>
                        <a:pt x="305" y="307"/>
                      </a:lnTo>
                      <a:lnTo>
                        <a:pt x="315" y="313"/>
                      </a:lnTo>
                      <a:lnTo>
                        <a:pt x="318" y="321"/>
                      </a:lnTo>
                      <a:lnTo>
                        <a:pt x="328" y="329"/>
                      </a:lnTo>
                      <a:lnTo>
                        <a:pt x="341" y="333"/>
                      </a:lnTo>
                      <a:lnTo>
                        <a:pt x="353" y="323"/>
                      </a:lnTo>
                      <a:lnTo>
                        <a:pt x="361" y="304"/>
                      </a:lnTo>
                      <a:lnTo>
                        <a:pt x="377" y="304"/>
                      </a:lnTo>
                      <a:lnTo>
                        <a:pt x="396" y="304"/>
                      </a:lnTo>
                      <a:lnTo>
                        <a:pt x="407" y="299"/>
                      </a:lnTo>
                      <a:lnTo>
                        <a:pt x="423" y="307"/>
                      </a:lnTo>
                      <a:lnTo>
                        <a:pt x="433" y="307"/>
                      </a:lnTo>
                      <a:lnTo>
                        <a:pt x="440" y="318"/>
                      </a:lnTo>
                      <a:lnTo>
                        <a:pt x="434" y="331"/>
                      </a:lnTo>
                      <a:lnTo>
                        <a:pt x="417" y="340"/>
                      </a:lnTo>
                      <a:lnTo>
                        <a:pt x="418" y="352"/>
                      </a:lnTo>
                      <a:lnTo>
                        <a:pt x="428" y="352"/>
                      </a:lnTo>
                      <a:lnTo>
                        <a:pt x="431" y="368"/>
                      </a:lnTo>
                      <a:lnTo>
                        <a:pt x="431" y="368"/>
                      </a:lnTo>
                      <a:lnTo>
                        <a:pt x="437" y="381"/>
                      </a:lnTo>
                      <a:lnTo>
                        <a:pt x="452" y="396"/>
                      </a:lnTo>
                      <a:lnTo>
                        <a:pt x="460" y="404"/>
                      </a:lnTo>
                      <a:lnTo>
                        <a:pt x="465" y="420"/>
                      </a:lnTo>
                      <a:lnTo>
                        <a:pt x="478" y="435"/>
                      </a:lnTo>
                      <a:lnTo>
                        <a:pt x="465" y="452"/>
                      </a:lnTo>
                      <a:lnTo>
                        <a:pt x="452" y="465"/>
                      </a:lnTo>
                      <a:lnTo>
                        <a:pt x="430" y="465"/>
                      </a:lnTo>
                      <a:lnTo>
                        <a:pt x="408" y="467"/>
                      </a:lnTo>
                      <a:lnTo>
                        <a:pt x="398" y="455"/>
                      </a:lnTo>
                      <a:lnTo>
                        <a:pt x="389" y="441"/>
                      </a:lnTo>
                      <a:lnTo>
                        <a:pt x="380" y="441"/>
                      </a:lnTo>
                      <a:lnTo>
                        <a:pt x="369" y="451"/>
                      </a:lnTo>
                      <a:lnTo>
                        <a:pt x="353" y="451"/>
                      </a:lnTo>
                      <a:lnTo>
                        <a:pt x="334" y="432"/>
                      </a:lnTo>
                      <a:lnTo>
                        <a:pt x="329" y="420"/>
                      </a:lnTo>
                      <a:lnTo>
                        <a:pt x="315" y="406"/>
                      </a:lnTo>
                      <a:lnTo>
                        <a:pt x="315" y="381"/>
                      </a:lnTo>
                      <a:lnTo>
                        <a:pt x="303" y="369"/>
                      </a:lnTo>
                      <a:lnTo>
                        <a:pt x="282" y="369"/>
                      </a:lnTo>
                      <a:lnTo>
                        <a:pt x="263" y="377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39DA88A-20DB-43FE-910F-E046281381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48625" y="5090717"/>
              <a:ext cx="3296256" cy="3707999"/>
              <a:chOff x="1648625" y="5090717"/>
              <a:chExt cx="2247900" cy="2528888"/>
            </a:xfrm>
            <a:solidFill>
              <a:sysClr val="window" lastClr="FFFFFF">
                <a:lumMod val="95000"/>
              </a:sysClr>
            </a:solidFill>
          </p:grpSpPr>
          <p:grpSp>
            <p:nvGrpSpPr>
              <p:cNvPr id="76" name="Группа 75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A6C466E-BADE-49FA-A8A4-31F7F6334325}"/>
                  </a:ext>
                </a:extLst>
              </p:cNvPr>
              <p:cNvGrpSpPr/>
              <p:nvPr/>
            </p:nvGrpSpPr>
            <p:grpSpPr>
              <a:xfrm>
                <a:off x="3317088" y="5090717"/>
                <a:ext cx="319087" cy="234950"/>
                <a:chOff x="3317088" y="5090717"/>
                <a:chExt cx="319087" cy="234950"/>
              </a:xfrm>
              <a:grpFill/>
            </p:grpSpPr>
            <p:sp>
              <p:nvSpPr>
                <p:cNvPr id="83" name="Freeform 7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77A7659-0DFF-4EB3-866F-2EB03EF964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69500" y="5281217"/>
                  <a:ext cx="66675" cy="44450"/>
                </a:xfrm>
                <a:custGeom>
                  <a:avLst/>
                  <a:gdLst>
                    <a:gd name="T0" fmla="*/ 10 w 42"/>
                    <a:gd name="T1" fmla="*/ 28 h 28"/>
                    <a:gd name="T2" fmla="*/ 19 w 42"/>
                    <a:gd name="T3" fmla="*/ 21 h 28"/>
                    <a:gd name="T4" fmla="*/ 30 w 42"/>
                    <a:gd name="T5" fmla="*/ 21 h 28"/>
                    <a:gd name="T6" fmla="*/ 42 w 42"/>
                    <a:gd name="T7" fmla="*/ 10 h 28"/>
                    <a:gd name="T8" fmla="*/ 32 w 42"/>
                    <a:gd name="T9" fmla="*/ 0 h 28"/>
                    <a:gd name="T10" fmla="*/ 20 w 42"/>
                    <a:gd name="T11" fmla="*/ 3 h 28"/>
                    <a:gd name="T12" fmla="*/ 20 w 42"/>
                    <a:gd name="T13" fmla="*/ 3 h 28"/>
                    <a:gd name="T14" fmla="*/ 11 w 42"/>
                    <a:gd name="T15" fmla="*/ 12 h 28"/>
                    <a:gd name="T16" fmla="*/ 0 w 42"/>
                    <a:gd name="T17" fmla="*/ 21 h 28"/>
                    <a:gd name="T18" fmla="*/ 10 w 42"/>
                    <a:gd name="T19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2" h="28">
                      <a:moveTo>
                        <a:pt x="10" y="28"/>
                      </a:moveTo>
                      <a:lnTo>
                        <a:pt x="19" y="21"/>
                      </a:lnTo>
                      <a:lnTo>
                        <a:pt x="30" y="21"/>
                      </a:lnTo>
                      <a:lnTo>
                        <a:pt x="42" y="10"/>
                      </a:lnTo>
                      <a:lnTo>
                        <a:pt x="32" y="0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11" y="12"/>
                      </a:lnTo>
                      <a:lnTo>
                        <a:pt x="0" y="21"/>
                      </a:lnTo>
                      <a:lnTo>
                        <a:pt x="10" y="28"/>
                      </a:lnTo>
                      <a:close/>
                    </a:path>
                  </a:pathLst>
                </a:custGeom>
                <a:solidFill>
                  <a:srgbClr val="ED7D31">
                    <a:lumMod val="5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4" name="Freeform 7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C9628F4-07D7-44AF-940E-16574506A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9338" y="5128817"/>
                  <a:ext cx="46038" cy="25400"/>
                </a:xfrm>
                <a:custGeom>
                  <a:avLst/>
                  <a:gdLst>
                    <a:gd name="T0" fmla="*/ 9 w 29"/>
                    <a:gd name="T1" fmla="*/ 0 h 16"/>
                    <a:gd name="T2" fmla="*/ 0 w 29"/>
                    <a:gd name="T3" fmla="*/ 8 h 16"/>
                    <a:gd name="T4" fmla="*/ 6 w 29"/>
                    <a:gd name="T5" fmla="*/ 16 h 16"/>
                    <a:gd name="T6" fmla="*/ 16 w 29"/>
                    <a:gd name="T7" fmla="*/ 9 h 16"/>
                    <a:gd name="T8" fmla="*/ 29 w 29"/>
                    <a:gd name="T9" fmla="*/ 12 h 16"/>
                    <a:gd name="T10" fmla="*/ 26 w 29"/>
                    <a:gd name="T11" fmla="*/ 5 h 16"/>
                    <a:gd name="T12" fmla="*/ 9 w 29"/>
                    <a:gd name="T13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16">
                      <a:moveTo>
                        <a:pt x="9" y="0"/>
                      </a:moveTo>
                      <a:lnTo>
                        <a:pt x="0" y="8"/>
                      </a:lnTo>
                      <a:lnTo>
                        <a:pt x="6" y="16"/>
                      </a:lnTo>
                      <a:lnTo>
                        <a:pt x="16" y="9"/>
                      </a:lnTo>
                      <a:lnTo>
                        <a:pt x="29" y="12"/>
                      </a:lnTo>
                      <a:lnTo>
                        <a:pt x="26" y="5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5" name="Freeform 8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F8ED82D-ED6F-4265-BFFA-0293F8DE5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188" y="5187555"/>
                  <a:ext cx="22225" cy="26988"/>
                </a:xfrm>
                <a:custGeom>
                  <a:avLst/>
                  <a:gdLst>
                    <a:gd name="T0" fmla="*/ 0 w 14"/>
                    <a:gd name="T1" fmla="*/ 10 h 17"/>
                    <a:gd name="T2" fmla="*/ 7 w 14"/>
                    <a:gd name="T3" fmla="*/ 17 h 17"/>
                    <a:gd name="T4" fmla="*/ 14 w 14"/>
                    <a:gd name="T5" fmla="*/ 7 h 17"/>
                    <a:gd name="T6" fmla="*/ 4 w 14"/>
                    <a:gd name="T7" fmla="*/ 0 h 17"/>
                    <a:gd name="T8" fmla="*/ 4 w 14"/>
                    <a:gd name="T9" fmla="*/ 0 h 17"/>
                    <a:gd name="T10" fmla="*/ 0 w 14"/>
                    <a:gd name="T11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0" y="10"/>
                      </a:moveTo>
                      <a:lnTo>
                        <a:pt x="7" y="17"/>
                      </a:lnTo>
                      <a:lnTo>
                        <a:pt x="14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86" name="Freeform 8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741F28A-BD93-465C-9E26-8A782DDF4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17088" y="5090717"/>
                  <a:ext cx="65088" cy="58738"/>
                </a:xfrm>
                <a:custGeom>
                  <a:avLst/>
                  <a:gdLst>
                    <a:gd name="T0" fmla="*/ 41 w 41"/>
                    <a:gd name="T1" fmla="*/ 32 h 37"/>
                    <a:gd name="T2" fmla="*/ 41 w 41"/>
                    <a:gd name="T3" fmla="*/ 23 h 37"/>
                    <a:gd name="T4" fmla="*/ 28 w 41"/>
                    <a:gd name="T5" fmla="*/ 20 h 37"/>
                    <a:gd name="T6" fmla="*/ 35 w 41"/>
                    <a:gd name="T7" fmla="*/ 11 h 37"/>
                    <a:gd name="T8" fmla="*/ 27 w 41"/>
                    <a:gd name="T9" fmla="*/ 0 h 37"/>
                    <a:gd name="T10" fmla="*/ 16 w 41"/>
                    <a:gd name="T11" fmla="*/ 4 h 37"/>
                    <a:gd name="T12" fmla="*/ 13 w 41"/>
                    <a:gd name="T13" fmla="*/ 2 h 37"/>
                    <a:gd name="T14" fmla="*/ 13 w 41"/>
                    <a:gd name="T15" fmla="*/ 2 h 37"/>
                    <a:gd name="T16" fmla="*/ 3 w 41"/>
                    <a:gd name="T17" fmla="*/ 10 h 37"/>
                    <a:gd name="T18" fmla="*/ 8 w 41"/>
                    <a:gd name="T19" fmla="*/ 18 h 37"/>
                    <a:gd name="T20" fmla="*/ 0 w 41"/>
                    <a:gd name="T21" fmla="*/ 27 h 37"/>
                    <a:gd name="T22" fmla="*/ 2 w 41"/>
                    <a:gd name="T23" fmla="*/ 33 h 37"/>
                    <a:gd name="T24" fmla="*/ 18 w 41"/>
                    <a:gd name="T25" fmla="*/ 37 h 37"/>
                    <a:gd name="T26" fmla="*/ 32 w 41"/>
                    <a:gd name="T27" fmla="*/ 32 h 37"/>
                    <a:gd name="T28" fmla="*/ 41 w 41"/>
                    <a:gd name="T29" fmla="*/ 32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1" h="37">
                      <a:moveTo>
                        <a:pt x="41" y="32"/>
                      </a:moveTo>
                      <a:lnTo>
                        <a:pt x="41" y="23"/>
                      </a:lnTo>
                      <a:lnTo>
                        <a:pt x="28" y="20"/>
                      </a:lnTo>
                      <a:lnTo>
                        <a:pt x="35" y="11"/>
                      </a:lnTo>
                      <a:lnTo>
                        <a:pt x="27" y="0"/>
                      </a:lnTo>
                      <a:lnTo>
                        <a:pt x="16" y="4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3" y="10"/>
                      </a:lnTo>
                      <a:lnTo>
                        <a:pt x="8" y="18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18" y="37"/>
                      </a:lnTo>
                      <a:lnTo>
                        <a:pt x="32" y="32"/>
                      </a:lnTo>
                      <a:lnTo>
                        <a:pt x="41" y="32"/>
                      </a:lnTo>
                      <a:close/>
                    </a:path>
                  </a:pathLst>
                </a:custGeom>
                <a:solidFill>
                  <a:srgbClr val="ED7D31">
                    <a:lumMod val="5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77" name="Freeform 10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0299FED-CF8B-4BAE-A842-6A358E6C1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388" y="7116367"/>
                <a:ext cx="493713" cy="341313"/>
              </a:xfrm>
              <a:custGeom>
                <a:avLst/>
                <a:gdLst>
                  <a:gd name="T0" fmla="*/ 311 w 311"/>
                  <a:gd name="T1" fmla="*/ 193 h 215"/>
                  <a:gd name="T2" fmla="*/ 300 w 311"/>
                  <a:gd name="T3" fmla="*/ 209 h 215"/>
                  <a:gd name="T4" fmla="*/ 276 w 311"/>
                  <a:gd name="T5" fmla="*/ 209 h 215"/>
                  <a:gd name="T6" fmla="*/ 255 w 311"/>
                  <a:gd name="T7" fmla="*/ 215 h 215"/>
                  <a:gd name="T8" fmla="*/ 237 w 311"/>
                  <a:gd name="T9" fmla="*/ 206 h 215"/>
                  <a:gd name="T10" fmla="*/ 215 w 311"/>
                  <a:gd name="T11" fmla="*/ 209 h 215"/>
                  <a:gd name="T12" fmla="*/ 189 w 311"/>
                  <a:gd name="T13" fmla="*/ 209 h 215"/>
                  <a:gd name="T14" fmla="*/ 164 w 311"/>
                  <a:gd name="T15" fmla="*/ 196 h 215"/>
                  <a:gd name="T16" fmla="*/ 154 w 311"/>
                  <a:gd name="T17" fmla="*/ 196 h 215"/>
                  <a:gd name="T18" fmla="*/ 143 w 311"/>
                  <a:gd name="T19" fmla="*/ 208 h 215"/>
                  <a:gd name="T20" fmla="*/ 124 w 311"/>
                  <a:gd name="T21" fmla="*/ 212 h 215"/>
                  <a:gd name="T22" fmla="*/ 105 w 311"/>
                  <a:gd name="T23" fmla="*/ 202 h 215"/>
                  <a:gd name="T24" fmla="*/ 89 w 311"/>
                  <a:gd name="T25" fmla="*/ 202 h 215"/>
                  <a:gd name="T26" fmla="*/ 67 w 311"/>
                  <a:gd name="T27" fmla="*/ 195 h 215"/>
                  <a:gd name="T28" fmla="*/ 34 w 311"/>
                  <a:gd name="T29" fmla="*/ 196 h 215"/>
                  <a:gd name="T30" fmla="*/ 38 w 311"/>
                  <a:gd name="T31" fmla="*/ 183 h 215"/>
                  <a:gd name="T32" fmla="*/ 53 w 311"/>
                  <a:gd name="T33" fmla="*/ 168 h 215"/>
                  <a:gd name="T34" fmla="*/ 45 w 311"/>
                  <a:gd name="T35" fmla="*/ 150 h 215"/>
                  <a:gd name="T36" fmla="*/ 26 w 311"/>
                  <a:gd name="T37" fmla="*/ 150 h 215"/>
                  <a:gd name="T38" fmla="*/ 23 w 311"/>
                  <a:gd name="T39" fmla="*/ 139 h 215"/>
                  <a:gd name="T40" fmla="*/ 10 w 311"/>
                  <a:gd name="T41" fmla="*/ 139 h 215"/>
                  <a:gd name="T42" fmla="*/ 0 w 311"/>
                  <a:gd name="T43" fmla="*/ 128 h 215"/>
                  <a:gd name="T44" fmla="*/ 3 w 311"/>
                  <a:gd name="T45" fmla="*/ 115 h 215"/>
                  <a:gd name="T46" fmla="*/ 16 w 311"/>
                  <a:gd name="T47" fmla="*/ 115 h 215"/>
                  <a:gd name="T48" fmla="*/ 25 w 311"/>
                  <a:gd name="T49" fmla="*/ 106 h 215"/>
                  <a:gd name="T50" fmla="*/ 19 w 311"/>
                  <a:gd name="T51" fmla="*/ 87 h 215"/>
                  <a:gd name="T52" fmla="*/ 29 w 311"/>
                  <a:gd name="T53" fmla="*/ 77 h 215"/>
                  <a:gd name="T54" fmla="*/ 47 w 311"/>
                  <a:gd name="T55" fmla="*/ 77 h 215"/>
                  <a:gd name="T56" fmla="*/ 55 w 311"/>
                  <a:gd name="T57" fmla="*/ 64 h 215"/>
                  <a:gd name="T58" fmla="*/ 53 w 311"/>
                  <a:gd name="T59" fmla="*/ 39 h 215"/>
                  <a:gd name="T60" fmla="*/ 53 w 311"/>
                  <a:gd name="T61" fmla="*/ 17 h 215"/>
                  <a:gd name="T62" fmla="*/ 53 w 311"/>
                  <a:gd name="T63" fmla="*/ 17 h 215"/>
                  <a:gd name="T64" fmla="*/ 77 w 311"/>
                  <a:gd name="T65" fmla="*/ 0 h 215"/>
                  <a:gd name="T66" fmla="*/ 92 w 311"/>
                  <a:gd name="T67" fmla="*/ 7 h 215"/>
                  <a:gd name="T68" fmla="*/ 105 w 311"/>
                  <a:gd name="T69" fmla="*/ 7 h 215"/>
                  <a:gd name="T70" fmla="*/ 119 w 311"/>
                  <a:gd name="T71" fmla="*/ 13 h 215"/>
                  <a:gd name="T72" fmla="*/ 130 w 311"/>
                  <a:gd name="T73" fmla="*/ 10 h 215"/>
                  <a:gd name="T74" fmla="*/ 143 w 311"/>
                  <a:gd name="T75" fmla="*/ 32 h 215"/>
                  <a:gd name="T76" fmla="*/ 166 w 311"/>
                  <a:gd name="T77" fmla="*/ 14 h 215"/>
                  <a:gd name="T78" fmla="*/ 186 w 311"/>
                  <a:gd name="T79" fmla="*/ 14 h 215"/>
                  <a:gd name="T80" fmla="*/ 195 w 311"/>
                  <a:gd name="T81" fmla="*/ 24 h 215"/>
                  <a:gd name="T82" fmla="*/ 183 w 311"/>
                  <a:gd name="T83" fmla="*/ 45 h 215"/>
                  <a:gd name="T84" fmla="*/ 199 w 311"/>
                  <a:gd name="T85" fmla="*/ 68 h 215"/>
                  <a:gd name="T86" fmla="*/ 211 w 311"/>
                  <a:gd name="T87" fmla="*/ 72 h 215"/>
                  <a:gd name="T88" fmla="*/ 211 w 311"/>
                  <a:gd name="T89" fmla="*/ 94 h 215"/>
                  <a:gd name="T90" fmla="*/ 227 w 311"/>
                  <a:gd name="T91" fmla="*/ 97 h 215"/>
                  <a:gd name="T92" fmla="*/ 237 w 311"/>
                  <a:gd name="T93" fmla="*/ 107 h 215"/>
                  <a:gd name="T94" fmla="*/ 255 w 311"/>
                  <a:gd name="T95" fmla="*/ 107 h 215"/>
                  <a:gd name="T96" fmla="*/ 260 w 311"/>
                  <a:gd name="T97" fmla="*/ 120 h 215"/>
                  <a:gd name="T98" fmla="*/ 273 w 311"/>
                  <a:gd name="T99" fmla="*/ 122 h 215"/>
                  <a:gd name="T100" fmla="*/ 271 w 311"/>
                  <a:gd name="T101" fmla="*/ 141 h 215"/>
                  <a:gd name="T102" fmla="*/ 308 w 311"/>
                  <a:gd name="T103" fmla="*/ 164 h 215"/>
                  <a:gd name="T104" fmla="*/ 311 w 311"/>
                  <a:gd name="T105" fmla="*/ 19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11" h="215">
                    <a:moveTo>
                      <a:pt x="311" y="193"/>
                    </a:moveTo>
                    <a:lnTo>
                      <a:pt x="300" y="209"/>
                    </a:lnTo>
                    <a:lnTo>
                      <a:pt x="276" y="209"/>
                    </a:lnTo>
                    <a:lnTo>
                      <a:pt x="255" y="215"/>
                    </a:lnTo>
                    <a:lnTo>
                      <a:pt x="237" y="206"/>
                    </a:lnTo>
                    <a:lnTo>
                      <a:pt x="215" y="209"/>
                    </a:lnTo>
                    <a:lnTo>
                      <a:pt x="189" y="209"/>
                    </a:lnTo>
                    <a:lnTo>
                      <a:pt x="164" y="196"/>
                    </a:lnTo>
                    <a:lnTo>
                      <a:pt x="154" y="196"/>
                    </a:lnTo>
                    <a:lnTo>
                      <a:pt x="143" y="208"/>
                    </a:lnTo>
                    <a:lnTo>
                      <a:pt x="124" y="212"/>
                    </a:lnTo>
                    <a:lnTo>
                      <a:pt x="105" y="202"/>
                    </a:lnTo>
                    <a:lnTo>
                      <a:pt x="89" y="202"/>
                    </a:lnTo>
                    <a:lnTo>
                      <a:pt x="67" y="195"/>
                    </a:lnTo>
                    <a:lnTo>
                      <a:pt x="34" y="196"/>
                    </a:lnTo>
                    <a:lnTo>
                      <a:pt x="38" y="183"/>
                    </a:lnTo>
                    <a:lnTo>
                      <a:pt x="53" y="168"/>
                    </a:lnTo>
                    <a:lnTo>
                      <a:pt x="45" y="150"/>
                    </a:lnTo>
                    <a:lnTo>
                      <a:pt x="26" y="150"/>
                    </a:lnTo>
                    <a:lnTo>
                      <a:pt x="23" y="139"/>
                    </a:lnTo>
                    <a:lnTo>
                      <a:pt x="10" y="139"/>
                    </a:lnTo>
                    <a:lnTo>
                      <a:pt x="0" y="128"/>
                    </a:lnTo>
                    <a:lnTo>
                      <a:pt x="3" y="115"/>
                    </a:lnTo>
                    <a:lnTo>
                      <a:pt x="16" y="115"/>
                    </a:lnTo>
                    <a:lnTo>
                      <a:pt x="25" y="106"/>
                    </a:lnTo>
                    <a:lnTo>
                      <a:pt x="19" y="87"/>
                    </a:lnTo>
                    <a:lnTo>
                      <a:pt x="29" y="77"/>
                    </a:lnTo>
                    <a:lnTo>
                      <a:pt x="47" y="77"/>
                    </a:lnTo>
                    <a:lnTo>
                      <a:pt x="55" y="64"/>
                    </a:lnTo>
                    <a:lnTo>
                      <a:pt x="53" y="39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77" y="0"/>
                    </a:lnTo>
                    <a:lnTo>
                      <a:pt x="92" y="7"/>
                    </a:lnTo>
                    <a:lnTo>
                      <a:pt x="105" y="7"/>
                    </a:lnTo>
                    <a:lnTo>
                      <a:pt x="119" y="13"/>
                    </a:lnTo>
                    <a:lnTo>
                      <a:pt x="130" y="10"/>
                    </a:lnTo>
                    <a:lnTo>
                      <a:pt x="143" y="32"/>
                    </a:lnTo>
                    <a:lnTo>
                      <a:pt x="166" y="14"/>
                    </a:lnTo>
                    <a:lnTo>
                      <a:pt x="186" y="14"/>
                    </a:lnTo>
                    <a:lnTo>
                      <a:pt x="195" y="24"/>
                    </a:lnTo>
                    <a:lnTo>
                      <a:pt x="183" y="45"/>
                    </a:lnTo>
                    <a:lnTo>
                      <a:pt x="199" y="68"/>
                    </a:lnTo>
                    <a:lnTo>
                      <a:pt x="211" y="72"/>
                    </a:lnTo>
                    <a:lnTo>
                      <a:pt x="211" y="94"/>
                    </a:lnTo>
                    <a:lnTo>
                      <a:pt x="227" y="97"/>
                    </a:lnTo>
                    <a:lnTo>
                      <a:pt x="237" y="107"/>
                    </a:lnTo>
                    <a:lnTo>
                      <a:pt x="255" y="107"/>
                    </a:lnTo>
                    <a:lnTo>
                      <a:pt x="260" y="120"/>
                    </a:lnTo>
                    <a:lnTo>
                      <a:pt x="273" y="122"/>
                    </a:lnTo>
                    <a:lnTo>
                      <a:pt x="271" y="141"/>
                    </a:lnTo>
                    <a:lnTo>
                      <a:pt x="308" y="164"/>
                    </a:lnTo>
                    <a:lnTo>
                      <a:pt x="311" y="193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8" name="Freeform 12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FF17910-139A-4874-93F6-53A7D3289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900" y="6844905"/>
                <a:ext cx="785813" cy="627063"/>
              </a:xfrm>
              <a:custGeom>
                <a:avLst/>
                <a:gdLst>
                  <a:gd name="T0" fmla="*/ 53 w 495"/>
                  <a:gd name="T1" fmla="*/ 127 h 395"/>
                  <a:gd name="T2" fmla="*/ 77 w 495"/>
                  <a:gd name="T3" fmla="*/ 120 h 395"/>
                  <a:gd name="T4" fmla="*/ 101 w 495"/>
                  <a:gd name="T5" fmla="*/ 92 h 395"/>
                  <a:gd name="T6" fmla="*/ 102 w 495"/>
                  <a:gd name="T7" fmla="*/ 62 h 395"/>
                  <a:gd name="T8" fmla="*/ 136 w 495"/>
                  <a:gd name="T9" fmla="*/ 72 h 395"/>
                  <a:gd name="T10" fmla="*/ 152 w 495"/>
                  <a:gd name="T11" fmla="*/ 54 h 395"/>
                  <a:gd name="T12" fmla="*/ 185 w 495"/>
                  <a:gd name="T13" fmla="*/ 54 h 395"/>
                  <a:gd name="T14" fmla="*/ 226 w 495"/>
                  <a:gd name="T15" fmla="*/ 43 h 395"/>
                  <a:gd name="T16" fmla="*/ 249 w 495"/>
                  <a:gd name="T17" fmla="*/ 30 h 395"/>
                  <a:gd name="T18" fmla="*/ 272 w 495"/>
                  <a:gd name="T19" fmla="*/ 16 h 395"/>
                  <a:gd name="T20" fmla="*/ 282 w 495"/>
                  <a:gd name="T21" fmla="*/ 0 h 395"/>
                  <a:gd name="T22" fmla="*/ 307 w 495"/>
                  <a:gd name="T23" fmla="*/ 16 h 395"/>
                  <a:gd name="T24" fmla="*/ 335 w 495"/>
                  <a:gd name="T25" fmla="*/ 30 h 395"/>
                  <a:gd name="T26" fmla="*/ 370 w 495"/>
                  <a:gd name="T27" fmla="*/ 50 h 395"/>
                  <a:gd name="T28" fmla="*/ 393 w 495"/>
                  <a:gd name="T29" fmla="*/ 91 h 395"/>
                  <a:gd name="T30" fmla="*/ 413 w 495"/>
                  <a:gd name="T31" fmla="*/ 111 h 395"/>
                  <a:gd name="T32" fmla="*/ 422 w 495"/>
                  <a:gd name="T33" fmla="*/ 139 h 395"/>
                  <a:gd name="T34" fmla="*/ 448 w 495"/>
                  <a:gd name="T35" fmla="*/ 153 h 395"/>
                  <a:gd name="T36" fmla="*/ 479 w 495"/>
                  <a:gd name="T37" fmla="*/ 163 h 395"/>
                  <a:gd name="T38" fmla="*/ 486 w 495"/>
                  <a:gd name="T39" fmla="*/ 176 h 395"/>
                  <a:gd name="T40" fmla="*/ 451 w 495"/>
                  <a:gd name="T41" fmla="*/ 201 h 395"/>
                  <a:gd name="T42" fmla="*/ 413 w 495"/>
                  <a:gd name="T43" fmla="*/ 197 h 395"/>
                  <a:gd name="T44" fmla="*/ 386 w 495"/>
                  <a:gd name="T45" fmla="*/ 197 h 395"/>
                  <a:gd name="T46" fmla="*/ 358 w 495"/>
                  <a:gd name="T47" fmla="*/ 190 h 395"/>
                  <a:gd name="T48" fmla="*/ 330 w 495"/>
                  <a:gd name="T49" fmla="*/ 179 h 395"/>
                  <a:gd name="T50" fmla="*/ 317 w 495"/>
                  <a:gd name="T51" fmla="*/ 163 h 395"/>
                  <a:gd name="T52" fmla="*/ 311 w 495"/>
                  <a:gd name="T53" fmla="*/ 139 h 395"/>
                  <a:gd name="T54" fmla="*/ 288 w 495"/>
                  <a:gd name="T55" fmla="*/ 163 h 395"/>
                  <a:gd name="T56" fmla="*/ 275 w 495"/>
                  <a:gd name="T57" fmla="*/ 190 h 395"/>
                  <a:gd name="T58" fmla="*/ 266 w 495"/>
                  <a:gd name="T59" fmla="*/ 217 h 395"/>
                  <a:gd name="T60" fmla="*/ 279 w 495"/>
                  <a:gd name="T61" fmla="*/ 235 h 395"/>
                  <a:gd name="T62" fmla="*/ 292 w 495"/>
                  <a:gd name="T63" fmla="*/ 255 h 395"/>
                  <a:gd name="T64" fmla="*/ 307 w 495"/>
                  <a:gd name="T65" fmla="*/ 275 h 395"/>
                  <a:gd name="T66" fmla="*/ 282 w 495"/>
                  <a:gd name="T67" fmla="*/ 286 h 395"/>
                  <a:gd name="T68" fmla="*/ 258 w 495"/>
                  <a:gd name="T69" fmla="*/ 310 h 395"/>
                  <a:gd name="T70" fmla="*/ 253 w 495"/>
                  <a:gd name="T71" fmla="*/ 338 h 395"/>
                  <a:gd name="T72" fmla="*/ 236 w 495"/>
                  <a:gd name="T73" fmla="*/ 350 h 395"/>
                  <a:gd name="T74" fmla="*/ 226 w 495"/>
                  <a:gd name="T75" fmla="*/ 373 h 395"/>
                  <a:gd name="T76" fmla="*/ 220 w 495"/>
                  <a:gd name="T77" fmla="*/ 395 h 395"/>
                  <a:gd name="T78" fmla="*/ 202 w 495"/>
                  <a:gd name="T79" fmla="*/ 395 h 395"/>
                  <a:gd name="T80" fmla="*/ 169 w 495"/>
                  <a:gd name="T81" fmla="*/ 377 h 395"/>
                  <a:gd name="T82" fmla="*/ 128 w 495"/>
                  <a:gd name="T83" fmla="*/ 364 h 395"/>
                  <a:gd name="T84" fmla="*/ 88 w 495"/>
                  <a:gd name="T85" fmla="*/ 312 h 395"/>
                  <a:gd name="T86" fmla="*/ 77 w 495"/>
                  <a:gd name="T87" fmla="*/ 291 h 395"/>
                  <a:gd name="T88" fmla="*/ 54 w 495"/>
                  <a:gd name="T89" fmla="*/ 278 h 395"/>
                  <a:gd name="T90" fmla="*/ 28 w 495"/>
                  <a:gd name="T91" fmla="*/ 265 h 395"/>
                  <a:gd name="T92" fmla="*/ 16 w 495"/>
                  <a:gd name="T93" fmla="*/ 239 h 395"/>
                  <a:gd name="T94" fmla="*/ 12 w 495"/>
                  <a:gd name="T95" fmla="*/ 195 h 395"/>
                  <a:gd name="T96" fmla="*/ 18 w 495"/>
                  <a:gd name="T97" fmla="*/ 169 h 395"/>
                  <a:gd name="T98" fmla="*/ 22 w 495"/>
                  <a:gd name="T99" fmla="*/ 14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95" h="395">
                    <a:moveTo>
                      <a:pt x="40" y="123"/>
                    </a:moveTo>
                    <a:lnTo>
                      <a:pt x="53" y="127"/>
                    </a:lnTo>
                    <a:lnTo>
                      <a:pt x="66" y="115"/>
                    </a:lnTo>
                    <a:lnTo>
                      <a:pt x="77" y="120"/>
                    </a:lnTo>
                    <a:lnTo>
                      <a:pt x="101" y="110"/>
                    </a:lnTo>
                    <a:lnTo>
                      <a:pt x="101" y="92"/>
                    </a:lnTo>
                    <a:lnTo>
                      <a:pt x="96" y="79"/>
                    </a:lnTo>
                    <a:lnTo>
                      <a:pt x="102" y="62"/>
                    </a:lnTo>
                    <a:lnTo>
                      <a:pt x="115" y="72"/>
                    </a:lnTo>
                    <a:lnTo>
                      <a:pt x="136" y="72"/>
                    </a:lnTo>
                    <a:lnTo>
                      <a:pt x="152" y="67"/>
                    </a:lnTo>
                    <a:lnTo>
                      <a:pt x="152" y="54"/>
                    </a:lnTo>
                    <a:lnTo>
                      <a:pt x="159" y="47"/>
                    </a:lnTo>
                    <a:lnTo>
                      <a:pt x="185" y="54"/>
                    </a:lnTo>
                    <a:lnTo>
                      <a:pt x="197" y="43"/>
                    </a:lnTo>
                    <a:lnTo>
                      <a:pt x="226" y="43"/>
                    </a:lnTo>
                    <a:lnTo>
                      <a:pt x="233" y="35"/>
                    </a:lnTo>
                    <a:lnTo>
                      <a:pt x="249" y="30"/>
                    </a:lnTo>
                    <a:lnTo>
                      <a:pt x="265" y="24"/>
                    </a:lnTo>
                    <a:lnTo>
                      <a:pt x="272" y="16"/>
                    </a:lnTo>
                    <a:lnTo>
                      <a:pt x="272" y="0"/>
                    </a:lnTo>
                    <a:lnTo>
                      <a:pt x="282" y="0"/>
                    </a:lnTo>
                    <a:lnTo>
                      <a:pt x="295" y="11"/>
                    </a:lnTo>
                    <a:lnTo>
                      <a:pt x="307" y="16"/>
                    </a:lnTo>
                    <a:lnTo>
                      <a:pt x="320" y="30"/>
                    </a:lnTo>
                    <a:lnTo>
                      <a:pt x="335" y="30"/>
                    </a:lnTo>
                    <a:lnTo>
                      <a:pt x="354" y="35"/>
                    </a:lnTo>
                    <a:lnTo>
                      <a:pt x="370" y="50"/>
                    </a:lnTo>
                    <a:lnTo>
                      <a:pt x="380" y="70"/>
                    </a:lnTo>
                    <a:lnTo>
                      <a:pt x="393" y="91"/>
                    </a:lnTo>
                    <a:lnTo>
                      <a:pt x="393" y="108"/>
                    </a:lnTo>
                    <a:lnTo>
                      <a:pt x="413" y="111"/>
                    </a:lnTo>
                    <a:lnTo>
                      <a:pt x="413" y="128"/>
                    </a:lnTo>
                    <a:lnTo>
                      <a:pt x="422" y="139"/>
                    </a:lnTo>
                    <a:lnTo>
                      <a:pt x="439" y="143"/>
                    </a:lnTo>
                    <a:lnTo>
                      <a:pt x="448" y="153"/>
                    </a:lnTo>
                    <a:lnTo>
                      <a:pt x="465" y="153"/>
                    </a:lnTo>
                    <a:lnTo>
                      <a:pt x="479" y="163"/>
                    </a:lnTo>
                    <a:lnTo>
                      <a:pt x="495" y="163"/>
                    </a:lnTo>
                    <a:lnTo>
                      <a:pt x="486" y="176"/>
                    </a:lnTo>
                    <a:lnTo>
                      <a:pt x="470" y="192"/>
                    </a:lnTo>
                    <a:lnTo>
                      <a:pt x="451" y="201"/>
                    </a:lnTo>
                    <a:lnTo>
                      <a:pt x="428" y="201"/>
                    </a:lnTo>
                    <a:lnTo>
                      <a:pt x="413" y="197"/>
                    </a:lnTo>
                    <a:lnTo>
                      <a:pt x="396" y="188"/>
                    </a:lnTo>
                    <a:lnTo>
                      <a:pt x="386" y="197"/>
                    </a:lnTo>
                    <a:lnTo>
                      <a:pt x="370" y="197"/>
                    </a:lnTo>
                    <a:lnTo>
                      <a:pt x="358" y="190"/>
                    </a:lnTo>
                    <a:lnTo>
                      <a:pt x="346" y="184"/>
                    </a:lnTo>
                    <a:lnTo>
                      <a:pt x="330" y="179"/>
                    </a:lnTo>
                    <a:lnTo>
                      <a:pt x="317" y="175"/>
                    </a:lnTo>
                    <a:lnTo>
                      <a:pt x="317" y="163"/>
                    </a:lnTo>
                    <a:lnTo>
                      <a:pt x="326" y="153"/>
                    </a:lnTo>
                    <a:lnTo>
                      <a:pt x="311" y="139"/>
                    </a:lnTo>
                    <a:lnTo>
                      <a:pt x="297" y="149"/>
                    </a:lnTo>
                    <a:lnTo>
                      <a:pt x="288" y="163"/>
                    </a:lnTo>
                    <a:lnTo>
                      <a:pt x="277" y="175"/>
                    </a:lnTo>
                    <a:lnTo>
                      <a:pt x="275" y="190"/>
                    </a:lnTo>
                    <a:lnTo>
                      <a:pt x="281" y="210"/>
                    </a:lnTo>
                    <a:lnTo>
                      <a:pt x="266" y="217"/>
                    </a:lnTo>
                    <a:lnTo>
                      <a:pt x="266" y="227"/>
                    </a:lnTo>
                    <a:lnTo>
                      <a:pt x="279" y="235"/>
                    </a:lnTo>
                    <a:lnTo>
                      <a:pt x="288" y="243"/>
                    </a:lnTo>
                    <a:lnTo>
                      <a:pt x="292" y="255"/>
                    </a:lnTo>
                    <a:lnTo>
                      <a:pt x="307" y="262"/>
                    </a:lnTo>
                    <a:lnTo>
                      <a:pt x="307" y="275"/>
                    </a:lnTo>
                    <a:lnTo>
                      <a:pt x="300" y="283"/>
                    </a:lnTo>
                    <a:lnTo>
                      <a:pt x="282" y="286"/>
                    </a:lnTo>
                    <a:lnTo>
                      <a:pt x="271" y="297"/>
                    </a:lnTo>
                    <a:lnTo>
                      <a:pt x="258" y="310"/>
                    </a:lnTo>
                    <a:lnTo>
                      <a:pt x="258" y="328"/>
                    </a:lnTo>
                    <a:lnTo>
                      <a:pt x="253" y="338"/>
                    </a:lnTo>
                    <a:lnTo>
                      <a:pt x="243" y="348"/>
                    </a:lnTo>
                    <a:lnTo>
                      <a:pt x="236" y="350"/>
                    </a:lnTo>
                    <a:lnTo>
                      <a:pt x="236" y="363"/>
                    </a:lnTo>
                    <a:lnTo>
                      <a:pt x="226" y="373"/>
                    </a:lnTo>
                    <a:lnTo>
                      <a:pt x="220" y="383"/>
                    </a:lnTo>
                    <a:lnTo>
                      <a:pt x="220" y="395"/>
                    </a:lnTo>
                    <a:lnTo>
                      <a:pt x="202" y="395"/>
                    </a:lnTo>
                    <a:lnTo>
                      <a:pt x="202" y="395"/>
                    </a:lnTo>
                    <a:lnTo>
                      <a:pt x="194" y="377"/>
                    </a:lnTo>
                    <a:lnTo>
                      <a:pt x="169" y="377"/>
                    </a:lnTo>
                    <a:lnTo>
                      <a:pt x="150" y="366"/>
                    </a:lnTo>
                    <a:lnTo>
                      <a:pt x="128" y="364"/>
                    </a:lnTo>
                    <a:lnTo>
                      <a:pt x="125" y="335"/>
                    </a:lnTo>
                    <a:lnTo>
                      <a:pt x="88" y="312"/>
                    </a:lnTo>
                    <a:lnTo>
                      <a:pt x="90" y="293"/>
                    </a:lnTo>
                    <a:lnTo>
                      <a:pt x="77" y="291"/>
                    </a:lnTo>
                    <a:lnTo>
                      <a:pt x="72" y="278"/>
                    </a:lnTo>
                    <a:lnTo>
                      <a:pt x="54" y="278"/>
                    </a:lnTo>
                    <a:lnTo>
                      <a:pt x="44" y="268"/>
                    </a:lnTo>
                    <a:lnTo>
                      <a:pt x="28" y="265"/>
                    </a:lnTo>
                    <a:lnTo>
                      <a:pt x="28" y="243"/>
                    </a:lnTo>
                    <a:lnTo>
                      <a:pt x="16" y="239"/>
                    </a:lnTo>
                    <a:lnTo>
                      <a:pt x="0" y="216"/>
                    </a:lnTo>
                    <a:lnTo>
                      <a:pt x="12" y="195"/>
                    </a:lnTo>
                    <a:lnTo>
                      <a:pt x="24" y="185"/>
                    </a:lnTo>
                    <a:lnTo>
                      <a:pt x="18" y="169"/>
                    </a:lnTo>
                    <a:lnTo>
                      <a:pt x="26" y="160"/>
                    </a:lnTo>
                    <a:lnTo>
                      <a:pt x="22" y="140"/>
                    </a:lnTo>
                    <a:lnTo>
                      <a:pt x="40" y="123"/>
                    </a:ln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Freeform 12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A50FFF0-270D-4DB2-8584-BBE3C0935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263" y="6367067"/>
                <a:ext cx="690563" cy="800100"/>
              </a:xfrm>
              <a:custGeom>
                <a:avLst/>
                <a:gdLst>
                  <a:gd name="T0" fmla="*/ 35 w 435"/>
                  <a:gd name="T1" fmla="*/ 425 h 504"/>
                  <a:gd name="T2" fmla="*/ 0 w 435"/>
                  <a:gd name="T3" fmla="*/ 392 h 504"/>
                  <a:gd name="T4" fmla="*/ 21 w 435"/>
                  <a:gd name="T5" fmla="*/ 370 h 504"/>
                  <a:gd name="T6" fmla="*/ 28 w 435"/>
                  <a:gd name="T7" fmla="*/ 339 h 504"/>
                  <a:gd name="T8" fmla="*/ 53 w 435"/>
                  <a:gd name="T9" fmla="*/ 345 h 504"/>
                  <a:gd name="T10" fmla="*/ 73 w 435"/>
                  <a:gd name="T11" fmla="*/ 319 h 504"/>
                  <a:gd name="T12" fmla="*/ 96 w 435"/>
                  <a:gd name="T13" fmla="*/ 303 h 504"/>
                  <a:gd name="T14" fmla="*/ 115 w 435"/>
                  <a:gd name="T15" fmla="*/ 313 h 504"/>
                  <a:gd name="T16" fmla="*/ 118 w 435"/>
                  <a:gd name="T17" fmla="*/ 294 h 504"/>
                  <a:gd name="T18" fmla="*/ 134 w 435"/>
                  <a:gd name="T19" fmla="*/ 274 h 504"/>
                  <a:gd name="T20" fmla="*/ 163 w 435"/>
                  <a:gd name="T21" fmla="*/ 268 h 504"/>
                  <a:gd name="T22" fmla="*/ 165 w 435"/>
                  <a:gd name="T23" fmla="*/ 245 h 504"/>
                  <a:gd name="T24" fmla="*/ 175 w 435"/>
                  <a:gd name="T25" fmla="*/ 227 h 504"/>
                  <a:gd name="T26" fmla="*/ 169 w 435"/>
                  <a:gd name="T27" fmla="*/ 186 h 504"/>
                  <a:gd name="T28" fmla="*/ 185 w 435"/>
                  <a:gd name="T29" fmla="*/ 147 h 504"/>
                  <a:gd name="T30" fmla="*/ 214 w 435"/>
                  <a:gd name="T31" fmla="*/ 134 h 504"/>
                  <a:gd name="T32" fmla="*/ 249 w 435"/>
                  <a:gd name="T33" fmla="*/ 95 h 504"/>
                  <a:gd name="T34" fmla="*/ 259 w 435"/>
                  <a:gd name="T35" fmla="*/ 48 h 504"/>
                  <a:gd name="T36" fmla="*/ 280 w 435"/>
                  <a:gd name="T37" fmla="*/ 23 h 504"/>
                  <a:gd name="T38" fmla="*/ 293 w 435"/>
                  <a:gd name="T39" fmla="*/ 0 h 504"/>
                  <a:gd name="T40" fmla="*/ 307 w 435"/>
                  <a:gd name="T41" fmla="*/ 22 h 504"/>
                  <a:gd name="T42" fmla="*/ 323 w 435"/>
                  <a:gd name="T43" fmla="*/ 35 h 504"/>
                  <a:gd name="T44" fmla="*/ 358 w 435"/>
                  <a:gd name="T45" fmla="*/ 72 h 504"/>
                  <a:gd name="T46" fmla="*/ 384 w 435"/>
                  <a:gd name="T47" fmla="*/ 109 h 504"/>
                  <a:gd name="T48" fmla="*/ 374 w 435"/>
                  <a:gd name="T49" fmla="*/ 149 h 504"/>
                  <a:gd name="T50" fmla="*/ 374 w 435"/>
                  <a:gd name="T51" fmla="*/ 202 h 504"/>
                  <a:gd name="T52" fmla="*/ 386 w 435"/>
                  <a:gd name="T53" fmla="*/ 234 h 504"/>
                  <a:gd name="T54" fmla="*/ 378 w 435"/>
                  <a:gd name="T55" fmla="*/ 268 h 504"/>
                  <a:gd name="T56" fmla="*/ 406 w 435"/>
                  <a:gd name="T57" fmla="*/ 291 h 504"/>
                  <a:gd name="T58" fmla="*/ 419 w 435"/>
                  <a:gd name="T59" fmla="*/ 306 h 504"/>
                  <a:gd name="T60" fmla="*/ 423 w 435"/>
                  <a:gd name="T61" fmla="*/ 329 h 504"/>
                  <a:gd name="T62" fmla="*/ 435 w 435"/>
                  <a:gd name="T63" fmla="*/ 363 h 504"/>
                  <a:gd name="T64" fmla="*/ 434 w 435"/>
                  <a:gd name="T65" fmla="*/ 393 h 504"/>
                  <a:gd name="T66" fmla="*/ 410 w 435"/>
                  <a:gd name="T67" fmla="*/ 421 h 504"/>
                  <a:gd name="T68" fmla="*/ 386 w 435"/>
                  <a:gd name="T69" fmla="*/ 428 h 504"/>
                  <a:gd name="T70" fmla="*/ 355 w 435"/>
                  <a:gd name="T71" fmla="*/ 441 h 504"/>
                  <a:gd name="T72" fmla="*/ 351 w 435"/>
                  <a:gd name="T73" fmla="*/ 470 h 504"/>
                  <a:gd name="T74" fmla="*/ 345 w 435"/>
                  <a:gd name="T75" fmla="*/ 496 h 504"/>
                  <a:gd name="T76" fmla="*/ 336 w 435"/>
                  <a:gd name="T77" fmla="*/ 486 h 504"/>
                  <a:gd name="T78" fmla="*/ 293 w 435"/>
                  <a:gd name="T79" fmla="*/ 504 h 504"/>
                  <a:gd name="T80" fmla="*/ 269 w 435"/>
                  <a:gd name="T81" fmla="*/ 485 h 504"/>
                  <a:gd name="T82" fmla="*/ 242 w 435"/>
                  <a:gd name="T83" fmla="*/ 479 h 504"/>
                  <a:gd name="T84" fmla="*/ 203 w 435"/>
                  <a:gd name="T85" fmla="*/ 489 h 504"/>
                  <a:gd name="T86" fmla="*/ 181 w 435"/>
                  <a:gd name="T87" fmla="*/ 469 h 504"/>
                  <a:gd name="T88" fmla="*/ 155 w 435"/>
                  <a:gd name="T89" fmla="*/ 473 h 504"/>
                  <a:gd name="T90" fmla="*/ 130 w 435"/>
                  <a:gd name="T91" fmla="*/ 459 h 504"/>
                  <a:gd name="T92" fmla="*/ 108 w 435"/>
                  <a:gd name="T93" fmla="*/ 444 h 504"/>
                  <a:gd name="T94" fmla="*/ 86 w 435"/>
                  <a:gd name="T95" fmla="*/ 424 h 504"/>
                  <a:gd name="T96" fmla="*/ 60 w 435"/>
                  <a:gd name="T97" fmla="*/ 44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5" h="504">
                    <a:moveTo>
                      <a:pt x="50" y="425"/>
                    </a:moveTo>
                    <a:lnTo>
                      <a:pt x="35" y="425"/>
                    </a:lnTo>
                    <a:lnTo>
                      <a:pt x="14" y="409"/>
                    </a:lnTo>
                    <a:lnTo>
                      <a:pt x="0" y="392"/>
                    </a:lnTo>
                    <a:lnTo>
                      <a:pt x="14" y="377"/>
                    </a:lnTo>
                    <a:lnTo>
                      <a:pt x="21" y="370"/>
                    </a:lnTo>
                    <a:lnTo>
                      <a:pt x="21" y="352"/>
                    </a:lnTo>
                    <a:lnTo>
                      <a:pt x="28" y="339"/>
                    </a:lnTo>
                    <a:lnTo>
                      <a:pt x="34" y="345"/>
                    </a:lnTo>
                    <a:lnTo>
                      <a:pt x="53" y="345"/>
                    </a:lnTo>
                    <a:lnTo>
                      <a:pt x="69" y="338"/>
                    </a:lnTo>
                    <a:lnTo>
                      <a:pt x="73" y="319"/>
                    </a:lnTo>
                    <a:lnTo>
                      <a:pt x="83" y="303"/>
                    </a:lnTo>
                    <a:lnTo>
                      <a:pt x="96" y="303"/>
                    </a:lnTo>
                    <a:lnTo>
                      <a:pt x="108" y="320"/>
                    </a:lnTo>
                    <a:lnTo>
                      <a:pt x="115" y="313"/>
                    </a:lnTo>
                    <a:lnTo>
                      <a:pt x="125" y="303"/>
                    </a:lnTo>
                    <a:lnTo>
                      <a:pt x="118" y="294"/>
                    </a:lnTo>
                    <a:lnTo>
                      <a:pt x="117" y="285"/>
                    </a:lnTo>
                    <a:lnTo>
                      <a:pt x="134" y="274"/>
                    </a:lnTo>
                    <a:lnTo>
                      <a:pt x="152" y="277"/>
                    </a:lnTo>
                    <a:lnTo>
                      <a:pt x="163" y="268"/>
                    </a:lnTo>
                    <a:lnTo>
                      <a:pt x="175" y="255"/>
                    </a:lnTo>
                    <a:lnTo>
                      <a:pt x="165" y="245"/>
                    </a:lnTo>
                    <a:lnTo>
                      <a:pt x="165" y="237"/>
                    </a:lnTo>
                    <a:lnTo>
                      <a:pt x="175" y="227"/>
                    </a:lnTo>
                    <a:lnTo>
                      <a:pt x="181" y="205"/>
                    </a:lnTo>
                    <a:lnTo>
                      <a:pt x="169" y="186"/>
                    </a:lnTo>
                    <a:lnTo>
                      <a:pt x="169" y="162"/>
                    </a:lnTo>
                    <a:lnTo>
                      <a:pt x="185" y="147"/>
                    </a:lnTo>
                    <a:lnTo>
                      <a:pt x="201" y="147"/>
                    </a:lnTo>
                    <a:lnTo>
                      <a:pt x="214" y="134"/>
                    </a:lnTo>
                    <a:lnTo>
                      <a:pt x="229" y="112"/>
                    </a:lnTo>
                    <a:lnTo>
                      <a:pt x="249" y="95"/>
                    </a:lnTo>
                    <a:lnTo>
                      <a:pt x="259" y="69"/>
                    </a:lnTo>
                    <a:lnTo>
                      <a:pt x="259" y="48"/>
                    </a:lnTo>
                    <a:lnTo>
                      <a:pt x="280" y="38"/>
                    </a:lnTo>
                    <a:lnTo>
                      <a:pt x="280" y="23"/>
                    </a:lnTo>
                    <a:lnTo>
                      <a:pt x="284" y="9"/>
                    </a:lnTo>
                    <a:lnTo>
                      <a:pt x="293" y="0"/>
                    </a:lnTo>
                    <a:lnTo>
                      <a:pt x="307" y="9"/>
                    </a:lnTo>
                    <a:lnTo>
                      <a:pt x="307" y="22"/>
                    </a:lnTo>
                    <a:lnTo>
                      <a:pt x="314" y="29"/>
                    </a:lnTo>
                    <a:lnTo>
                      <a:pt x="323" y="35"/>
                    </a:lnTo>
                    <a:lnTo>
                      <a:pt x="336" y="48"/>
                    </a:lnTo>
                    <a:lnTo>
                      <a:pt x="358" y="72"/>
                    </a:lnTo>
                    <a:lnTo>
                      <a:pt x="373" y="98"/>
                    </a:lnTo>
                    <a:lnTo>
                      <a:pt x="384" y="109"/>
                    </a:lnTo>
                    <a:lnTo>
                      <a:pt x="384" y="136"/>
                    </a:lnTo>
                    <a:lnTo>
                      <a:pt x="374" y="149"/>
                    </a:lnTo>
                    <a:lnTo>
                      <a:pt x="380" y="179"/>
                    </a:lnTo>
                    <a:lnTo>
                      <a:pt x="374" y="202"/>
                    </a:lnTo>
                    <a:lnTo>
                      <a:pt x="386" y="216"/>
                    </a:lnTo>
                    <a:lnTo>
                      <a:pt x="386" y="234"/>
                    </a:lnTo>
                    <a:lnTo>
                      <a:pt x="375" y="246"/>
                    </a:lnTo>
                    <a:lnTo>
                      <a:pt x="378" y="268"/>
                    </a:lnTo>
                    <a:lnTo>
                      <a:pt x="396" y="277"/>
                    </a:lnTo>
                    <a:lnTo>
                      <a:pt x="406" y="291"/>
                    </a:lnTo>
                    <a:lnTo>
                      <a:pt x="407" y="306"/>
                    </a:lnTo>
                    <a:lnTo>
                      <a:pt x="419" y="306"/>
                    </a:lnTo>
                    <a:lnTo>
                      <a:pt x="429" y="317"/>
                    </a:lnTo>
                    <a:lnTo>
                      <a:pt x="423" y="329"/>
                    </a:lnTo>
                    <a:lnTo>
                      <a:pt x="423" y="351"/>
                    </a:lnTo>
                    <a:lnTo>
                      <a:pt x="435" y="363"/>
                    </a:lnTo>
                    <a:lnTo>
                      <a:pt x="429" y="380"/>
                    </a:lnTo>
                    <a:lnTo>
                      <a:pt x="434" y="393"/>
                    </a:lnTo>
                    <a:lnTo>
                      <a:pt x="434" y="411"/>
                    </a:lnTo>
                    <a:lnTo>
                      <a:pt x="410" y="421"/>
                    </a:lnTo>
                    <a:lnTo>
                      <a:pt x="399" y="416"/>
                    </a:lnTo>
                    <a:lnTo>
                      <a:pt x="386" y="428"/>
                    </a:lnTo>
                    <a:lnTo>
                      <a:pt x="373" y="424"/>
                    </a:lnTo>
                    <a:lnTo>
                      <a:pt x="355" y="441"/>
                    </a:lnTo>
                    <a:lnTo>
                      <a:pt x="359" y="461"/>
                    </a:lnTo>
                    <a:lnTo>
                      <a:pt x="351" y="470"/>
                    </a:lnTo>
                    <a:lnTo>
                      <a:pt x="357" y="486"/>
                    </a:lnTo>
                    <a:lnTo>
                      <a:pt x="345" y="496"/>
                    </a:lnTo>
                    <a:lnTo>
                      <a:pt x="336" y="486"/>
                    </a:lnTo>
                    <a:lnTo>
                      <a:pt x="336" y="486"/>
                    </a:lnTo>
                    <a:lnTo>
                      <a:pt x="316" y="486"/>
                    </a:lnTo>
                    <a:lnTo>
                      <a:pt x="293" y="504"/>
                    </a:lnTo>
                    <a:lnTo>
                      <a:pt x="280" y="482"/>
                    </a:lnTo>
                    <a:lnTo>
                      <a:pt x="269" y="485"/>
                    </a:lnTo>
                    <a:lnTo>
                      <a:pt x="255" y="479"/>
                    </a:lnTo>
                    <a:lnTo>
                      <a:pt x="242" y="479"/>
                    </a:lnTo>
                    <a:lnTo>
                      <a:pt x="227" y="472"/>
                    </a:lnTo>
                    <a:lnTo>
                      <a:pt x="203" y="489"/>
                    </a:lnTo>
                    <a:lnTo>
                      <a:pt x="192" y="479"/>
                    </a:lnTo>
                    <a:lnTo>
                      <a:pt x="181" y="469"/>
                    </a:lnTo>
                    <a:lnTo>
                      <a:pt x="168" y="460"/>
                    </a:lnTo>
                    <a:lnTo>
                      <a:pt x="155" y="473"/>
                    </a:lnTo>
                    <a:lnTo>
                      <a:pt x="141" y="460"/>
                    </a:lnTo>
                    <a:lnTo>
                      <a:pt x="130" y="459"/>
                    </a:lnTo>
                    <a:lnTo>
                      <a:pt x="125" y="451"/>
                    </a:lnTo>
                    <a:lnTo>
                      <a:pt x="108" y="444"/>
                    </a:lnTo>
                    <a:lnTo>
                      <a:pt x="102" y="435"/>
                    </a:lnTo>
                    <a:lnTo>
                      <a:pt x="86" y="424"/>
                    </a:lnTo>
                    <a:lnTo>
                      <a:pt x="73" y="429"/>
                    </a:lnTo>
                    <a:lnTo>
                      <a:pt x="60" y="441"/>
                    </a:lnTo>
                    <a:lnTo>
                      <a:pt x="50" y="425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0" name="Freeform 8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7F0A9A6-8447-46A4-927F-B998FC3DE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2075" y="5149455"/>
                <a:ext cx="1314450" cy="1582738"/>
              </a:xfrm>
              <a:custGeom>
                <a:avLst/>
                <a:gdLst>
                  <a:gd name="T0" fmla="*/ 149 w 570"/>
                  <a:gd name="T1" fmla="*/ 235 h 685"/>
                  <a:gd name="T2" fmla="*/ 147 w 570"/>
                  <a:gd name="T3" fmla="*/ 189 h 685"/>
                  <a:gd name="T4" fmla="*/ 195 w 570"/>
                  <a:gd name="T5" fmla="*/ 239 h 685"/>
                  <a:gd name="T6" fmla="*/ 233 w 570"/>
                  <a:gd name="T7" fmla="*/ 231 h 685"/>
                  <a:gd name="T8" fmla="*/ 198 w 570"/>
                  <a:gd name="T9" fmla="*/ 169 h 685"/>
                  <a:gd name="T10" fmla="*/ 227 w 570"/>
                  <a:gd name="T11" fmla="*/ 121 h 685"/>
                  <a:gd name="T12" fmla="*/ 244 w 570"/>
                  <a:gd name="T13" fmla="*/ 81 h 685"/>
                  <a:gd name="T14" fmla="*/ 290 w 570"/>
                  <a:gd name="T15" fmla="*/ 23 h 685"/>
                  <a:gd name="T16" fmla="*/ 342 w 570"/>
                  <a:gd name="T17" fmla="*/ 19 h 685"/>
                  <a:gd name="T18" fmla="*/ 333 w 570"/>
                  <a:gd name="T19" fmla="*/ 92 h 685"/>
                  <a:gd name="T20" fmla="*/ 318 w 570"/>
                  <a:gd name="T21" fmla="*/ 180 h 685"/>
                  <a:gd name="T22" fmla="*/ 318 w 570"/>
                  <a:gd name="T23" fmla="*/ 276 h 685"/>
                  <a:gd name="T24" fmla="*/ 266 w 570"/>
                  <a:gd name="T25" fmla="*/ 344 h 685"/>
                  <a:gd name="T26" fmla="*/ 209 w 570"/>
                  <a:gd name="T27" fmla="*/ 360 h 685"/>
                  <a:gd name="T28" fmla="*/ 212 w 570"/>
                  <a:gd name="T29" fmla="*/ 383 h 685"/>
                  <a:gd name="T30" fmla="*/ 259 w 570"/>
                  <a:gd name="T31" fmla="*/ 391 h 685"/>
                  <a:gd name="T32" fmla="*/ 309 w 570"/>
                  <a:gd name="T33" fmla="*/ 368 h 685"/>
                  <a:gd name="T34" fmla="*/ 338 w 570"/>
                  <a:gd name="T35" fmla="*/ 313 h 685"/>
                  <a:gd name="T36" fmla="*/ 365 w 570"/>
                  <a:gd name="T37" fmla="*/ 269 h 685"/>
                  <a:gd name="T38" fmla="*/ 388 w 570"/>
                  <a:gd name="T39" fmla="*/ 317 h 685"/>
                  <a:gd name="T40" fmla="*/ 418 w 570"/>
                  <a:gd name="T41" fmla="*/ 351 h 685"/>
                  <a:gd name="T42" fmla="*/ 406 w 570"/>
                  <a:gd name="T43" fmla="*/ 317 h 685"/>
                  <a:gd name="T44" fmla="*/ 396 w 570"/>
                  <a:gd name="T45" fmla="*/ 264 h 685"/>
                  <a:gd name="T46" fmla="*/ 347 w 570"/>
                  <a:gd name="T47" fmla="*/ 256 h 685"/>
                  <a:gd name="T48" fmla="*/ 334 w 570"/>
                  <a:gd name="T49" fmla="*/ 207 h 685"/>
                  <a:gd name="T50" fmla="*/ 354 w 570"/>
                  <a:gd name="T51" fmla="*/ 134 h 685"/>
                  <a:gd name="T52" fmla="*/ 387 w 570"/>
                  <a:gd name="T53" fmla="*/ 83 h 685"/>
                  <a:gd name="T54" fmla="*/ 411 w 570"/>
                  <a:gd name="T55" fmla="*/ 35 h 685"/>
                  <a:gd name="T56" fmla="*/ 393 w 570"/>
                  <a:gd name="T57" fmla="*/ 115 h 685"/>
                  <a:gd name="T58" fmla="*/ 436 w 570"/>
                  <a:gd name="T59" fmla="*/ 148 h 685"/>
                  <a:gd name="T60" fmla="*/ 423 w 570"/>
                  <a:gd name="T61" fmla="*/ 127 h 685"/>
                  <a:gd name="T62" fmla="*/ 429 w 570"/>
                  <a:gd name="T63" fmla="*/ 94 h 685"/>
                  <a:gd name="T64" fmla="*/ 452 w 570"/>
                  <a:gd name="T65" fmla="*/ 73 h 685"/>
                  <a:gd name="T66" fmla="*/ 475 w 570"/>
                  <a:gd name="T67" fmla="*/ 96 h 685"/>
                  <a:gd name="T68" fmla="*/ 469 w 570"/>
                  <a:gd name="T69" fmla="*/ 125 h 685"/>
                  <a:gd name="T70" fmla="*/ 471 w 570"/>
                  <a:gd name="T71" fmla="*/ 148 h 685"/>
                  <a:gd name="T72" fmla="*/ 466 w 570"/>
                  <a:gd name="T73" fmla="*/ 203 h 685"/>
                  <a:gd name="T74" fmla="*/ 452 w 570"/>
                  <a:gd name="T75" fmla="*/ 247 h 685"/>
                  <a:gd name="T76" fmla="*/ 487 w 570"/>
                  <a:gd name="T77" fmla="*/ 263 h 685"/>
                  <a:gd name="T78" fmla="*/ 509 w 570"/>
                  <a:gd name="T79" fmla="*/ 285 h 685"/>
                  <a:gd name="T80" fmla="*/ 508 w 570"/>
                  <a:gd name="T81" fmla="*/ 333 h 685"/>
                  <a:gd name="T82" fmla="*/ 495 w 570"/>
                  <a:gd name="T83" fmla="*/ 363 h 685"/>
                  <a:gd name="T84" fmla="*/ 512 w 570"/>
                  <a:gd name="T85" fmla="*/ 409 h 685"/>
                  <a:gd name="T86" fmla="*/ 514 w 570"/>
                  <a:gd name="T87" fmla="*/ 456 h 685"/>
                  <a:gd name="T88" fmla="*/ 537 w 570"/>
                  <a:gd name="T89" fmla="*/ 494 h 685"/>
                  <a:gd name="T90" fmla="*/ 558 w 570"/>
                  <a:gd name="T91" fmla="*/ 541 h 685"/>
                  <a:gd name="T92" fmla="*/ 561 w 570"/>
                  <a:gd name="T93" fmla="*/ 583 h 685"/>
                  <a:gd name="T94" fmla="*/ 545 w 570"/>
                  <a:gd name="T95" fmla="*/ 648 h 685"/>
                  <a:gd name="T96" fmla="*/ 500 w 570"/>
                  <a:gd name="T97" fmla="*/ 667 h 685"/>
                  <a:gd name="T98" fmla="*/ 440 w 570"/>
                  <a:gd name="T99" fmla="*/ 637 h 685"/>
                  <a:gd name="T100" fmla="*/ 380 w 570"/>
                  <a:gd name="T101" fmla="*/ 648 h 685"/>
                  <a:gd name="T102" fmla="*/ 318 w 570"/>
                  <a:gd name="T103" fmla="*/ 610 h 685"/>
                  <a:gd name="T104" fmla="*/ 260 w 570"/>
                  <a:gd name="T105" fmla="*/ 590 h 685"/>
                  <a:gd name="T106" fmla="*/ 199 w 570"/>
                  <a:gd name="T107" fmla="*/ 563 h 685"/>
                  <a:gd name="T108" fmla="*/ 168 w 570"/>
                  <a:gd name="T109" fmla="*/ 489 h 685"/>
                  <a:gd name="T110" fmla="*/ 105 w 570"/>
                  <a:gd name="T111" fmla="*/ 493 h 685"/>
                  <a:gd name="T112" fmla="*/ 62 w 570"/>
                  <a:gd name="T113" fmla="*/ 455 h 685"/>
                  <a:gd name="T114" fmla="*/ 0 w 570"/>
                  <a:gd name="T115" fmla="*/ 422 h 685"/>
                  <a:gd name="T116" fmla="*/ 33 w 570"/>
                  <a:gd name="T117" fmla="*/ 354 h 685"/>
                  <a:gd name="T118" fmla="*/ 103 w 570"/>
                  <a:gd name="T119" fmla="*/ 308 h 685"/>
                  <a:gd name="T120" fmla="*/ 146 w 570"/>
                  <a:gd name="T121" fmla="*/ 273 h 6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0" h="685">
                    <a:moveTo>
                      <a:pt x="133" y="252"/>
                    </a:moveTo>
                    <a:cubicBezTo>
                      <a:pt x="134" y="245"/>
                      <a:pt x="134" y="245"/>
                      <a:pt x="134" y="245"/>
                    </a:cubicBezTo>
                    <a:cubicBezTo>
                      <a:pt x="140" y="242"/>
                      <a:pt x="140" y="242"/>
                      <a:pt x="140" y="242"/>
                    </a:cubicBezTo>
                    <a:cubicBezTo>
                      <a:pt x="143" y="235"/>
                      <a:pt x="143" y="235"/>
                      <a:pt x="143" y="235"/>
                    </a:cubicBezTo>
                    <a:cubicBezTo>
                      <a:pt x="149" y="235"/>
                      <a:pt x="149" y="235"/>
                      <a:pt x="149" y="235"/>
                    </a:cubicBezTo>
                    <a:cubicBezTo>
                      <a:pt x="149" y="212"/>
                      <a:pt x="149" y="212"/>
                      <a:pt x="149" y="212"/>
                    </a:cubicBezTo>
                    <a:cubicBezTo>
                      <a:pt x="144" y="211"/>
                      <a:pt x="144" y="211"/>
                      <a:pt x="144" y="211"/>
                    </a:cubicBezTo>
                    <a:cubicBezTo>
                      <a:pt x="143" y="206"/>
                      <a:pt x="143" y="206"/>
                      <a:pt x="143" y="206"/>
                    </a:cubicBezTo>
                    <a:cubicBezTo>
                      <a:pt x="136" y="200"/>
                      <a:pt x="136" y="200"/>
                      <a:pt x="136" y="200"/>
                    </a:cubicBezTo>
                    <a:cubicBezTo>
                      <a:pt x="147" y="189"/>
                      <a:pt x="147" y="189"/>
                      <a:pt x="147" y="189"/>
                    </a:cubicBezTo>
                    <a:cubicBezTo>
                      <a:pt x="152" y="181"/>
                      <a:pt x="152" y="181"/>
                      <a:pt x="152" y="181"/>
                    </a:cubicBezTo>
                    <a:cubicBezTo>
                      <a:pt x="157" y="192"/>
                      <a:pt x="157" y="192"/>
                      <a:pt x="157" y="192"/>
                    </a:cubicBezTo>
                    <a:cubicBezTo>
                      <a:pt x="173" y="207"/>
                      <a:pt x="173" y="207"/>
                      <a:pt x="173" y="207"/>
                    </a:cubicBezTo>
                    <a:cubicBezTo>
                      <a:pt x="184" y="224"/>
                      <a:pt x="184" y="224"/>
                      <a:pt x="184" y="224"/>
                    </a:cubicBezTo>
                    <a:cubicBezTo>
                      <a:pt x="195" y="239"/>
                      <a:pt x="195" y="239"/>
                      <a:pt x="195" y="239"/>
                    </a:cubicBezTo>
                    <a:cubicBezTo>
                      <a:pt x="195" y="253"/>
                      <a:pt x="195" y="253"/>
                      <a:pt x="195" y="253"/>
                    </a:cubicBezTo>
                    <a:cubicBezTo>
                      <a:pt x="204" y="267"/>
                      <a:pt x="204" y="267"/>
                      <a:pt x="204" y="267"/>
                    </a:cubicBezTo>
                    <a:cubicBezTo>
                      <a:pt x="218" y="259"/>
                      <a:pt x="218" y="259"/>
                      <a:pt x="218" y="259"/>
                    </a:cubicBezTo>
                    <a:cubicBezTo>
                      <a:pt x="218" y="245"/>
                      <a:pt x="218" y="245"/>
                      <a:pt x="218" y="245"/>
                    </a:cubicBezTo>
                    <a:cubicBezTo>
                      <a:pt x="233" y="231"/>
                      <a:pt x="233" y="231"/>
                      <a:pt x="233" y="231"/>
                    </a:cubicBezTo>
                    <a:cubicBezTo>
                      <a:pt x="222" y="228"/>
                      <a:pt x="222" y="228"/>
                      <a:pt x="222" y="228"/>
                    </a:cubicBezTo>
                    <a:cubicBezTo>
                      <a:pt x="215" y="211"/>
                      <a:pt x="215" y="211"/>
                      <a:pt x="215" y="211"/>
                    </a:cubicBezTo>
                    <a:cubicBezTo>
                      <a:pt x="218" y="192"/>
                      <a:pt x="218" y="192"/>
                      <a:pt x="218" y="192"/>
                    </a:cubicBezTo>
                    <a:cubicBezTo>
                      <a:pt x="205" y="183"/>
                      <a:pt x="205" y="183"/>
                      <a:pt x="205" y="183"/>
                    </a:cubicBezTo>
                    <a:cubicBezTo>
                      <a:pt x="198" y="169"/>
                      <a:pt x="198" y="169"/>
                      <a:pt x="198" y="169"/>
                    </a:cubicBezTo>
                    <a:cubicBezTo>
                      <a:pt x="204" y="163"/>
                      <a:pt x="204" y="163"/>
                      <a:pt x="204" y="163"/>
                    </a:cubicBezTo>
                    <a:cubicBezTo>
                      <a:pt x="218" y="156"/>
                      <a:pt x="218" y="156"/>
                      <a:pt x="218" y="156"/>
                    </a:cubicBezTo>
                    <a:cubicBezTo>
                      <a:pt x="218" y="145"/>
                      <a:pt x="218" y="145"/>
                      <a:pt x="218" y="145"/>
                    </a:cubicBezTo>
                    <a:cubicBezTo>
                      <a:pt x="221" y="129"/>
                      <a:pt x="221" y="129"/>
                      <a:pt x="221" y="129"/>
                    </a:cubicBezTo>
                    <a:cubicBezTo>
                      <a:pt x="227" y="121"/>
                      <a:pt x="227" y="121"/>
                      <a:pt x="227" y="121"/>
                    </a:cubicBezTo>
                    <a:cubicBezTo>
                      <a:pt x="227" y="111"/>
                      <a:pt x="227" y="111"/>
                      <a:pt x="227" y="111"/>
                    </a:cubicBezTo>
                    <a:cubicBezTo>
                      <a:pt x="218" y="109"/>
                      <a:pt x="218" y="109"/>
                      <a:pt x="218" y="109"/>
                    </a:cubicBezTo>
                    <a:cubicBezTo>
                      <a:pt x="223" y="95"/>
                      <a:pt x="223" y="95"/>
                      <a:pt x="223" y="95"/>
                    </a:cubicBezTo>
                    <a:cubicBezTo>
                      <a:pt x="230" y="86"/>
                      <a:pt x="230" y="86"/>
                      <a:pt x="230" y="86"/>
                    </a:cubicBezTo>
                    <a:cubicBezTo>
                      <a:pt x="244" y="81"/>
                      <a:pt x="244" y="81"/>
                      <a:pt x="244" y="81"/>
                    </a:cubicBezTo>
                    <a:cubicBezTo>
                      <a:pt x="258" y="74"/>
                      <a:pt x="258" y="74"/>
                      <a:pt x="258" y="74"/>
                    </a:cubicBezTo>
                    <a:cubicBezTo>
                      <a:pt x="263" y="69"/>
                      <a:pt x="263" y="69"/>
                      <a:pt x="263" y="69"/>
                    </a:cubicBezTo>
                    <a:cubicBezTo>
                      <a:pt x="274" y="58"/>
                      <a:pt x="274" y="58"/>
                      <a:pt x="274" y="58"/>
                    </a:cubicBezTo>
                    <a:cubicBezTo>
                      <a:pt x="283" y="39"/>
                      <a:pt x="283" y="39"/>
                      <a:pt x="283" y="39"/>
                    </a:cubicBezTo>
                    <a:cubicBezTo>
                      <a:pt x="290" y="23"/>
                      <a:pt x="290" y="23"/>
                      <a:pt x="290" y="23"/>
                    </a:cubicBezTo>
                    <a:cubicBezTo>
                      <a:pt x="297" y="7"/>
                      <a:pt x="297" y="7"/>
                      <a:pt x="297" y="7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318" y="11"/>
                      <a:pt x="318" y="11"/>
                      <a:pt x="318" y="11"/>
                    </a:cubicBezTo>
                    <a:cubicBezTo>
                      <a:pt x="334" y="11"/>
                      <a:pt x="334" y="11"/>
                      <a:pt x="334" y="11"/>
                    </a:cubicBezTo>
                    <a:cubicBezTo>
                      <a:pt x="342" y="19"/>
                      <a:pt x="342" y="19"/>
                      <a:pt x="342" y="19"/>
                    </a:cubicBezTo>
                    <a:cubicBezTo>
                      <a:pt x="356" y="19"/>
                      <a:pt x="356" y="19"/>
                      <a:pt x="356" y="19"/>
                    </a:cubicBezTo>
                    <a:cubicBezTo>
                      <a:pt x="362" y="42"/>
                      <a:pt x="362" y="42"/>
                      <a:pt x="362" y="42"/>
                    </a:cubicBezTo>
                    <a:cubicBezTo>
                      <a:pt x="355" y="49"/>
                      <a:pt x="355" y="49"/>
                      <a:pt x="355" y="49"/>
                    </a:cubicBezTo>
                    <a:cubicBezTo>
                      <a:pt x="352" y="73"/>
                      <a:pt x="352" y="73"/>
                      <a:pt x="352" y="73"/>
                    </a:cubicBezTo>
                    <a:cubicBezTo>
                      <a:pt x="333" y="92"/>
                      <a:pt x="333" y="92"/>
                      <a:pt x="333" y="92"/>
                    </a:cubicBezTo>
                    <a:cubicBezTo>
                      <a:pt x="328" y="109"/>
                      <a:pt x="328" y="109"/>
                      <a:pt x="328" y="109"/>
                    </a:cubicBezTo>
                    <a:cubicBezTo>
                      <a:pt x="339" y="119"/>
                      <a:pt x="339" y="119"/>
                      <a:pt x="339" y="119"/>
                    </a:cubicBezTo>
                    <a:cubicBezTo>
                      <a:pt x="335" y="142"/>
                      <a:pt x="335" y="142"/>
                      <a:pt x="335" y="142"/>
                    </a:cubicBezTo>
                    <a:cubicBezTo>
                      <a:pt x="332" y="160"/>
                      <a:pt x="332" y="160"/>
                      <a:pt x="332" y="160"/>
                    </a:cubicBezTo>
                    <a:cubicBezTo>
                      <a:pt x="318" y="180"/>
                      <a:pt x="318" y="180"/>
                      <a:pt x="318" y="180"/>
                    </a:cubicBezTo>
                    <a:cubicBezTo>
                      <a:pt x="314" y="209"/>
                      <a:pt x="314" y="209"/>
                      <a:pt x="314" y="209"/>
                    </a:cubicBezTo>
                    <a:cubicBezTo>
                      <a:pt x="306" y="234"/>
                      <a:pt x="306" y="234"/>
                      <a:pt x="306" y="234"/>
                    </a:cubicBezTo>
                    <a:cubicBezTo>
                      <a:pt x="301" y="247"/>
                      <a:pt x="301" y="247"/>
                      <a:pt x="301" y="247"/>
                    </a:cubicBezTo>
                    <a:cubicBezTo>
                      <a:pt x="306" y="264"/>
                      <a:pt x="306" y="264"/>
                      <a:pt x="306" y="264"/>
                    </a:cubicBezTo>
                    <a:cubicBezTo>
                      <a:pt x="318" y="276"/>
                      <a:pt x="318" y="276"/>
                      <a:pt x="318" y="276"/>
                    </a:cubicBezTo>
                    <a:cubicBezTo>
                      <a:pt x="316" y="287"/>
                      <a:pt x="316" y="287"/>
                      <a:pt x="316" y="287"/>
                    </a:cubicBezTo>
                    <a:cubicBezTo>
                      <a:pt x="301" y="298"/>
                      <a:pt x="301" y="298"/>
                      <a:pt x="301" y="298"/>
                    </a:cubicBezTo>
                    <a:cubicBezTo>
                      <a:pt x="298" y="323"/>
                      <a:pt x="298" y="323"/>
                      <a:pt x="298" y="323"/>
                    </a:cubicBezTo>
                    <a:cubicBezTo>
                      <a:pt x="284" y="327"/>
                      <a:pt x="284" y="327"/>
                      <a:pt x="284" y="327"/>
                    </a:cubicBezTo>
                    <a:cubicBezTo>
                      <a:pt x="266" y="344"/>
                      <a:pt x="266" y="344"/>
                      <a:pt x="266" y="344"/>
                    </a:cubicBezTo>
                    <a:cubicBezTo>
                      <a:pt x="256" y="359"/>
                      <a:pt x="256" y="359"/>
                      <a:pt x="256" y="359"/>
                    </a:cubicBezTo>
                    <a:cubicBezTo>
                      <a:pt x="247" y="364"/>
                      <a:pt x="247" y="364"/>
                      <a:pt x="247" y="364"/>
                    </a:cubicBezTo>
                    <a:cubicBezTo>
                      <a:pt x="230" y="361"/>
                      <a:pt x="230" y="361"/>
                      <a:pt x="230" y="361"/>
                    </a:cubicBezTo>
                    <a:cubicBezTo>
                      <a:pt x="220" y="367"/>
                      <a:pt x="220" y="367"/>
                      <a:pt x="220" y="367"/>
                    </a:cubicBezTo>
                    <a:cubicBezTo>
                      <a:pt x="209" y="360"/>
                      <a:pt x="209" y="360"/>
                      <a:pt x="209" y="360"/>
                    </a:cubicBezTo>
                    <a:cubicBezTo>
                      <a:pt x="202" y="353"/>
                      <a:pt x="202" y="353"/>
                      <a:pt x="202" y="353"/>
                    </a:cubicBezTo>
                    <a:cubicBezTo>
                      <a:pt x="192" y="350"/>
                      <a:pt x="192" y="350"/>
                      <a:pt x="192" y="350"/>
                    </a:cubicBezTo>
                    <a:cubicBezTo>
                      <a:pt x="192" y="363"/>
                      <a:pt x="192" y="363"/>
                      <a:pt x="192" y="363"/>
                    </a:cubicBezTo>
                    <a:cubicBezTo>
                      <a:pt x="202" y="378"/>
                      <a:pt x="202" y="378"/>
                      <a:pt x="202" y="378"/>
                    </a:cubicBezTo>
                    <a:cubicBezTo>
                      <a:pt x="212" y="383"/>
                      <a:pt x="212" y="383"/>
                      <a:pt x="212" y="383"/>
                    </a:cubicBezTo>
                    <a:cubicBezTo>
                      <a:pt x="226" y="392"/>
                      <a:pt x="226" y="392"/>
                      <a:pt x="226" y="392"/>
                    </a:cubicBezTo>
                    <a:cubicBezTo>
                      <a:pt x="237" y="391"/>
                      <a:pt x="237" y="391"/>
                      <a:pt x="237" y="391"/>
                    </a:cubicBezTo>
                    <a:cubicBezTo>
                      <a:pt x="245" y="403"/>
                      <a:pt x="245" y="403"/>
                      <a:pt x="245" y="403"/>
                    </a:cubicBezTo>
                    <a:cubicBezTo>
                      <a:pt x="257" y="403"/>
                      <a:pt x="257" y="403"/>
                      <a:pt x="257" y="403"/>
                    </a:cubicBezTo>
                    <a:cubicBezTo>
                      <a:pt x="257" y="403"/>
                      <a:pt x="262" y="394"/>
                      <a:pt x="259" y="391"/>
                    </a:cubicBezTo>
                    <a:cubicBezTo>
                      <a:pt x="257" y="388"/>
                      <a:pt x="266" y="384"/>
                      <a:pt x="266" y="384"/>
                    </a:cubicBezTo>
                    <a:cubicBezTo>
                      <a:pt x="275" y="384"/>
                      <a:pt x="275" y="384"/>
                      <a:pt x="275" y="384"/>
                    </a:cubicBezTo>
                    <a:cubicBezTo>
                      <a:pt x="279" y="380"/>
                      <a:pt x="279" y="380"/>
                      <a:pt x="279" y="380"/>
                    </a:cubicBezTo>
                    <a:cubicBezTo>
                      <a:pt x="296" y="375"/>
                      <a:pt x="296" y="375"/>
                      <a:pt x="296" y="375"/>
                    </a:cubicBezTo>
                    <a:cubicBezTo>
                      <a:pt x="309" y="368"/>
                      <a:pt x="309" y="368"/>
                      <a:pt x="309" y="368"/>
                    </a:cubicBezTo>
                    <a:cubicBezTo>
                      <a:pt x="309" y="354"/>
                      <a:pt x="309" y="354"/>
                      <a:pt x="309" y="354"/>
                    </a:cubicBezTo>
                    <a:cubicBezTo>
                      <a:pt x="315" y="348"/>
                      <a:pt x="315" y="348"/>
                      <a:pt x="315" y="348"/>
                    </a:cubicBezTo>
                    <a:cubicBezTo>
                      <a:pt x="325" y="338"/>
                      <a:pt x="325" y="338"/>
                      <a:pt x="325" y="338"/>
                    </a:cubicBezTo>
                    <a:cubicBezTo>
                      <a:pt x="334" y="329"/>
                      <a:pt x="334" y="329"/>
                      <a:pt x="334" y="329"/>
                    </a:cubicBezTo>
                    <a:cubicBezTo>
                      <a:pt x="338" y="313"/>
                      <a:pt x="338" y="313"/>
                      <a:pt x="338" y="313"/>
                    </a:cubicBezTo>
                    <a:cubicBezTo>
                      <a:pt x="334" y="299"/>
                      <a:pt x="334" y="299"/>
                      <a:pt x="334" y="299"/>
                    </a:cubicBezTo>
                    <a:cubicBezTo>
                      <a:pt x="333" y="287"/>
                      <a:pt x="333" y="287"/>
                      <a:pt x="333" y="287"/>
                    </a:cubicBezTo>
                    <a:cubicBezTo>
                      <a:pt x="342" y="278"/>
                      <a:pt x="342" y="278"/>
                      <a:pt x="342" y="278"/>
                    </a:cubicBezTo>
                    <a:cubicBezTo>
                      <a:pt x="351" y="269"/>
                      <a:pt x="351" y="269"/>
                      <a:pt x="351" y="269"/>
                    </a:cubicBezTo>
                    <a:cubicBezTo>
                      <a:pt x="365" y="269"/>
                      <a:pt x="365" y="269"/>
                      <a:pt x="365" y="269"/>
                    </a:cubicBezTo>
                    <a:cubicBezTo>
                      <a:pt x="380" y="267"/>
                      <a:pt x="380" y="267"/>
                      <a:pt x="380" y="267"/>
                    </a:cubicBezTo>
                    <a:cubicBezTo>
                      <a:pt x="385" y="280"/>
                      <a:pt x="385" y="280"/>
                      <a:pt x="385" y="280"/>
                    </a:cubicBezTo>
                    <a:cubicBezTo>
                      <a:pt x="391" y="286"/>
                      <a:pt x="391" y="286"/>
                      <a:pt x="391" y="286"/>
                    </a:cubicBezTo>
                    <a:cubicBezTo>
                      <a:pt x="399" y="307"/>
                      <a:pt x="399" y="307"/>
                      <a:pt x="399" y="307"/>
                    </a:cubicBezTo>
                    <a:cubicBezTo>
                      <a:pt x="388" y="317"/>
                      <a:pt x="388" y="317"/>
                      <a:pt x="388" y="317"/>
                    </a:cubicBezTo>
                    <a:cubicBezTo>
                      <a:pt x="389" y="333"/>
                      <a:pt x="389" y="333"/>
                      <a:pt x="389" y="333"/>
                    </a:cubicBezTo>
                    <a:cubicBezTo>
                      <a:pt x="389" y="343"/>
                      <a:pt x="389" y="343"/>
                      <a:pt x="389" y="343"/>
                    </a:cubicBezTo>
                    <a:cubicBezTo>
                      <a:pt x="402" y="357"/>
                      <a:pt x="402" y="357"/>
                      <a:pt x="402" y="357"/>
                    </a:cubicBezTo>
                    <a:cubicBezTo>
                      <a:pt x="418" y="360"/>
                      <a:pt x="418" y="360"/>
                      <a:pt x="418" y="360"/>
                    </a:cubicBezTo>
                    <a:cubicBezTo>
                      <a:pt x="418" y="351"/>
                      <a:pt x="418" y="351"/>
                      <a:pt x="418" y="351"/>
                    </a:cubicBezTo>
                    <a:cubicBezTo>
                      <a:pt x="403" y="346"/>
                      <a:pt x="403" y="346"/>
                      <a:pt x="403" y="346"/>
                    </a:cubicBezTo>
                    <a:cubicBezTo>
                      <a:pt x="397" y="341"/>
                      <a:pt x="397" y="341"/>
                      <a:pt x="397" y="341"/>
                    </a:cubicBezTo>
                    <a:cubicBezTo>
                      <a:pt x="397" y="333"/>
                      <a:pt x="397" y="333"/>
                      <a:pt x="397" y="333"/>
                    </a:cubicBezTo>
                    <a:cubicBezTo>
                      <a:pt x="396" y="321"/>
                      <a:pt x="396" y="321"/>
                      <a:pt x="396" y="321"/>
                    </a:cubicBezTo>
                    <a:cubicBezTo>
                      <a:pt x="406" y="317"/>
                      <a:pt x="406" y="317"/>
                      <a:pt x="406" y="317"/>
                    </a:cubicBezTo>
                    <a:cubicBezTo>
                      <a:pt x="410" y="309"/>
                      <a:pt x="410" y="309"/>
                      <a:pt x="410" y="309"/>
                    </a:cubicBezTo>
                    <a:cubicBezTo>
                      <a:pt x="406" y="296"/>
                      <a:pt x="406" y="296"/>
                      <a:pt x="406" y="296"/>
                    </a:cubicBezTo>
                    <a:cubicBezTo>
                      <a:pt x="411" y="285"/>
                      <a:pt x="411" y="285"/>
                      <a:pt x="411" y="285"/>
                    </a:cubicBezTo>
                    <a:cubicBezTo>
                      <a:pt x="404" y="272"/>
                      <a:pt x="404" y="272"/>
                      <a:pt x="404" y="272"/>
                    </a:cubicBezTo>
                    <a:cubicBezTo>
                      <a:pt x="396" y="264"/>
                      <a:pt x="396" y="264"/>
                      <a:pt x="396" y="264"/>
                    </a:cubicBezTo>
                    <a:cubicBezTo>
                      <a:pt x="390" y="259"/>
                      <a:pt x="390" y="259"/>
                      <a:pt x="390" y="259"/>
                    </a:cubicBezTo>
                    <a:cubicBezTo>
                      <a:pt x="374" y="253"/>
                      <a:pt x="374" y="253"/>
                      <a:pt x="374" y="253"/>
                    </a:cubicBezTo>
                    <a:cubicBezTo>
                      <a:pt x="365" y="244"/>
                      <a:pt x="365" y="244"/>
                      <a:pt x="365" y="244"/>
                    </a:cubicBezTo>
                    <a:cubicBezTo>
                      <a:pt x="357" y="251"/>
                      <a:pt x="357" y="251"/>
                      <a:pt x="357" y="251"/>
                    </a:cubicBezTo>
                    <a:cubicBezTo>
                      <a:pt x="347" y="256"/>
                      <a:pt x="347" y="256"/>
                      <a:pt x="347" y="256"/>
                    </a:cubicBezTo>
                    <a:cubicBezTo>
                      <a:pt x="342" y="249"/>
                      <a:pt x="342" y="249"/>
                      <a:pt x="342" y="249"/>
                    </a:cubicBezTo>
                    <a:cubicBezTo>
                      <a:pt x="330" y="249"/>
                      <a:pt x="330" y="249"/>
                      <a:pt x="330" y="249"/>
                    </a:cubicBezTo>
                    <a:cubicBezTo>
                      <a:pt x="328" y="236"/>
                      <a:pt x="328" y="236"/>
                      <a:pt x="328" y="236"/>
                    </a:cubicBezTo>
                    <a:cubicBezTo>
                      <a:pt x="336" y="228"/>
                      <a:pt x="336" y="228"/>
                      <a:pt x="336" y="228"/>
                    </a:cubicBezTo>
                    <a:cubicBezTo>
                      <a:pt x="334" y="207"/>
                      <a:pt x="334" y="207"/>
                      <a:pt x="334" y="207"/>
                    </a:cubicBezTo>
                    <a:cubicBezTo>
                      <a:pt x="343" y="192"/>
                      <a:pt x="343" y="192"/>
                      <a:pt x="343" y="192"/>
                    </a:cubicBezTo>
                    <a:cubicBezTo>
                      <a:pt x="349" y="175"/>
                      <a:pt x="349" y="175"/>
                      <a:pt x="349" y="175"/>
                    </a:cubicBezTo>
                    <a:cubicBezTo>
                      <a:pt x="362" y="161"/>
                      <a:pt x="362" y="161"/>
                      <a:pt x="362" y="161"/>
                    </a:cubicBezTo>
                    <a:cubicBezTo>
                      <a:pt x="358" y="147"/>
                      <a:pt x="358" y="147"/>
                      <a:pt x="358" y="147"/>
                    </a:cubicBezTo>
                    <a:cubicBezTo>
                      <a:pt x="354" y="134"/>
                      <a:pt x="354" y="134"/>
                      <a:pt x="354" y="134"/>
                    </a:cubicBezTo>
                    <a:cubicBezTo>
                      <a:pt x="355" y="120"/>
                      <a:pt x="355" y="120"/>
                      <a:pt x="355" y="120"/>
                    </a:cubicBezTo>
                    <a:cubicBezTo>
                      <a:pt x="346" y="111"/>
                      <a:pt x="346" y="111"/>
                      <a:pt x="346" y="111"/>
                    </a:cubicBezTo>
                    <a:cubicBezTo>
                      <a:pt x="356" y="100"/>
                      <a:pt x="356" y="100"/>
                      <a:pt x="356" y="100"/>
                    </a:cubicBezTo>
                    <a:cubicBezTo>
                      <a:pt x="373" y="83"/>
                      <a:pt x="373" y="83"/>
                      <a:pt x="373" y="83"/>
                    </a:cubicBezTo>
                    <a:cubicBezTo>
                      <a:pt x="387" y="83"/>
                      <a:pt x="387" y="83"/>
                      <a:pt x="387" y="83"/>
                    </a:cubicBezTo>
                    <a:cubicBezTo>
                      <a:pt x="395" y="71"/>
                      <a:pt x="395" y="71"/>
                      <a:pt x="395" y="71"/>
                    </a:cubicBezTo>
                    <a:cubicBezTo>
                      <a:pt x="400" y="57"/>
                      <a:pt x="400" y="57"/>
                      <a:pt x="400" y="57"/>
                    </a:cubicBezTo>
                    <a:cubicBezTo>
                      <a:pt x="396" y="45"/>
                      <a:pt x="396" y="45"/>
                      <a:pt x="396" y="45"/>
                    </a:cubicBezTo>
                    <a:cubicBezTo>
                      <a:pt x="400" y="35"/>
                      <a:pt x="400" y="35"/>
                      <a:pt x="400" y="35"/>
                    </a:cubicBezTo>
                    <a:cubicBezTo>
                      <a:pt x="411" y="35"/>
                      <a:pt x="411" y="35"/>
                      <a:pt x="411" y="35"/>
                    </a:cubicBezTo>
                    <a:cubicBezTo>
                      <a:pt x="408" y="49"/>
                      <a:pt x="408" y="49"/>
                      <a:pt x="408" y="49"/>
                    </a:cubicBezTo>
                    <a:cubicBezTo>
                      <a:pt x="408" y="69"/>
                      <a:pt x="408" y="69"/>
                      <a:pt x="408" y="69"/>
                    </a:cubicBezTo>
                    <a:cubicBezTo>
                      <a:pt x="405" y="86"/>
                      <a:pt x="405" y="86"/>
                      <a:pt x="405" y="86"/>
                    </a:cubicBezTo>
                    <a:cubicBezTo>
                      <a:pt x="393" y="98"/>
                      <a:pt x="393" y="98"/>
                      <a:pt x="393" y="98"/>
                    </a:cubicBezTo>
                    <a:cubicBezTo>
                      <a:pt x="393" y="115"/>
                      <a:pt x="393" y="115"/>
                      <a:pt x="393" y="115"/>
                    </a:cubicBezTo>
                    <a:cubicBezTo>
                      <a:pt x="393" y="127"/>
                      <a:pt x="393" y="127"/>
                      <a:pt x="393" y="127"/>
                    </a:cubicBezTo>
                    <a:cubicBezTo>
                      <a:pt x="407" y="137"/>
                      <a:pt x="407" y="137"/>
                      <a:pt x="407" y="137"/>
                    </a:cubicBezTo>
                    <a:cubicBezTo>
                      <a:pt x="415" y="144"/>
                      <a:pt x="415" y="144"/>
                      <a:pt x="415" y="144"/>
                    </a:cubicBezTo>
                    <a:cubicBezTo>
                      <a:pt x="425" y="138"/>
                      <a:pt x="425" y="138"/>
                      <a:pt x="425" y="138"/>
                    </a:cubicBezTo>
                    <a:cubicBezTo>
                      <a:pt x="436" y="148"/>
                      <a:pt x="436" y="148"/>
                      <a:pt x="436" y="148"/>
                    </a:cubicBezTo>
                    <a:cubicBezTo>
                      <a:pt x="447" y="159"/>
                      <a:pt x="447" y="159"/>
                      <a:pt x="447" y="159"/>
                    </a:cubicBezTo>
                    <a:cubicBezTo>
                      <a:pt x="447" y="151"/>
                      <a:pt x="447" y="151"/>
                      <a:pt x="447" y="151"/>
                    </a:cubicBezTo>
                    <a:cubicBezTo>
                      <a:pt x="443" y="140"/>
                      <a:pt x="443" y="140"/>
                      <a:pt x="443" y="140"/>
                    </a:cubicBezTo>
                    <a:cubicBezTo>
                      <a:pt x="435" y="133"/>
                      <a:pt x="435" y="133"/>
                      <a:pt x="435" y="133"/>
                    </a:cubicBezTo>
                    <a:cubicBezTo>
                      <a:pt x="423" y="127"/>
                      <a:pt x="423" y="127"/>
                      <a:pt x="423" y="127"/>
                    </a:cubicBezTo>
                    <a:cubicBezTo>
                      <a:pt x="423" y="121"/>
                      <a:pt x="423" y="121"/>
                      <a:pt x="423" y="121"/>
                    </a:cubicBezTo>
                    <a:cubicBezTo>
                      <a:pt x="413" y="111"/>
                      <a:pt x="413" y="111"/>
                      <a:pt x="413" y="111"/>
                    </a:cubicBezTo>
                    <a:cubicBezTo>
                      <a:pt x="408" y="97"/>
                      <a:pt x="408" y="97"/>
                      <a:pt x="408" y="97"/>
                    </a:cubicBezTo>
                    <a:cubicBezTo>
                      <a:pt x="422" y="87"/>
                      <a:pt x="422" y="87"/>
                      <a:pt x="422" y="87"/>
                    </a:cubicBezTo>
                    <a:cubicBezTo>
                      <a:pt x="429" y="94"/>
                      <a:pt x="429" y="94"/>
                      <a:pt x="429" y="94"/>
                    </a:cubicBezTo>
                    <a:cubicBezTo>
                      <a:pt x="440" y="105"/>
                      <a:pt x="440" y="105"/>
                      <a:pt x="440" y="105"/>
                    </a:cubicBezTo>
                    <a:cubicBezTo>
                      <a:pt x="448" y="97"/>
                      <a:pt x="448" y="97"/>
                      <a:pt x="448" y="97"/>
                    </a:cubicBezTo>
                    <a:cubicBezTo>
                      <a:pt x="445" y="89"/>
                      <a:pt x="445" y="89"/>
                      <a:pt x="445" y="89"/>
                    </a:cubicBezTo>
                    <a:cubicBezTo>
                      <a:pt x="444" y="81"/>
                      <a:pt x="444" y="81"/>
                      <a:pt x="444" y="81"/>
                    </a:cubicBezTo>
                    <a:cubicBezTo>
                      <a:pt x="452" y="73"/>
                      <a:pt x="452" y="73"/>
                      <a:pt x="452" y="73"/>
                    </a:cubicBezTo>
                    <a:cubicBezTo>
                      <a:pt x="452" y="81"/>
                      <a:pt x="452" y="81"/>
                      <a:pt x="452" y="81"/>
                    </a:cubicBezTo>
                    <a:cubicBezTo>
                      <a:pt x="459" y="81"/>
                      <a:pt x="459" y="81"/>
                      <a:pt x="459" y="81"/>
                    </a:cubicBezTo>
                    <a:cubicBezTo>
                      <a:pt x="461" y="89"/>
                      <a:pt x="461" y="89"/>
                      <a:pt x="461" y="89"/>
                    </a:cubicBezTo>
                    <a:cubicBezTo>
                      <a:pt x="466" y="94"/>
                      <a:pt x="466" y="94"/>
                      <a:pt x="466" y="94"/>
                    </a:cubicBezTo>
                    <a:cubicBezTo>
                      <a:pt x="475" y="96"/>
                      <a:pt x="475" y="96"/>
                      <a:pt x="475" y="96"/>
                    </a:cubicBezTo>
                    <a:cubicBezTo>
                      <a:pt x="485" y="101"/>
                      <a:pt x="485" y="101"/>
                      <a:pt x="485" y="101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1" y="116"/>
                      <a:pt x="481" y="116"/>
                      <a:pt x="481" y="116"/>
                    </a:cubicBezTo>
                    <a:cubicBezTo>
                      <a:pt x="482" y="123"/>
                      <a:pt x="482" y="123"/>
                      <a:pt x="482" y="123"/>
                    </a:cubicBezTo>
                    <a:cubicBezTo>
                      <a:pt x="469" y="125"/>
                      <a:pt x="469" y="125"/>
                      <a:pt x="469" y="125"/>
                    </a:cubicBezTo>
                    <a:cubicBezTo>
                      <a:pt x="464" y="131"/>
                      <a:pt x="464" y="131"/>
                      <a:pt x="464" y="131"/>
                    </a:cubicBezTo>
                    <a:cubicBezTo>
                      <a:pt x="460" y="134"/>
                      <a:pt x="460" y="134"/>
                      <a:pt x="460" y="134"/>
                    </a:cubicBezTo>
                    <a:cubicBezTo>
                      <a:pt x="464" y="143"/>
                      <a:pt x="464" y="143"/>
                      <a:pt x="464" y="143"/>
                    </a:cubicBezTo>
                    <a:cubicBezTo>
                      <a:pt x="467" y="140"/>
                      <a:pt x="467" y="140"/>
                      <a:pt x="467" y="140"/>
                    </a:cubicBezTo>
                    <a:cubicBezTo>
                      <a:pt x="471" y="148"/>
                      <a:pt x="471" y="148"/>
                      <a:pt x="471" y="148"/>
                    </a:cubicBezTo>
                    <a:cubicBezTo>
                      <a:pt x="486" y="156"/>
                      <a:pt x="486" y="156"/>
                      <a:pt x="486" y="156"/>
                    </a:cubicBezTo>
                    <a:cubicBezTo>
                      <a:pt x="484" y="172"/>
                      <a:pt x="484" y="172"/>
                      <a:pt x="484" y="172"/>
                    </a:cubicBezTo>
                    <a:cubicBezTo>
                      <a:pt x="484" y="195"/>
                      <a:pt x="484" y="195"/>
                      <a:pt x="484" y="195"/>
                    </a:cubicBezTo>
                    <a:cubicBezTo>
                      <a:pt x="471" y="195"/>
                      <a:pt x="471" y="195"/>
                      <a:pt x="471" y="195"/>
                    </a:cubicBezTo>
                    <a:cubicBezTo>
                      <a:pt x="466" y="203"/>
                      <a:pt x="466" y="203"/>
                      <a:pt x="466" y="203"/>
                    </a:cubicBezTo>
                    <a:cubicBezTo>
                      <a:pt x="456" y="213"/>
                      <a:pt x="456" y="213"/>
                      <a:pt x="456" y="213"/>
                    </a:cubicBezTo>
                    <a:cubicBezTo>
                      <a:pt x="444" y="222"/>
                      <a:pt x="444" y="222"/>
                      <a:pt x="444" y="222"/>
                    </a:cubicBezTo>
                    <a:cubicBezTo>
                      <a:pt x="445" y="234"/>
                      <a:pt x="445" y="234"/>
                      <a:pt x="445" y="234"/>
                    </a:cubicBezTo>
                    <a:cubicBezTo>
                      <a:pt x="450" y="240"/>
                      <a:pt x="450" y="240"/>
                      <a:pt x="450" y="240"/>
                    </a:cubicBezTo>
                    <a:cubicBezTo>
                      <a:pt x="452" y="247"/>
                      <a:pt x="452" y="247"/>
                      <a:pt x="452" y="247"/>
                    </a:cubicBezTo>
                    <a:cubicBezTo>
                      <a:pt x="461" y="255"/>
                      <a:pt x="461" y="255"/>
                      <a:pt x="461" y="255"/>
                    </a:cubicBezTo>
                    <a:cubicBezTo>
                      <a:pt x="473" y="257"/>
                      <a:pt x="473" y="257"/>
                      <a:pt x="473" y="257"/>
                    </a:cubicBezTo>
                    <a:cubicBezTo>
                      <a:pt x="475" y="266"/>
                      <a:pt x="475" y="266"/>
                      <a:pt x="475" y="266"/>
                    </a:cubicBezTo>
                    <a:cubicBezTo>
                      <a:pt x="479" y="270"/>
                      <a:pt x="479" y="270"/>
                      <a:pt x="479" y="270"/>
                    </a:cubicBezTo>
                    <a:cubicBezTo>
                      <a:pt x="487" y="263"/>
                      <a:pt x="487" y="263"/>
                      <a:pt x="487" y="263"/>
                    </a:cubicBezTo>
                    <a:cubicBezTo>
                      <a:pt x="491" y="267"/>
                      <a:pt x="491" y="267"/>
                      <a:pt x="491" y="267"/>
                    </a:cubicBezTo>
                    <a:cubicBezTo>
                      <a:pt x="499" y="260"/>
                      <a:pt x="499" y="260"/>
                      <a:pt x="499" y="260"/>
                    </a:cubicBezTo>
                    <a:cubicBezTo>
                      <a:pt x="499" y="273"/>
                      <a:pt x="499" y="273"/>
                      <a:pt x="499" y="273"/>
                    </a:cubicBezTo>
                    <a:cubicBezTo>
                      <a:pt x="509" y="275"/>
                      <a:pt x="509" y="275"/>
                      <a:pt x="509" y="275"/>
                    </a:cubicBezTo>
                    <a:cubicBezTo>
                      <a:pt x="509" y="285"/>
                      <a:pt x="509" y="285"/>
                      <a:pt x="509" y="285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2" y="310"/>
                      <a:pt x="512" y="310"/>
                      <a:pt x="512" y="310"/>
                    </a:cubicBezTo>
                    <a:cubicBezTo>
                      <a:pt x="507" y="310"/>
                      <a:pt x="507" y="310"/>
                      <a:pt x="507" y="310"/>
                    </a:cubicBezTo>
                    <a:cubicBezTo>
                      <a:pt x="512" y="320"/>
                      <a:pt x="512" y="320"/>
                      <a:pt x="512" y="320"/>
                    </a:cubicBezTo>
                    <a:cubicBezTo>
                      <a:pt x="508" y="333"/>
                      <a:pt x="508" y="333"/>
                      <a:pt x="508" y="333"/>
                    </a:cubicBezTo>
                    <a:cubicBezTo>
                      <a:pt x="501" y="340"/>
                      <a:pt x="501" y="340"/>
                      <a:pt x="501" y="340"/>
                    </a:cubicBezTo>
                    <a:cubicBezTo>
                      <a:pt x="498" y="348"/>
                      <a:pt x="498" y="348"/>
                      <a:pt x="498" y="348"/>
                    </a:cubicBezTo>
                    <a:cubicBezTo>
                      <a:pt x="489" y="346"/>
                      <a:pt x="489" y="346"/>
                      <a:pt x="489" y="346"/>
                    </a:cubicBezTo>
                    <a:cubicBezTo>
                      <a:pt x="489" y="357"/>
                      <a:pt x="489" y="357"/>
                      <a:pt x="489" y="357"/>
                    </a:cubicBezTo>
                    <a:cubicBezTo>
                      <a:pt x="495" y="363"/>
                      <a:pt x="495" y="363"/>
                      <a:pt x="495" y="363"/>
                    </a:cubicBezTo>
                    <a:cubicBezTo>
                      <a:pt x="497" y="375"/>
                      <a:pt x="497" y="375"/>
                      <a:pt x="497" y="375"/>
                    </a:cubicBezTo>
                    <a:cubicBezTo>
                      <a:pt x="492" y="385"/>
                      <a:pt x="492" y="385"/>
                      <a:pt x="492" y="385"/>
                    </a:cubicBezTo>
                    <a:cubicBezTo>
                      <a:pt x="498" y="391"/>
                      <a:pt x="498" y="391"/>
                      <a:pt x="498" y="391"/>
                    </a:cubicBezTo>
                    <a:cubicBezTo>
                      <a:pt x="498" y="401"/>
                      <a:pt x="498" y="401"/>
                      <a:pt x="498" y="401"/>
                    </a:cubicBezTo>
                    <a:cubicBezTo>
                      <a:pt x="512" y="409"/>
                      <a:pt x="512" y="409"/>
                      <a:pt x="512" y="409"/>
                    </a:cubicBezTo>
                    <a:cubicBezTo>
                      <a:pt x="518" y="421"/>
                      <a:pt x="518" y="421"/>
                      <a:pt x="518" y="421"/>
                    </a:cubicBezTo>
                    <a:cubicBezTo>
                      <a:pt x="509" y="429"/>
                      <a:pt x="509" y="429"/>
                      <a:pt x="509" y="429"/>
                    </a:cubicBezTo>
                    <a:cubicBezTo>
                      <a:pt x="509" y="436"/>
                      <a:pt x="509" y="436"/>
                      <a:pt x="509" y="436"/>
                    </a:cubicBezTo>
                    <a:cubicBezTo>
                      <a:pt x="514" y="444"/>
                      <a:pt x="514" y="444"/>
                      <a:pt x="514" y="444"/>
                    </a:cubicBezTo>
                    <a:cubicBezTo>
                      <a:pt x="514" y="456"/>
                      <a:pt x="514" y="456"/>
                      <a:pt x="514" y="456"/>
                    </a:cubicBezTo>
                    <a:cubicBezTo>
                      <a:pt x="508" y="461"/>
                      <a:pt x="508" y="461"/>
                      <a:pt x="508" y="461"/>
                    </a:cubicBezTo>
                    <a:cubicBezTo>
                      <a:pt x="515" y="474"/>
                      <a:pt x="515" y="474"/>
                      <a:pt x="515" y="474"/>
                    </a:cubicBezTo>
                    <a:cubicBezTo>
                      <a:pt x="523" y="474"/>
                      <a:pt x="523" y="474"/>
                      <a:pt x="523" y="474"/>
                    </a:cubicBezTo>
                    <a:cubicBezTo>
                      <a:pt x="531" y="482"/>
                      <a:pt x="531" y="482"/>
                      <a:pt x="531" y="482"/>
                    </a:cubicBezTo>
                    <a:cubicBezTo>
                      <a:pt x="537" y="494"/>
                      <a:pt x="537" y="494"/>
                      <a:pt x="537" y="494"/>
                    </a:cubicBezTo>
                    <a:cubicBezTo>
                      <a:pt x="538" y="509"/>
                      <a:pt x="538" y="509"/>
                      <a:pt x="538" y="509"/>
                    </a:cubicBezTo>
                    <a:cubicBezTo>
                      <a:pt x="532" y="516"/>
                      <a:pt x="532" y="516"/>
                      <a:pt x="532" y="516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50" y="533"/>
                      <a:pt x="550" y="533"/>
                      <a:pt x="550" y="533"/>
                    </a:cubicBezTo>
                    <a:cubicBezTo>
                      <a:pt x="558" y="541"/>
                      <a:pt x="558" y="541"/>
                      <a:pt x="558" y="541"/>
                    </a:cubicBezTo>
                    <a:cubicBezTo>
                      <a:pt x="566" y="533"/>
                      <a:pt x="566" y="533"/>
                      <a:pt x="566" y="533"/>
                    </a:cubicBezTo>
                    <a:cubicBezTo>
                      <a:pt x="568" y="549"/>
                      <a:pt x="568" y="549"/>
                      <a:pt x="568" y="549"/>
                    </a:cubicBezTo>
                    <a:cubicBezTo>
                      <a:pt x="566" y="563"/>
                      <a:pt x="566" y="563"/>
                      <a:pt x="566" y="563"/>
                    </a:cubicBezTo>
                    <a:cubicBezTo>
                      <a:pt x="570" y="574"/>
                      <a:pt x="570" y="574"/>
                      <a:pt x="570" y="574"/>
                    </a:cubicBezTo>
                    <a:cubicBezTo>
                      <a:pt x="561" y="583"/>
                      <a:pt x="561" y="583"/>
                      <a:pt x="561" y="583"/>
                    </a:cubicBezTo>
                    <a:cubicBezTo>
                      <a:pt x="552" y="595"/>
                      <a:pt x="552" y="595"/>
                      <a:pt x="552" y="595"/>
                    </a:cubicBezTo>
                    <a:cubicBezTo>
                      <a:pt x="545" y="608"/>
                      <a:pt x="545" y="608"/>
                      <a:pt x="545" y="608"/>
                    </a:cubicBezTo>
                    <a:cubicBezTo>
                      <a:pt x="555" y="622"/>
                      <a:pt x="555" y="622"/>
                      <a:pt x="555" y="622"/>
                    </a:cubicBezTo>
                    <a:cubicBezTo>
                      <a:pt x="555" y="639"/>
                      <a:pt x="555" y="639"/>
                      <a:pt x="555" y="639"/>
                    </a:cubicBezTo>
                    <a:cubicBezTo>
                      <a:pt x="545" y="648"/>
                      <a:pt x="545" y="648"/>
                      <a:pt x="545" y="648"/>
                    </a:cubicBezTo>
                    <a:cubicBezTo>
                      <a:pt x="544" y="663"/>
                      <a:pt x="544" y="663"/>
                      <a:pt x="544" y="663"/>
                    </a:cubicBezTo>
                    <a:cubicBezTo>
                      <a:pt x="539" y="669"/>
                      <a:pt x="539" y="669"/>
                      <a:pt x="539" y="669"/>
                    </a:cubicBezTo>
                    <a:cubicBezTo>
                      <a:pt x="523" y="685"/>
                      <a:pt x="523" y="685"/>
                      <a:pt x="523" y="685"/>
                    </a:cubicBezTo>
                    <a:cubicBezTo>
                      <a:pt x="509" y="667"/>
                      <a:pt x="509" y="667"/>
                      <a:pt x="509" y="667"/>
                    </a:cubicBezTo>
                    <a:cubicBezTo>
                      <a:pt x="500" y="667"/>
                      <a:pt x="500" y="667"/>
                      <a:pt x="500" y="667"/>
                    </a:cubicBezTo>
                    <a:cubicBezTo>
                      <a:pt x="490" y="671"/>
                      <a:pt x="490" y="671"/>
                      <a:pt x="490" y="671"/>
                    </a:cubicBezTo>
                    <a:cubicBezTo>
                      <a:pt x="480" y="654"/>
                      <a:pt x="480" y="654"/>
                      <a:pt x="480" y="654"/>
                    </a:cubicBezTo>
                    <a:cubicBezTo>
                      <a:pt x="460" y="648"/>
                      <a:pt x="460" y="648"/>
                      <a:pt x="460" y="648"/>
                    </a:cubicBezTo>
                    <a:cubicBezTo>
                      <a:pt x="454" y="654"/>
                      <a:pt x="454" y="654"/>
                      <a:pt x="454" y="654"/>
                    </a:cubicBezTo>
                    <a:cubicBezTo>
                      <a:pt x="440" y="637"/>
                      <a:pt x="440" y="637"/>
                      <a:pt x="440" y="637"/>
                    </a:cubicBezTo>
                    <a:cubicBezTo>
                      <a:pt x="435" y="623"/>
                      <a:pt x="435" y="623"/>
                      <a:pt x="435" y="623"/>
                    </a:cubicBezTo>
                    <a:cubicBezTo>
                      <a:pt x="421" y="632"/>
                      <a:pt x="421" y="632"/>
                      <a:pt x="421" y="632"/>
                    </a:cubicBezTo>
                    <a:cubicBezTo>
                      <a:pt x="409" y="639"/>
                      <a:pt x="409" y="639"/>
                      <a:pt x="409" y="639"/>
                    </a:cubicBezTo>
                    <a:cubicBezTo>
                      <a:pt x="404" y="648"/>
                      <a:pt x="404" y="648"/>
                      <a:pt x="404" y="648"/>
                    </a:cubicBezTo>
                    <a:cubicBezTo>
                      <a:pt x="380" y="648"/>
                      <a:pt x="380" y="648"/>
                      <a:pt x="380" y="648"/>
                    </a:cubicBezTo>
                    <a:cubicBezTo>
                      <a:pt x="356" y="648"/>
                      <a:pt x="356" y="648"/>
                      <a:pt x="356" y="648"/>
                    </a:cubicBezTo>
                    <a:cubicBezTo>
                      <a:pt x="345" y="637"/>
                      <a:pt x="345" y="637"/>
                      <a:pt x="345" y="637"/>
                    </a:cubicBezTo>
                    <a:cubicBezTo>
                      <a:pt x="331" y="630"/>
                      <a:pt x="331" y="630"/>
                      <a:pt x="331" y="630"/>
                    </a:cubicBezTo>
                    <a:cubicBezTo>
                      <a:pt x="336" y="617"/>
                      <a:pt x="336" y="617"/>
                      <a:pt x="336" y="617"/>
                    </a:cubicBezTo>
                    <a:cubicBezTo>
                      <a:pt x="318" y="610"/>
                      <a:pt x="318" y="610"/>
                      <a:pt x="318" y="610"/>
                    </a:cubicBezTo>
                    <a:cubicBezTo>
                      <a:pt x="311" y="616"/>
                      <a:pt x="311" y="616"/>
                      <a:pt x="311" y="616"/>
                    </a:cubicBezTo>
                    <a:cubicBezTo>
                      <a:pt x="301" y="606"/>
                      <a:pt x="301" y="606"/>
                      <a:pt x="301" y="606"/>
                    </a:cubicBezTo>
                    <a:cubicBezTo>
                      <a:pt x="284" y="601"/>
                      <a:pt x="284" y="601"/>
                      <a:pt x="284" y="601"/>
                    </a:cubicBezTo>
                    <a:cubicBezTo>
                      <a:pt x="273" y="604"/>
                      <a:pt x="273" y="604"/>
                      <a:pt x="273" y="604"/>
                    </a:cubicBezTo>
                    <a:cubicBezTo>
                      <a:pt x="260" y="590"/>
                      <a:pt x="260" y="590"/>
                      <a:pt x="260" y="590"/>
                    </a:cubicBezTo>
                    <a:cubicBezTo>
                      <a:pt x="248" y="590"/>
                      <a:pt x="248" y="590"/>
                      <a:pt x="248" y="590"/>
                    </a:cubicBezTo>
                    <a:cubicBezTo>
                      <a:pt x="238" y="574"/>
                      <a:pt x="238" y="574"/>
                      <a:pt x="238" y="574"/>
                    </a:cubicBezTo>
                    <a:cubicBezTo>
                      <a:pt x="227" y="574"/>
                      <a:pt x="227" y="574"/>
                      <a:pt x="227" y="574"/>
                    </a:cubicBezTo>
                    <a:cubicBezTo>
                      <a:pt x="204" y="577"/>
                      <a:pt x="204" y="577"/>
                      <a:pt x="204" y="577"/>
                    </a:cubicBezTo>
                    <a:cubicBezTo>
                      <a:pt x="199" y="563"/>
                      <a:pt x="199" y="563"/>
                      <a:pt x="199" y="563"/>
                    </a:cubicBezTo>
                    <a:cubicBezTo>
                      <a:pt x="202" y="550"/>
                      <a:pt x="202" y="550"/>
                      <a:pt x="202" y="550"/>
                    </a:cubicBezTo>
                    <a:cubicBezTo>
                      <a:pt x="187" y="535"/>
                      <a:pt x="187" y="535"/>
                      <a:pt x="187" y="535"/>
                    </a:cubicBezTo>
                    <a:cubicBezTo>
                      <a:pt x="187" y="523"/>
                      <a:pt x="187" y="523"/>
                      <a:pt x="187" y="523"/>
                    </a:cubicBezTo>
                    <a:cubicBezTo>
                      <a:pt x="184" y="505"/>
                      <a:pt x="184" y="505"/>
                      <a:pt x="184" y="505"/>
                    </a:cubicBezTo>
                    <a:cubicBezTo>
                      <a:pt x="168" y="489"/>
                      <a:pt x="168" y="489"/>
                      <a:pt x="168" y="489"/>
                    </a:cubicBezTo>
                    <a:cubicBezTo>
                      <a:pt x="150" y="489"/>
                      <a:pt x="150" y="489"/>
                      <a:pt x="150" y="489"/>
                    </a:cubicBezTo>
                    <a:cubicBezTo>
                      <a:pt x="142" y="497"/>
                      <a:pt x="142" y="497"/>
                      <a:pt x="142" y="497"/>
                    </a:cubicBezTo>
                    <a:cubicBezTo>
                      <a:pt x="132" y="487"/>
                      <a:pt x="132" y="487"/>
                      <a:pt x="132" y="487"/>
                    </a:cubicBezTo>
                    <a:cubicBezTo>
                      <a:pt x="123" y="496"/>
                      <a:pt x="123" y="496"/>
                      <a:pt x="123" y="496"/>
                    </a:cubicBezTo>
                    <a:cubicBezTo>
                      <a:pt x="105" y="493"/>
                      <a:pt x="105" y="493"/>
                      <a:pt x="105" y="493"/>
                    </a:cubicBezTo>
                    <a:cubicBezTo>
                      <a:pt x="95" y="481"/>
                      <a:pt x="95" y="481"/>
                      <a:pt x="95" y="481"/>
                    </a:cubicBezTo>
                    <a:cubicBezTo>
                      <a:pt x="107" y="470"/>
                      <a:pt x="107" y="470"/>
                      <a:pt x="107" y="470"/>
                    </a:cubicBezTo>
                    <a:cubicBezTo>
                      <a:pt x="92" y="457"/>
                      <a:pt x="92" y="457"/>
                      <a:pt x="92" y="457"/>
                    </a:cubicBezTo>
                    <a:cubicBezTo>
                      <a:pt x="76" y="449"/>
                      <a:pt x="76" y="449"/>
                      <a:pt x="76" y="449"/>
                    </a:cubicBezTo>
                    <a:cubicBezTo>
                      <a:pt x="62" y="455"/>
                      <a:pt x="62" y="455"/>
                      <a:pt x="62" y="455"/>
                    </a:cubicBezTo>
                    <a:cubicBezTo>
                      <a:pt x="48" y="449"/>
                      <a:pt x="48" y="449"/>
                      <a:pt x="48" y="449"/>
                    </a:cubicBezTo>
                    <a:cubicBezTo>
                      <a:pt x="30" y="453"/>
                      <a:pt x="30" y="453"/>
                      <a:pt x="30" y="453"/>
                    </a:cubicBezTo>
                    <a:cubicBezTo>
                      <a:pt x="17" y="440"/>
                      <a:pt x="17" y="440"/>
                      <a:pt x="17" y="440"/>
                    </a:cubicBezTo>
                    <a:cubicBezTo>
                      <a:pt x="6" y="428"/>
                      <a:pt x="6" y="428"/>
                      <a:pt x="6" y="428"/>
                    </a:cubicBezTo>
                    <a:cubicBezTo>
                      <a:pt x="0" y="422"/>
                      <a:pt x="0" y="422"/>
                      <a:pt x="0" y="422"/>
                    </a:cubicBezTo>
                    <a:cubicBezTo>
                      <a:pt x="12" y="410"/>
                      <a:pt x="12" y="410"/>
                      <a:pt x="12" y="410"/>
                    </a:cubicBezTo>
                    <a:cubicBezTo>
                      <a:pt x="17" y="393"/>
                      <a:pt x="17" y="393"/>
                      <a:pt x="17" y="393"/>
                    </a:cubicBezTo>
                    <a:cubicBezTo>
                      <a:pt x="14" y="375"/>
                      <a:pt x="14" y="375"/>
                      <a:pt x="14" y="375"/>
                    </a:cubicBezTo>
                    <a:cubicBezTo>
                      <a:pt x="16" y="353"/>
                      <a:pt x="16" y="353"/>
                      <a:pt x="16" y="353"/>
                    </a:cubicBezTo>
                    <a:cubicBezTo>
                      <a:pt x="33" y="354"/>
                      <a:pt x="33" y="354"/>
                      <a:pt x="33" y="354"/>
                    </a:cubicBezTo>
                    <a:cubicBezTo>
                      <a:pt x="33" y="339"/>
                      <a:pt x="33" y="339"/>
                      <a:pt x="33" y="339"/>
                    </a:cubicBezTo>
                    <a:cubicBezTo>
                      <a:pt x="54" y="327"/>
                      <a:pt x="54" y="327"/>
                      <a:pt x="54" y="327"/>
                    </a:cubicBezTo>
                    <a:cubicBezTo>
                      <a:pt x="76" y="323"/>
                      <a:pt x="76" y="323"/>
                      <a:pt x="76" y="323"/>
                    </a:cubicBezTo>
                    <a:cubicBezTo>
                      <a:pt x="98" y="323"/>
                      <a:pt x="98" y="323"/>
                      <a:pt x="98" y="323"/>
                    </a:cubicBezTo>
                    <a:cubicBezTo>
                      <a:pt x="103" y="308"/>
                      <a:pt x="103" y="308"/>
                      <a:pt x="103" y="308"/>
                    </a:cubicBezTo>
                    <a:cubicBezTo>
                      <a:pt x="116" y="308"/>
                      <a:pt x="116" y="308"/>
                      <a:pt x="116" y="308"/>
                    </a:cubicBezTo>
                    <a:cubicBezTo>
                      <a:pt x="128" y="296"/>
                      <a:pt x="128" y="296"/>
                      <a:pt x="128" y="296"/>
                    </a:cubicBezTo>
                    <a:cubicBezTo>
                      <a:pt x="144" y="288"/>
                      <a:pt x="144" y="288"/>
                      <a:pt x="144" y="288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46" y="273"/>
                      <a:pt x="146" y="273"/>
                      <a:pt x="146" y="273"/>
                    </a:cubicBezTo>
                    <a:cubicBezTo>
                      <a:pt x="146" y="264"/>
                      <a:pt x="146" y="264"/>
                      <a:pt x="146" y="264"/>
                    </a:cubicBezTo>
                    <a:cubicBezTo>
                      <a:pt x="132" y="257"/>
                      <a:pt x="132" y="257"/>
                      <a:pt x="132" y="257"/>
                    </a:cubicBezTo>
                    <a:cubicBezTo>
                      <a:pt x="133" y="252"/>
                      <a:pt x="133" y="252"/>
                      <a:pt x="133" y="252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1" name="Freeform 12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AE29B43-F19E-48C6-B19D-0FF1156A2D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1400" y="5965430"/>
                <a:ext cx="1609725" cy="1138238"/>
              </a:xfrm>
              <a:custGeom>
                <a:avLst/>
                <a:gdLst>
                  <a:gd name="T0" fmla="*/ 156 w 698"/>
                  <a:gd name="T1" fmla="*/ 40 h 493"/>
                  <a:gd name="T2" fmla="*/ 145 w 698"/>
                  <a:gd name="T3" fmla="*/ 75 h 493"/>
                  <a:gd name="T4" fmla="*/ 187 w 698"/>
                  <a:gd name="T5" fmla="*/ 96 h 493"/>
                  <a:gd name="T6" fmla="*/ 230 w 698"/>
                  <a:gd name="T7" fmla="*/ 104 h 493"/>
                  <a:gd name="T8" fmla="*/ 244 w 698"/>
                  <a:gd name="T9" fmla="*/ 140 h 493"/>
                  <a:gd name="T10" fmla="*/ 281 w 698"/>
                  <a:gd name="T11" fmla="*/ 144 h 493"/>
                  <a:gd name="T12" fmla="*/ 322 w 698"/>
                  <a:gd name="T13" fmla="*/ 152 h 493"/>
                  <a:gd name="T14" fmla="*/ 341 w 698"/>
                  <a:gd name="T15" fmla="*/ 197 h 493"/>
                  <a:gd name="T16" fmla="*/ 366 w 698"/>
                  <a:gd name="T17" fmla="*/ 221 h 493"/>
                  <a:gd name="T18" fmla="*/ 398 w 698"/>
                  <a:gd name="T19" fmla="*/ 237 h 493"/>
                  <a:gd name="T20" fmla="*/ 439 w 698"/>
                  <a:gd name="T21" fmla="*/ 253 h 493"/>
                  <a:gd name="T22" fmla="*/ 474 w 698"/>
                  <a:gd name="T23" fmla="*/ 264 h 493"/>
                  <a:gd name="T24" fmla="*/ 494 w 698"/>
                  <a:gd name="T25" fmla="*/ 295 h 493"/>
                  <a:gd name="T26" fmla="*/ 548 w 698"/>
                  <a:gd name="T27" fmla="*/ 286 h 493"/>
                  <a:gd name="T28" fmla="*/ 579 w 698"/>
                  <a:gd name="T29" fmla="*/ 284 h 493"/>
                  <a:gd name="T30" fmla="*/ 618 w 698"/>
                  <a:gd name="T31" fmla="*/ 301 h 493"/>
                  <a:gd name="T32" fmla="*/ 648 w 698"/>
                  <a:gd name="T33" fmla="*/ 314 h 493"/>
                  <a:gd name="T34" fmla="*/ 679 w 698"/>
                  <a:gd name="T35" fmla="*/ 363 h 493"/>
                  <a:gd name="T36" fmla="*/ 664 w 698"/>
                  <a:gd name="T37" fmla="*/ 398 h 493"/>
                  <a:gd name="T38" fmla="*/ 598 w 698"/>
                  <a:gd name="T39" fmla="*/ 406 h 493"/>
                  <a:gd name="T40" fmla="*/ 563 w 698"/>
                  <a:gd name="T41" fmla="*/ 417 h 493"/>
                  <a:gd name="T42" fmla="*/ 509 w 698"/>
                  <a:gd name="T43" fmla="*/ 406 h 493"/>
                  <a:gd name="T44" fmla="*/ 464 w 698"/>
                  <a:gd name="T45" fmla="*/ 390 h 493"/>
                  <a:gd name="T46" fmla="*/ 427 w 698"/>
                  <a:gd name="T47" fmla="*/ 428 h 493"/>
                  <a:gd name="T48" fmla="*/ 388 w 698"/>
                  <a:gd name="T49" fmla="*/ 468 h 493"/>
                  <a:gd name="T50" fmla="*/ 357 w 698"/>
                  <a:gd name="T51" fmla="*/ 493 h 493"/>
                  <a:gd name="T52" fmla="*/ 330 w 698"/>
                  <a:gd name="T53" fmla="*/ 479 h 493"/>
                  <a:gd name="T54" fmla="*/ 312 w 698"/>
                  <a:gd name="T55" fmla="*/ 457 h 493"/>
                  <a:gd name="T56" fmla="*/ 289 w 698"/>
                  <a:gd name="T57" fmla="*/ 429 h 493"/>
                  <a:gd name="T58" fmla="*/ 258 w 698"/>
                  <a:gd name="T59" fmla="*/ 401 h 493"/>
                  <a:gd name="T60" fmla="*/ 222 w 698"/>
                  <a:gd name="T61" fmla="*/ 381 h 493"/>
                  <a:gd name="T62" fmla="*/ 210 w 698"/>
                  <a:gd name="T63" fmla="*/ 397 h 493"/>
                  <a:gd name="T64" fmla="*/ 162 w 698"/>
                  <a:gd name="T65" fmla="*/ 410 h 493"/>
                  <a:gd name="T66" fmla="*/ 132 w 698"/>
                  <a:gd name="T67" fmla="*/ 418 h 493"/>
                  <a:gd name="T68" fmla="*/ 107 w 698"/>
                  <a:gd name="T69" fmla="*/ 430 h 493"/>
                  <a:gd name="T70" fmla="*/ 90 w 698"/>
                  <a:gd name="T71" fmla="*/ 400 h 493"/>
                  <a:gd name="T72" fmla="*/ 79 w 698"/>
                  <a:gd name="T73" fmla="*/ 384 h 493"/>
                  <a:gd name="T74" fmla="*/ 59 w 698"/>
                  <a:gd name="T75" fmla="*/ 358 h 493"/>
                  <a:gd name="T76" fmla="*/ 64 w 698"/>
                  <a:gd name="T77" fmla="*/ 322 h 493"/>
                  <a:gd name="T78" fmla="*/ 56 w 698"/>
                  <a:gd name="T79" fmla="*/ 276 h 493"/>
                  <a:gd name="T80" fmla="*/ 55 w 698"/>
                  <a:gd name="T81" fmla="*/ 241 h 493"/>
                  <a:gd name="T82" fmla="*/ 21 w 698"/>
                  <a:gd name="T83" fmla="*/ 198 h 493"/>
                  <a:gd name="T84" fmla="*/ 0 w 698"/>
                  <a:gd name="T85" fmla="*/ 174 h 493"/>
                  <a:gd name="T86" fmla="*/ 19 w 698"/>
                  <a:gd name="T87" fmla="*/ 137 h 493"/>
                  <a:gd name="T88" fmla="*/ 31 w 698"/>
                  <a:gd name="T89" fmla="*/ 98 h 493"/>
                  <a:gd name="T90" fmla="*/ 62 w 698"/>
                  <a:gd name="T91" fmla="*/ 67 h 493"/>
                  <a:gd name="T92" fmla="*/ 79 w 698"/>
                  <a:gd name="T93" fmla="*/ 28 h 493"/>
                  <a:gd name="T94" fmla="*/ 98 w 698"/>
                  <a:gd name="T95" fmla="*/ 31 h 493"/>
                  <a:gd name="T96" fmla="*/ 135 w 698"/>
                  <a:gd name="T97" fmla="*/ 1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98" h="493">
                    <a:moveTo>
                      <a:pt x="154" y="0"/>
                    </a:moveTo>
                    <a:cubicBezTo>
                      <a:pt x="153" y="22"/>
                      <a:pt x="153" y="22"/>
                      <a:pt x="153" y="22"/>
                    </a:cubicBezTo>
                    <a:cubicBezTo>
                      <a:pt x="156" y="40"/>
                      <a:pt x="156" y="40"/>
                      <a:pt x="156" y="40"/>
                    </a:cubicBezTo>
                    <a:cubicBezTo>
                      <a:pt x="151" y="57"/>
                      <a:pt x="151" y="57"/>
                      <a:pt x="151" y="57"/>
                    </a:cubicBezTo>
                    <a:cubicBezTo>
                      <a:pt x="138" y="69"/>
                      <a:pt x="138" y="69"/>
                      <a:pt x="138" y="69"/>
                    </a:cubicBezTo>
                    <a:cubicBezTo>
                      <a:pt x="145" y="75"/>
                      <a:pt x="145" y="75"/>
                      <a:pt x="145" y="75"/>
                    </a:cubicBezTo>
                    <a:cubicBezTo>
                      <a:pt x="156" y="87"/>
                      <a:pt x="156" y="87"/>
                      <a:pt x="156" y="87"/>
                    </a:cubicBezTo>
                    <a:cubicBezTo>
                      <a:pt x="169" y="100"/>
                      <a:pt x="169" y="100"/>
                      <a:pt x="169" y="100"/>
                    </a:cubicBezTo>
                    <a:cubicBezTo>
                      <a:pt x="187" y="96"/>
                      <a:pt x="187" y="96"/>
                      <a:pt x="187" y="96"/>
                    </a:cubicBezTo>
                    <a:cubicBezTo>
                      <a:pt x="201" y="102"/>
                      <a:pt x="201" y="102"/>
                      <a:pt x="201" y="102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30" y="104"/>
                      <a:pt x="230" y="104"/>
                      <a:pt x="230" y="104"/>
                    </a:cubicBezTo>
                    <a:cubicBezTo>
                      <a:pt x="245" y="117"/>
                      <a:pt x="245" y="117"/>
                      <a:pt x="245" y="117"/>
                    </a:cubicBezTo>
                    <a:cubicBezTo>
                      <a:pt x="234" y="128"/>
                      <a:pt x="234" y="128"/>
                      <a:pt x="234" y="128"/>
                    </a:cubicBezTo>
                    <a:cubicBezTo>
                      <a:pt x="244" y="140"/>
                      <a:pt x="244" y="140"/>
                      <a:pt x="244" y="140"/>
                    </a:cubicBezTo>
                    <a:cubicBezTo>
                      <a:pt x="262" y="143"/>
                      <a:pt x="262" y="143"/>
                      <a:pt x="262" y="143"/>
                    </a:cubicBezTo>
                    <a:cubicBezTo>
                      <a:pt x="271" y="134"/>
                      <a:pt x="271" y="134"/>
                      <a:pt x="271" y="134"/>
                    </a:cubicBezTo>
                    <a:cubicBezTo>
                      <a:pt x="281" y="144"/>
                      <a:pt x="281" y="144"/>
                      <a:pt x="281" y="144"/>
                    </a:cubicBezTo>
                    <a:cubicBezTo>
                      <a:pt x="288" y="136"/>
                      <a:pt x="288" y="136"/>
                      <a:pt x="288" y="136"/>
                    </a:cubicBezTo>
                    <a:cubicBezTo>
                      <a:pt x="306" y="136"/>
                      <a:pt x="306" y="136"/>
                      <a:pt x="306" y="136"/>
                    </a:cubicBezTo>
                    <a:cubicBezTo>
                      <a:pt x="322" y="152"/>
                      <a:pt x="322" y="152"/>
                      <a:pt x="322" y="152"/>
                    </a:cubicBezTo>
                    <a:cubicBezTo>
                      <a:pt x="326" y="170"/>
                      <a:pt x="326" y="170"/>
                      <a:pt x="326" y="170"/>
                    </a:cubicBezTo>
                    <a:cubicBezTo>
                      <a:pt x="326" y="182"/>
                      <a:pt x="326" y="182"/>
                      <a:pt x="326" y="182"/>
                    </a:cubicBezTo>
                    <a:cubicBezTo>
                      <a:pt x="341" y="197"/>
                      <a:pt x="341" y="197"/>
                      <a:pt x="341" y="197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42" y="224"/>
                      <a:pt x="342" y="224"/>
                      <a:pt x="342" y="224"/>
                    </a:cubicBezTo>
                    <a:cubicBezTo>
                      <a:pt x="366" y="221"/>
                      <a:pt x="366" y="221"/>
                      <a:pt x="366" y="221"/>
                    </a:cubicBezTo>
                    <a:cubicBezTo>
                      <a:pt x="377" y="221"/>
                      <a:pt x="377" y="221"/>
                      <a:pt x="377" y="221"/>
                    </a:cubicBezTo>
                    <a:cubicBezTo>
                      <a:pt x="387" y="237"/>
                      <a:pt x="387" y="237"/>
                      <a:pt x="387" y="237"/>
                    </a:cubicBezTo>
                    <a:cubicBezTo>
                      <a:pt x="398" y="237"/>
                      <a:pt x="398" y="237"/>
                      <a:pt x="398" y="237"/>
                    </a:cubicBezTo>
                    <a:cubicBezTo>
                      <a:pt x="412" y="251"/>
                      <a:pt x="412" y="251"/>
                      <a:pt x="412" y="251"/>
                    </a:cubicBezTo>
                    <a:cubicBezTo>
                      <a:pt x="423" y="248"/>
                      <a:pt x="423" y="248"/>
                      <a:pt x="423" y="248"/>
                    </a:cubicBezTo>
                    <a:cubicBezTo>
                      <a:pt x="439" y="253"/>
                      <a:pt x="439" y="253"/>
                      <a:pt x="439" y="253"/>
                    </a:cubicBezTo>
                    <a:cubicBezTo>
                      <a:pt x="450" y="263"/>
                      <a:pt x="450" y="263"/>
                      <a:pt x="450" y="263"/>
                    </a:cubicBezTo>
                    <a:cubicBezTo>
                      <a:pt x="456" y="257"/>
                      <a:pt x="456" y="257"/>
                      <a:pt x="456" y="257"/>
                    </a:cubicBezTo>
                    <a:cubicBezTo>
                      <a:pt x="474" y="264"/>
                      <a:pt x="474" y="264"/>
                      <a:pt x="474" y="264"/>
                    </a:cubicBezTo>
                    <a:cubicBezTo>
                      <a:pt x="470" y="277"/>
                      <a:pt x="470" y="277"/>
                      <a:pt x="470" y="277"/>
                    </a:cubicBezTo>
                    <a:cubicBezTo>
                      <a:pt x="484" y="284"/>
                      <a:pt x="484" y="284"/>
                      <a:pt x="484" y="284"/>
                    </a:cubicBezTo>
                    <a:cubicBezTo>
                      <a:pt x="494" y="295"/>
                      <a:pt x="494" y="295"/>
                      <a:pt x="494" y="295"/>
                    </a:cubicBezTo>
                    <a:cubicBezTo>
                      <a:pt x="519" y="295"/>
                      <a:pt x="519" y="295"/>
                      <a:pt x="519" y="295"/>
                    </a:cubicBezTo>
                    <a:cubicBezTo>
                      <a:pt x="542" y="295"/>
                      <a:pt x="542" y="295"/>
                      <a:pt x="542" y="295"/>
                    </a:cubicBezTo>
                    <a:cubicBezTo>
                      <a:pt x="548" y="286"/>
                      <a:pt x="548" y="286"/>
                      <a:pt x="548" y="286"/>
                    </a:cubicBezTo>
                    <a:cubicBezTo>
                      <a:pt x="560" y="279"/>
                      <a:pt x="560" y="279"/>
                      <a:pt x="560" y="279"/>
                    </a:cubicBezTo>
                    <a:cubicBezTo>
                      <a:pt x="574" y="270"/>
                      <a:pt x="574" y="270"/>
                      <a:pt x="574" y="270"/>
                    </a:cubicBezTo>
                    <a:cubicBezTo>
                      <a:pt x="579" y="284"/>
                      <a:pt x="579" y="284"/>
                      <a:pt x="579" y="284"/>
                    </a:cubicBezTo>
                    <a:cubicBezTo>
                      <a:pt x="593" y="301"/>
                      <a:pt x="593" y="301"/>
                      <a:pt x="593" y="301"/>
                    </a:cubicBezTo>
                    <a:cubicBezTo>
                      <a:pt x="599" y="295"/>
                      <a:pt x="599" y="295"/>
                      <a:pt x="599" y="295"/>
                    </a:cubicBezTo>
                    <a:cubicBezTo>
                      <a:pt x="618" y="301"/>
                      <a:pt x="618" y="301"/>
                      <a:pt x="618" y="301"/>
                    </a:cubicBezTo>
                    <a:cubicBezTo>
                      <a:pt x="628" y="318"/>
                      <a:pt x="628" y="318"/>
                      <a:pt x="628" y="318"/>
                    </a:cubicBezTo>
                    <a:cubicBezTo>
                      <a:pt x="638" y="314"/>
                      <a:pt x="638" y="314"/>
                      <a:pt x="638" y="314"/>
                    </a:cubicBezTo>
                    <a:cubicBezTo>
                      <a:pt x="648" y="314"/>
                      <a:pt x="648" y="314"/>
                      <a:pt x="648" y="314"/>
                    </a:cubicBezTo>
                    <a:cubicBezTo>
                      <a:pt x="662" y="332"/>
                      <a:pt x="662" y="332"/>
                      <a:pt x="662" y="332"/>
                    </a:cubicBezTo>
                    <a:cubicBezTo>
                      <a:pt x="662" y="352"/>
                      <a:pt x="662" y="352"/>
                      <a:pt x="662" y="352"/>
                    </a:cubicBezTo>
                    <a:cubicBezTo>
                      <a:pt x="679" y="363"/>
                      <a:pt x="679" y="363"/>
                      <a:pt x="679" y="363"/>
                    </a:cubicBezTo>
                    <a:cubicBezTo>
                      <a:pt x="698" y="372"/>
                      <a:pt x="698" y="372"/>
                      <a:pt x="698" y="372"/>
                    </a:cubicBezTo>
                    <a:cubicBezTo>
                      <a:pt x="688" y="388"/>
                      <a:pt x="688" y="388"/>
                      <a:pt x="688" y="388"/>
                    </a:cubicBezTo>
                    <a:cubicBezTo>
                      <a:pt x="664" y="398"/>
                      <a:pt x="664" y="398"/>
                      <a:pt x="664" y="398"/>
                    </a:cubicBezTo>
                    <a:cubicBezTo>
                      <a:pt x="649" y="413"/>
                      <a:pt x="649" y="413"/>
                      <a:pt x="649" y="413"/>
                    </a:cubicBezTo>
                    <a:cubicBezTo>
                      <a:pt x="624" y="395"/>
                      <a:pt x="624" y="395"/>
                      <a:pt x="624" y="395"/>
                    </a:cubicBezTo>
                    <a:cubicBezTo>
                      <a:pt x="598" y="406"/>
                      <a:pt x="598" y="406"/>
                      <a:pt x="598" y="406"/>
                    </a:cubicBezTo>
                    <a:cubicBezTo>
                      <a:pt x="593" y="423"/>
                      <a:pt x="593" y="423"/>
                      <a:pt x="593" y="423"/>
                    </a:cubicBezTo>
                    <a:cubicBezTo>
                      <a:pt x="575" y="414"/>
                      <a:pt x="575" y="414"/>
                      <a:pt x="575" y="414"/>
                    </a:cubicBezTo>
                    <a:cubicBezTo>
                      <a:pt x="563" y="417"/>
                      <a:pt x="563" y="417"/>
                      <a:pt x="563" y="417"/>
                    </a:cubicBezTo>
                    <a:cubicBezTo>
                      <a:pt x="547" y="402"/>
                      <a:pt x="547" y="402"/>
                      <a:pt x="547" y="402"/>
                    </a:cubicBezTo>
                    <a:cubicBezTo>
                      <a:pt x="531" y="408"/>
                      <a:pt x="531" y="408"/>
                      <a:pt x="531" y="408"/>
                    </a:cubicBezTo>
                    <a:cubicBezTo>
                      <a:pt x="509" y="406"/>
                      <a:pt x="509" y="406"/>
                      <a:pt x="509" y="406"/>
                    </a:cubicBezTo>
                    <a:cubicBezTo>
                      <a:pt x="503" y="397"/>
                      <a:pt x="503" y="397"/>
                      <a:pt x="503" y="397"/>
                    </a:cubicBezTo>
                    <a:cubicBezTo>
                      <a:pt x="480" y="397"/>
                      <a:pt x="480" y="397"/>
                      <a:pt x="480" y="397"/>
                    </a:cubicBezTo>
                    <a:cubicBezTo>
                      <a:pt x="464" y="390"/>
                      <a:pt x="464" y="390"/>
                      <a:pt x="464" y="390"/>
                    </a:cubicBezTo>
                    <a:cubicBezTo>
                      <a:pt x="443" y="393"/>
                      <a:pt x="443" y="393"/>
                      <a:pt x="443" y="393"/>
                    </a:cubicBezTo>
                    <a:cubicBezTo>
                      <a:pt x="435" y="409"/>
                      <a:pt x="435" y="409"/>
                      <a:pt x="435" y="409"/>
                    </a:cubicBezTo>
                    <a:cubicBezTo>
                      <a:pt x="427" y="428"/>
                      <a:pt x="427" y="428"/>
                      <a:pt x="427" y="428"/>
                    </a:cubicBezTo>
                    <a:cubicBezTo>
                      <a:pt x="429" y="449"/>
                      <a:pt x="429" y="449"/>
                      <a:pt x="429" y="449"/>
                    </a:cubicBezTo>
                    <a:cubicBezTo>
                      <a:pt x="407" y="455"/>
                      <a:pt x="407" y="455"/>
                      <a:pt x="407" y="455"/>
                    </a:cubicBezTo>
                    <a:cubicBezTo>
                      <a:pt x="388" y="468"/>
                      <a:pt x="388" y="468"/>
                      <a:pt x="388" y="468"/>
                    </a:cubicBezTo>
                    <a:cubicBezTo>
                      <a:pt x="386" y="482"/>
                      <a:pt x="386" y="482"/>
                      <a:pt x="386" y="482"/>
                    </a:cubicBezTo>
                    <a:cubicBezTo>
                      <a:pt x="368" y="493"/>
                      <a:pt x="368" y="493"/>
                      <a:pt x="368" y="493"/>
                    </a:cubicBezTo>
                    <a:cubicBezTo>
                      <a:pt x="357" y="493"/>
                      <a:pt x="357" y="493"/>
                      <a:pt x="357" y="493"/>
                    </a:cubicBezTo>
                    <a:cubicBezTo>
                      <a:pt x="348" y="486"/>
                      <a:pt x="348" y="486"/>
                      <a:pt x="348" y="486"/>
                    </a:cubicBezTo>
                    <a:cubicBezTo>
                      <a:pt x="336" y="486"/>
                      <a:pt x="336" y="486"/>
                      <a:pt x="336" y="486"/>
                    </a:cubicBezTo>
                    <a:cubicBezTo>
                      <a:pt x="330" y="479"/>
                      <a:pt x="330" y="479"/>
                      <a:pt x="330" y="479"/>
                    </a:cubicBezTo>
                    <a:cubicBezTo>
                      <a:pt x="318" y="476"/>
                      <a:pt x="318" y="476"/>
                      <a:pt x="318" y="476"/>
                    </a:cubicBezTo>
                    <a:cubicBezTo>
                      <a:pt x="312" y="469"/>
                      <a:pt x="312" y="469"/>
                      <a:pt x="312" y="469"/>
                    </a:cubicBezTo>
                    <a:cubicBezTo>
                      <a:pt x="312" y="457"/>
                      <a:pt x="312" y="457"/>
                      <a:pt x="312" y="457"/>
                    </a:cubicBezTo>
                    <a:cubicBezTo>
                      <a:pt x="298" y="455"/>
                      <a:pt x="298" y="455"/>
                      <a:pt x="298" y="455"/>
                    </a:cubicBezTo>
                    <a:cubicBezTo>
                      <a:pt x="298" y="443"/>
                      <a:pt x="298" y="443"/>
                      <a:pt x="298" y="443"/>
                    </a:cubicBezTo>
                    <a:cubicBezTo>
                      <a:pt x="289" y="429"/>
                      <a:pt x="289" y="429"/>
                      <a:pt x="289" y="429"/>
                    </a:cubicBezTo>
                    <a:cubicBezTo>
                      <a:pt x="282" y="415"/>
                      <a:pt x="282" y="415"/>
                      <a:pt x="282" y="415"/>
                    </a:cubicBezTo>
                    <a:cubicBezTo>
                      <a:pt x="271" y="405"/>
                      <a:pt x="271" y="405"/>
                      <a:pt x="271" y="405"/>
                    </a:cubicBezTo>
                    <a:cubicBezTo>
                      <a:pt x="258" y="401"/>
                      <a:pt x="258" y="401"/>
                      <a:pt x="258" y="401"/>
                    </a:cubicBezTo>
                    <a:cubicBezTo>
                      <a:pt x="248" y="401"/>
                      <a:pt x="248" y="401"/>
                      <a:pt x="248" y="401"/>
                    </a:cubicBezTo>
                    <a:cubicBezTo>
                      <a:pt x="239" y="392"/>
                      <a:pt x="239" y="392"/>
                      <a:pt x="239" y="392"/>
                    </a:cubicBezTo>
                    <a:cubicBezTo>
                      <a:pt x="222" y="381"/>
                      <a:pt x="222" y="381"/>
                      <a:pt x="222" y="381"/>
                    </a:cubicBezTo>
                    <a:cubicBezTo>
                      <a:pt x="215" y="381"/>
                      <a:pt x="215" y="381"/>
                      <a:pt x="215" y="381"/>
                    </a:cubicBezTo>
                    <a:cubicBezTo>
                      <a:pt x="215" y="392"/>
                      <a:pt x="215" y="392"/>
                      <a:pt x="215" y="392"/>
                    </a:cubicBezTo>
                    <a:cubicBezTo>
                      <a:pt x="210" y="397"/>
                      <a:pt x="210" y="397"/>
                      <a:pt x="210" y="397"/>
                    </a:cubicBezTo>
                    <a:cubicBezTo>
                      <a:pt x="188" y="405"/>
                      <a:pt x="188" y="405"/>
                      <a:pt x="188" y="405"/>
                    </a:cubicBezTo>
                    <a:cubicBezTo>
                      <a:pt x="182" y="410"/>
                      <a:pt x="182" y="410"/>
                      <a:pt x="182" y="410"/>
                    </a:cubicBezTo>
                    <a:cubicBezTo>
                      <a:pt x="162" y="410"/>
                      <a:pt x="162" y="410"/>
                      <a:pt x="162" y="410"/>
                    </a:cubicBezTo>
                    <a:cubicBezTo>
                      <a:pt x="155" y="418"/>
                      <a:pt x="155" y="418"/>
                      <a:pt x="155" y="418"/>
                    </a:cubicBezTo>
                    <a:cubicBezTo>
                      <a:pt x="137" y="413"/>
                      <a:pt x="137" y="413"/>
                      <a:pt x="137" y="413"/>
                    </a:cubicBezTo>
                    <a:cubicBezTo>
                      <a:pt x="132" y="418"/>
                      <a:pt x="132" y="418"/>
                      <a:pt x="132" y="418"/>
                    </a:cubicBezTo>
                    <a:cubicBezTo>
                      <a:pt x="132" y="427"/>
                      <a:pt x="132" y="427"/>
                      <a:pt x="132" y="427"/>
                    </a:cubicBezTo>
                    <a:cubicBezTo>
                      <a:pt x="121" y="430"/>
                      <a:pt x="121" y="430"/>
                      <a:pt x="121" y="430"/>
                    </a:cubicBezTo>
                    <a:cubicBezTo>
                      <a:pt x="107" y="430"/>
                      <a:pt x="107" y="430"/>
                      <a:pt x="107" y="430"/>
                    </a:cubicBezTo>
                    <a:cubicBezTo>
                      <a:pt x="98" y="423"/>
                      <a:pt x="98" y="423"/>
                      <a:pt x="98" y="423"/>
                    </a:cubicBezTo>
                    <a:cubicBezTo>
                      <a:pt x="90" y="415"/>
                      <a:pt x="90" y="415"/>
                      <a:pt x="90" y="415"/>
                    </a:cubicBezTo>
                    <a:cubicBezTo>
                      <a:pt x="90" y="400"/>
                      <a:pt x="90" y="400"/>
                      <a:pt x="90" y="400"/>
                    </a:cubicBezTo>
                    <a:cubicBezTo>
                      <a:pt x="94" y="392"/>
                      <a:pt x="94" y="392"/>
                      <a:pt x="94" y="392"/>
                    </a:cubicBezTo>
                    <a:cubicBezTo>
                      <a:pt x="87" y="384"/>
                      <a:pt x="87" y="384"/>
                      <a:pt x="87" y="384"/>
                    </a:cubicBezTo>
                    <a:cubicBezTo>
                      <a:pt x="79" y="384"/>
                      <a:pt x="79" y="384"/>
                      <a:pt x="79" y="384"/>
                    </a:cubicBezTo>
                    <a:cubicBezTo>
                      <a:pt x="78" y="374"/>
                      <a:pt x="78" y="374"/>
                      <a:pt x="78" y="374"/>
                    </a:cubicBezTo>
                    <a:cubicBezTo>
                      <a:pt x="71" y="364"/>
                      <a:pt x="71" y="364"/>
                      <a:pt x="71" y="364"/>
                    </a:cubicBezTo>
                    <a:cubicBezTo>
                      <a:pt x="59" y="358"/>
                      <a:pt x="59" y="358"/>
                      <a:pt x="59" y="358"/>
                    </a:cubicBezTo>
                    <a:cubicBezTo>
                      <a:pt x="57" y="343"/>
                      <a:pt x="57" y="343"/>
                      <a:pt x="57" y="343"/>
                    </a:cubicBezTo>
                    <a:cubicBezTo>
                      <a:pt x="64" y="335"/>
                      <a:pt x="64" y="335"/>
                      <a:pt x="64" y="335"/>
                    </a:cubicBezTo>
                    <a:cubicBezTo>
                      <a:pt x="64" y="335"/>
                      <a:pt x="67" y="324"/>
                      <a:pt x="64" y="322"/>
                    </a:cubicBezTo>
                    <a:cubicBezTo>
                      <a:pt x="62" y="320"/>
                      <a:pt x="56" y="313"/>
                      <a:pt x="56" y="313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56" y="276"/>
                      <a:pt x="56" y="276"/>
                      <a:pt x="56" y="276"/>
                    </a:cubicBezTo>
                    <a:cubicBezTo>
                      <a:pt x="56" y="276"/>
                      <a:pt x="61" y="269"/>
                      <a:pt x="63" y="267"/>
                    </a:cubicBezTo>
                    <a:cubicBezTo>
                      <a:pt x="66" y="264"/>
                      <a:pt x="63" y="249"/>
                      <a:pt x="63" y="249"/>
                    </a:cubicBezTo>
                    <a:cubicBezTo>
                      <a:pt x="55" y="241"/>
                      <a:pt x="55" y="241"/>
                      <a:pt x="55" y="241"/>
                    </a:cubicBezTo>
                    <a:cubicBezTo>
                      <a:pt x="46" y="223"/>
                      <a:pt x="46" y="223"/>
                      <a:pt x="46" y="223"/>
                    </a:cubicBezTo>
                    <a:cubicBezTo>
                      <a:pt x="30" y="207"/>
                      <a:pt x="30" y="207"/>
                      <a:pt x="30" y="207"/>
                    </a:cubicBezTo>
                    <a:cubicBezTo>
                      <a:pt x="21" y="198"/>
                      <a:pt x="21" y="198"/>
                      <a:pt x="21" y="198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0"/>
                      <a:pt x="10" y="180"/>
                      <a:pt x="10" y="180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3" y="162"/>
                      <a:pt x="3" y="162"/>
                      <a:pt x="3" y="162"/>
                    </a:cubicBezTo>
                    <a:cubicBezTo>
                      <a:pt x="19" y="146"/>
                      <a:pt x="19" y="146"/>
                      <a:pt x="19" y="146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6" y="77"/>
                      <a:pt x="46" y="77"/>
                      <a:pt x="46" y="7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0" y="53"/>
                      <a:pt x="60" y="53"/>
                      <a:pt x="60" y="53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79" y="28"/>
                      <a:pt x="79" y="28"/>
                      <a:pt x="79" y="28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35" y="10"/>
                      <a:pt x="135" y="10"/>
                      <a:pt x="135" y="10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54" y="0"/>
                      <a:pt x="154" y="0"/>
                      <a:pt x="154" y="0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D2601D5-659F-4C71-BE05-30A7BA95F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625" y="7040167"/>
                <a:ext cx="473075" cy="579438"/>
              </a:xfrm>
              <a:custGeom>
                <a:avLst/>
                <a:gdLst>
                  <a:gd name="T0" fmla="*/ 67 w 298"/>
                  <a:gd name="T1" fmla="*/ 349 h 365"/>
                  <a:gd name="T2" fmla="*/ 56 w 298"/>
                  <a:gd name="T3" fmla="*/ 337 h 365"/>
                  <a:gd name="T4" fmla="*/ 79 w 298"/>
                  <a:gd name="T5" fmla="*/ 315 h 365"/>
                  <a:gd name="T6" fmla="*/ 62 w 298"/>
                  <a:gd name="T7" fmla="*/ 304 h 365"/>
                  <a:gd name="T8" fmla="*/ 35 w 298"/>
                  <a:gd name="T9" fmla="*/ 301 h 365"/>
                  <a:gd name="T10" fmla="*/ 6 w 298"/>
                  <a:gd name="T11" fmla="*/ 291 h 365"/>
                  <a:gd name="T12" fmla="*/ 24 w 298"/>
                  <a:gd name="T13" fmla="*/ 270 h 365"/>
                  <a:gd name="T14" fmla="*/ 47 w 298"/>
                  <a:gd name="T15" fmla="*/ 246 h 365"/>
                  <a:gd name="T16" fmla="*/ 60 w 298"/>
                  <a:gd name="T17" fmla="*/ 212 h 365"/>
                  <a:gd name="T18" fmla="*/ 80 w 298"/>
                  <a:gd name="T19" fmla="*/ 182 h 365"/>
                  <a:gd name="T20" fmla="*/ 95 w 298"/>
                  <a:gd name="T21" fmla="*/ 168 h 365"/>
                  <a:gd name="T22" fmla="*/ 118 w 298"/>
                  <a:gd name="T23" fmla="*/ 177 h 365"/>
                  <a:gd name="T24" fmla="*/ 130 w 298"/>
                  <a:gd name="T25" fmla="*/ 158 h 365"/>
                  <a:gd name="T26" fmla="*/ 99 w 298"/>
                  <a:gd name="T27" fmla="*/ 129 h 365"/>
                  <a:gd name="T28" fmla="*/ 64 w 298"/>
                  <a:gd name="T29" fmla="*/ 134 h 365"/>
                  <a:gd name="T30" fmla="*/ 50 w 298"/>
                  <a:gd name="T31" fmla="*/ 88 h 365"/>
                  <a:gd name="T32" fmla="*/ 37 w 298"/>
                  <a:gd name="T33" fmla="*/ 61 h 365"/>
                  <a:gd name="T34" fmla="*/ 72 w 298"/>
                  <a:gd name="T35" fmla="*/ 49 h 365"/>
                  <a:gd name="T36" fmla="*/ 99 w 298"/>
                  <a:gd name="T37" fmla="*/ 68 h 365"/>
                  <a:gd name="T38" fmla="*/ 120 w 298"/>
                  <a:gd name="T39" fmla="*/ 88 h 365"/>
                  <a:gd name="T40" fmla="*/ 155 w 298"/>
                  <a:gd name="T41" fmla="*/ 69 h 365"/>
                  <a:gd name="T42" fmla="*/ 166 w 298"/>
                  <a:gd name="T43" fmla="*/ 36 h 365"/>
                  <a:gd name="T44" fmla="*/ 166 w 298"/>
                  <a:gd name="T45" fmla="*/ 5 h 365"/>
                  <a:gd name="T46" fmla="*/ 195 w 298"/>
                  <a:gd name="T47" fmla="*/ 11 h 365"/>
                  <a:gd name="T48" fmla="*/ 218 w 298"/>
                  <a:gd name="T49" fmla="*/ 27 h 365"/>
                  <a:gd name="T50" fmla="*/ 234 w 298"/>
                  <a:gd name="T51" fmla="*/ 36 h 365"/>
                  <a:gd name="T52" fmla="*/ 261 w 298"/>
                  <a:gd name="T53" fmla="*/ 36 h 365"/>
                  <a:gd name="T54" fmla="*/ 285 w 298"/>
                  <a:gd name="T55" fmla="*/ 55 h 365"/>
                  <a:gd name="T56" fmla="*/ 296 w 298"/>
                  <a:gd name="T57" fmla="*/ 87 h 365"/>
                  <a:gd name="T58" fmla="*/ 290 w 298"/>
                  <a:gd name="T59" fmla="*/ 125 h 365"/>
                  <a:gd name="T60" fmla="*/ 262 w 298"/>
                  <a:gd name="T61" fmla="*/ 135 h 365"/>
                  <a:gd name="T62" fmla="*/ 259 w 298"/>
                  <a:gd name="T63" fmla="*/ 163 h 365"/>
                  <a:gd name="T64" fmla="*/ 243 w 298"/>
                  <a:gd name="T65" fmla="*/ 176 h 365"/>
                  <a:gd name="T66" fmla="*/ 266 w 298"/>
                  <a:gd name="T67" fmla="*/ 187 h 365"/>
                  <a:gd name="T68" fmla="*/ 288 w 298"/>
                  <a:gd name="T69" fmla="*/ 198 h 365"/>
                  <a:gd name="T70" fmla="*/ 281 w 298"/>
                  <a:gd name="T71" fmla="*/ 231 h 365"/>
                  <a:gd name="T72" fmla="*/ 277 w 298"/>
                  <a:gd name="T73" fmla="*/ 244 h 365"/>
                  <a:gd name="T74" fmla="*/ 234 w 298"/>
                  <a:gd name="T75" fmla="*/ 244 h 365"/>
                  <a:gd name="T76" fmla="*/ 197 w 298"/>
                  <a:gd name="T77" fmla="*/ 219 h 365"/>
                  <a:gd name="T78" fmla="*/ 171 w 298"/>
                  <a:gd name="T79" fmla="*/ 240 h 365"/>
                  <a:gd name="T80" fmla="*/ 163 w 298"/>
                  <a:gd name="T81" fmla="*/ 269 h 365"/>
                  <a:gd name="T82" fmla="*/ 185 w 298"/>
                  <a:gd name="T83" fmla="*/ 286 h 365"/>
                  <a:gd name="T84" fmla="*/ 185 w 298"/>
                  <a:gd name="T85" fmla="*/ 311 h 365"/>
                  <a:gd name="T86" fmla="*/ 156 w 298"/>
                  <a:gd name="T87" fmla="*/ 295 h 365"/>
                  <a:gd name="T88" fmla="*/ 114 w 298"/>
                  <a:gd name="T89" fmla="*/ 302 h 365"/>
                  <a:gd name="T90" fmla="*/ 114 w 298"/>
                  <a:gd name="T91" fmla="*/ 344 h 365"/>
                  <a:gd name="T92" fmla="*/ 77 w 298"/>
                  <a:gd name="T93" fmla="*/ 344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8" h="365">
                    <a:moveTo>
                      <a:pt x="70" y="365"/>
                    </a:moveTo>
                    <a:lnTo>
                      <a:pt x="67" y="349"/>
                    </a:lnTo>
                    <a:lnTo>
                      <a:pt x="57" y="349"/>
                    </a:lnTo>
                    <a:lnTo>
                      <a:pt x="56" y="337"/>
                    </a:lnTo>
                    <a:lnTo>
                      <a:pt x="73" y="328"/>
                    </a:lnTo>
                    <a:lnTo>
                      <a:pt x="79" y="315"/>
                    </a:lnTo>
                    <a:lnTo>
                      <a:pt x="72" y="304"/>
                    </a:lnTo>
                    <a:lnTo>
                      <a:pt x="62" y="304"/>
                    </a:lnTo>
                    <a:lnTo>
                      <a:pt x="46" y="296"/>
                    </a:lnTo>
                    <a:lnTo>
                      <a:pt x="35" y="301"/>
                    </a:lnTo>
                    <a:lnTo>
                      <a:pt x="0" y="301"/>
                    </a:lnTo>
                    <a:lnTo>
                      <a:pt x="6" y="291"/>
                    </a:lnTo>
                    <a:lnTo>
                      <a:pt x="22" y="283"/>
                    </a:lnTo>
                    <a:lnTo>
                      <a:pt x="24" y="270"/>
                    </a:lnTo>
                    <a:lnTo>
                      <a:pt x="37" y="246"/>
                    </a:lnTo>
                    <a:lnTo>
                      <a:pt x="47" y="246"/>
                    </a:lnTo>
                    <a:lnTo>
                      <a:pt x="47" y="228"/>
                    </a:lnTo>
                    <a:lnTo>
                      <a:pt x="60" y="212"/>
                    </a:lnTo>
                    <a:lnTo>
                      <a:pt x="60" y="200"/>
                    </a:lnTo>
                    <a:lnTo>
                      <a:pt x="80" y="182"/>
                    </a:lnTo>
                    <a:lnTo>
                      <a:pt x="95" y="176"/>
                    </a:lnTo>
                    <a:lnTo>
                      <a:pt x="95" y="168"/>
                    </a:lnTo>
                    <a:lnTo>
                      <a:pt x="111" y="167"/>
                    </a:lnTo>
                    <a:lnTo>
                      <a:pt x="118" y="177"/>
                    </a:lnTo>
                    <a:lnTo>
                      <a:pt x="130" y="177"/>
                    </a:lnTo>
                    <a:lnTo>
                      <a:pt x="130" y="158"/>
                    </a:lnTo>
                    <a:lnTo>
                      <a:pt x="123" y="136"/>
                    </a:lnTo>
                    <a:lnTo>
                      <a:pt x="99" y="129"/>
                    </a:lnTo>
                    <a:lnTo>
                      <a:pt x="89" y="136"/>
                    </a:lnTo>
                    <a:lnTo>
                      <a:pt x="64" y="134"/>
                    </a:lnTo>
                    <a:lnTo>
                      <a:pt x="53" y="115"/>
                    </a:lnTo>
                    <a:lnTo>
                      <a:pt x="50" y="88"/>
                    </a:lnTo>
                    <a:lnTo>
                      <a:pt x="40" y="78"/>
                    </a:lnTo>
                    <a:lnTo>
                      <a:pt x="37" y="61"/>
                    </a:lnTo>
                    <a:lnTo>
                      <a:pt x="57" y="45"/>
                    </a:lnTo>
                    <a:lnTo>
                      <a:pt x="72" y="49"/>
                    </a:lnTo>
                    <a:lnTo>
                      <a:pt x="88" y="56"/>
                    </a:lnTo>
                    <a:lnTo>
                      <a:pt x="99" y="68"/>
                    </a:lnTo>
                    <a:lnTo>
                      <a:pt x="99" y="81"/>
                    </a:lnTo>
                    <a:lnTo>
                      <a:pt x="120" y="88"/>
                    </a:lnTo>
                    <a:lnTo>
                      <a:pt x="131" y="75"/>
                    </a:lnTo>
                    <a:lnTo>
                      <a:pt x="155" y="69"/>
                    </a:lnTo>
                    <a:lnTo>
                      <a:pt x="155" y="58"/>
                    </a:lnTo>
                    <a:lnTo>
                      <a:pt x="166" y="36"/>
                    </a:lnTo>
                    <a:lnTo>
                      <a:pt x="171" y="21"/>
                    </a:lnTo>
                    <a:lnTo>
                      <a:pt x="166" y="5"/>
                    </a:lnTo>
                    <a:lnTo>
                      <a:pt x="179" y="0"/>
                    </a:lnTo>
                    <a:lnTo>
                      <a:pt x="195" y="11"/>
                    </a:lnTo>
                    <a:lnTo>
                      <a:pt x="201" y="20"/>
                    </a:lnTo>
                    <a:lnTo>
                      <a:pt x="218" y="27"/>
                    </a:lnTo>
                    <a:lnTo>
                      <a:pt x="223" y="35"/>
                    </a:lnTo>
                    <a:lnTo>
                      <a:pt x="234" y="36"/>
                    </a:lnTo>
                    <a:lnTo>
                      <a:pt x="248" y="49"/>
                    </a:lnTo>
                    <a:lnTo>
                      <a:pt x="261" y="36"/>
                    </a:lnTo>
                    <a:lnTo>
                      <a:pt x="274" y="45"/>
                    </a:lnTo>
                    <a:lnTo>
                      <a:pt x="285" y="55"/>
                    </a:lnTo>
                    <a:lnTo>
                      <a:pt x="296" y="65"/>
                    </a:lnTo>
                    <a:lnTo>
                      <a:pt x="296" y="87"/>
                    </a:lnTo>
                    <a:lnTo>
                      <a:pt x="298" y="112"/>
                    </a:lnTo>
                    <a:lnTo>
                      <a:pt x="290" y="125"/>
                    </a:lnTo>
                    <a:lnTo>
                      <a:pt x="272" y="125"/>
                    </a:lnTo>
                    <a:lnTo>
                      <a:pt x="262" y="135"/>
                    </a:lnTo>
                    <a:lnTo>
                      <a:pt x="268" y="154"/>
                    </a:lnTo>
                    <a:lnTo>
                      <a:pt x="259" y="163"/>
                    </a:lnTo>
                    <a:lnTo>
                      <a:pt x="246" y="163"/>
                    </a:lnTo>
                    <a:lnTo>
                      <a:pt x="243" y="176"/>
                    </a:lnTo>
                    <a:lnTo>
                      <a:pt x="253" y="187"/>
                    </a:lnTo>
                    <a:lnTo>
                      <a:pt x="266" y="187"/>
                    </a:lnTo>
                    <a:lnTo>
                      <a:pt x="269" y="198"/>
                    </a:lnTo>
                    <a:lnTo>
                      <a:pt x="288" y="198"/>
                    </a:lnTo>
                    <a:lnTo>
                      <a:pt x="296" y="216"/>
                    </a:lnTo>
                    <a:lnTo>
                      <a:pt x="281" y="231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52" y="240"/>
                    </a:lnTo>
                    <a:lnTo>
                      <a:pt x="234" y="244"/>
                    </a:lnTo>
                    <a:lnTo>
                      <a:pt x="220" y="231"/>
                    </a:lnTo>
                    <a:lnTo>
                      <a:pt x="197" y="219"/>
                    </a:lnTo>
                    <a:lnTo>
                      <a:pt x="176" y="219"/>
                    </a:lnTo>
                    <a:lnTo>
                      <a:pt x="171" y="240"/>
                    </a:lnTo>
                    <a:lnTo>
                      <a:pt x="176" y="254"/>
                    </a:lnTo>
                    <a:lnTo>
                      <a:pt x="163" y="269"/>
                    </a:lnTo>
                    <a:lnTo>
                      <a:pt x="173" y="275"/>
                    </a:lnTo>
                    <a:lnTo>
                      <a:pt x="185" y="286"/>
                    </a:lnTo>
                    <a:lnTo>
                      <a:pt x="198" y="299"/>
                    </a:lnTo>
                    <a:lnTo>
                      <a:pt x="185" y="311"/>
                    </a:lnTo>
                    <a:lnTo>
                      <a:pt x="172" y="311"/>
                    </a:lnTo>
                    <a:lnTo>
                      <a:pt x="156" y="295"/>
                    </a:lnTo>
                    <a:lnTo>
                      <a:pt x="130" y="295"/>
                    </a:lnTo>
                    <a:lnTo>
                      <a:pt x="114" y="302"/>
                    </a:lnTo>
                    <a:lnTo>
                      <a:pt x="121" y="327"/>
                    </a:lnTo>
                    <a:lnTo>
                      <a:pt x="114" y="344"/>
                    </a:lnTo>
                    <a:lnTo>
                      <a:pt x="98" y="349"/>
                    </a:lnTo>
                    <a:lnTo>
                      <a:pt x="77" y="344"/>
                    </a:lnTo>
                    <a:lnTo>
                      <a:pt x="70" y="365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0" name="Группа 9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DCCE837-065F-410D-A91E-C27703E1CC9D}"/>
                </a:ext>
              </a:extLst>
            </p:cNvPr>
            <p:cNvGrpSpPr/>
            <p:nvPr/>
          </p:nvGrpSpPr>
          <p:grpSpPr>
            <a:xfrm>
              <a:off x="3153386" y="3567411"/>
              <a:ext cx="5712427" cy="6479995"/>
              <a:chOff x="3153386" y="3567413"/>
              <a:chExt cx="3911601" cy="4440238"/>
            </a:xfrm>
            <a:solidFill>
              <a:sysClr val="window" lastClr="FFFFFF">
                <a:lumMod val="95000"/>
              </a:sysClr>
            </a:solidFill>
          </p:grpSpPr>
          <p:sp>
            <p:nvSpPr>
              <p:cNvPr id="46" name="Freeform 2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3951709-5D87-4BB6-A115-08241EC37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349" y="6834488"/>
                <a:ext cx="750888" cy="565150"/>
              </a:xfrm>
              <a:custGeom>
                <a:avLst/>
                <a:gdLst>
                  <a:gd name="T0" fmla="*/ 61 w 473"/>
                  <a:gd name="T1" fmla="*/ 94 h 356"/>
                  <a:gd name="T2" fmla="*/ 68 w 473"/>
                  <a:gd name="T3" fmla="*/ 73 h 356"/>
                  <a:gd name="T4" fmla="*/ 80 w 473"/>
                  <a:gd name="T5" fmla="*/ 46 h 356"/>
                  <a:gd name="T6" fmla="*/ 101 w 473"/>
                  <a:gd name="T7" fmla="*/ 4 h 356"/>
                  <a:gd name="T8" fmla="*/ 136 w 473"/>
                  <a:gd name="T9" fmla="*/ 16 h 356"/>
                  <a:gd name="T10" fmla="*/ 184 w 473"/>
                  <a:gd name="T11" fmla="*/ 32 h 356"/>
                  <a:gd name="T12" fmla="*/ 226 w 473"/>
                  <a:gd name="T13" fmla="*/ 60 h 356"/>
                  <a:gd name="T14" fmla="*/ 260 w 473"/>
                  <a:gd name="T15" fmla="*/ 99 h 356"/>
                  <a:gd name="T16" fmla="*/ 318 w 473"/>
                  <a:gd name="T17" fmla="*/ 122 h 356"/>
                  <a:gd name="T18" fmla="*/ 362 w 473"/>
                  <a:gd name="T19" fmla="*/ 116 h 356"/>
                  <a:gd name="T20" fmla="*/ 388 w 473"/>
                  <a:gd name="T21" fmla="*/ 108 h 356"/>
                  <a:gd name="T22" fmla="*/ 391 w 473"/>
                  <a:gd name="T23" fmla="*/ 151 h 356"/>
                  <a:gd name="T24" fmla="*/ 389 w 473"/>
                  <a:gd name="T25" fmla="*/ 167 h 356"/>
                  <a:gd name="T26" fmla="*/ 412 w 473"/>
                  <a:gd name="T27" fmla="*/ 166 h 356"/>
                  <a:gd name="T28" fmla="*/ 450 w 473"/>
                  <a:gd name="T29" fmla="*/ 153 h 356"/>
                  <a:gd name="T30" fmla="*/ 459 w 473"/>
                  <a:gd name="T31" fmla="*/ 199 h 356"/>
                  <a:gd name="T32" fmla="*/ 460 w 473"/>
                  <a:gd name="T33" fmla="*/ 269 h 356"/>
                  <a:gd name="T34" fmla="*/ 441 w 473"/>
                  <a:gd name="T35" fmla="*/ 305 h 356"/>
                  <a:gd name="T36" fmla="*/ 409 w 473"/>
                  <a:gd name="T37" fmla="*/ 316 h 356"/>
                  <a:gd name="T38" fmla="*/ 383 w 473"/>
                  <a:gd name="T39" fmla="*/ 321 h 356"/>
                  <a:gd name="T40" fmla="*/ 353 w 473"/>
                  <a:gd name="T41" fmla="*/ 329 h 356"/>
                  <a:gd name="T42" fmla="*/ 331 w 473"/>
                  <a:gd name="T43" fmla="*/ 356 h 356"/>
                  <a:gd name="T44" fmla="*/ 308 w 473"/>
                  <a:gd name="T45" fmla="*/ 337 h 356"/>
                  <a:gd name="T46" fmla="*/ 299 w 473"/>
                  <a:gd name="T47" fmla="*/ 311 h 356"/>
                  <a:gd name="T48" fmla="*/ 271 w 473"/>
                  <a:gd name="T49" fmla="*/ 285 h 356"/>
                  <a:gd name="T50" fmla="*/ 223 w 473"/>
                  <a:gd name="T51" fmla="*/ 295 h 356"/>
                  <a:gd name="T52" fmla="*/ 164 w 473"/>
                  <a:gd name="T53" fmla="*/ 316 h 356"/>
                  <a:gd name="T54" fmla="*/ 130 w 473"/>
                  <a:gd name="T55" fmla="*/ 329 h 356"/>
                  <a:gd name="T56" fmla="*/ 113 w 473"/>
                  <a:gd name="T57" fmla="*/ 327 h 356"/>
                  <a:gd name="T58" fmla="*/ 97 w 473"/>
                  <a:gd name="T59" fmla="*/ 335 h 356"/>
                  <a:gd name="T60" fmla="*/ 75 w 473"/>
                  <a:gd name="T61" fmla="*/ 301 h 356"/>
                  <a:gd name="T62" fmla="*/ 46 w 473"/>
                  <a:gd name="T63" fmla="*/ 282 h 356"/>
                  <a:gd name="T64" fmla="*/ 61 w 473"/>
                  <a:gd name="T65" fmla="*/ 265 h 356"/>
                  <a:gd name="T66" fmla="*/ 66 w 473"/>
                  <a:gd name="T67" fmla="*/ 236 h 356"/>
                  <a:gd name="T68" fmla="*/ 34 w 473"/>
                  <a:gd name="T69" fmla="*/ 250 h 356"/>
                  <a:gd name="T70" fmla="*/ 0 w 473"/>
                  <a:gd name="T71" fmla="*/ 252 h 356"/>
                  <a:gd name="T72" fmla="*/ 18 w 473"/>
                  <a:gd name="T73" fmla="*/ 217 h 356"/>
                  <a:gd name="T74" fmla="*/ 10 w 473"/>
                  <a:gd name="T75" fmla="*/ 196 h 356"/>
                  <a:gd name="T76" fmla="*/ 5 w 473"/>
                  <a:gd name="T77" fmla="*/ 142 h 356"/>
                  <a:gd name="T78" fmla="*/ 34 w 473"/>
                  <a:gd name="T79" fmla="*/ 94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356">
                    <a:moveTo>
                      <a:pt x="46" y="89"/>
                    </a:moveTo>
                    <a:lnTo>
                      <a:pt x="61" y="94"/>
                    </a:lnTo>
                    <a:lnTo>
                      <a:pt x="68" y="87"/>
                    </a:lnTo>
                    <a:lnTo>
                      <a:pt x="68" y="73"/>
                    </a:lnTo>
                    <a:lnTo>
                      <a:pt x="64" y="62"/>
                    </a:lnTo>
                    <a:lnTo>
                      <a:pt x="80" y="46"/>
                    </a:lnTo>
                    <a:lnTo>
                      <a:pt x="80" y="0"/>
                    </a:lnTo>
                    <a:lnTo>
                      <a:pt x="101" y="4"/>
                    </a:lnTo>
                    <a:lnTo>
                      <a:pt x="113" y="16"/>
                    </a:lnTo>
                    <a:lnTo>
                      <a:pt x="136" y="16"/>
                    </a:lnTo>
                    <a:lnTo>
                      <a:pt x="162" y="20"/>
                    </a:lnTo>
                    <a:lnTo>
                      <a:pt x="184" y="32"/>
                    </a:lnTo>
                    <a:lnTo>
                      <a:pt x="210" y="42"/>
                    </a:lnTo>
                    <a:lnTo>
                      <a:pt x="226" y="60"/>
                    </a:lnTo>
                    <a:lnTo>
                      <a:pt x="239" y="73"/>
                    </a:lnTo>
                    <a:lnTo>
                      <a:pt x="260" y="99"/>
                    </a:lnTo>
                    <a:lnTo>
                      <a:pt x="302" y="99"/>
                    </a:lnTo>
                    <a:lnTo>
                      <a:pt x="318" y="122"/>
                    </a:lnTo>
                    <a:lnTo>
                      <a:pt x="338" y="122"/>
                    </a:lnTo>
                    <a:lnTo>
                      <a:pt x="362" y="116"/>
                    </a:lnTo>
                    <a:lnTo>
                      <a:pt x="375" y="102"/>
                    </a:lnTo>
                    <a:lnTo>
                      <a:pt x="388" y="108"/>
                    </a:lnTo>
                    <a:lnTo>
                      <a:pt x="391" y="132"/>
                    </a:lnTo>
                    <a:lnTo>
                      <a:pt x="391" y="151"/>
                    </a:lnTo>
                    <a:lnTo>
                      <a:pt x="398" y="158"/>
                    </a:lnTo>
                    <a:lnTo>
                      <a:pt x="389" y="167"/>
                    </a:lnTo>
                    <a:lnTo>
                      <a:pt x="399" y="179"/>
                    </a:lnTo>
                    <a:lnTo>
                      <a:pt x="412" y="166"/>
                    </a:lnTo>
                    <a:lnTo>
                      <a:pt x="425" y="151"/>
                    </a:lnTo>
                    <a:lnTo>
                      <a:pt x="450" y="153"/>
                    </a:lnTo>
                    <a:lnTo>
                      <a:pt x="453" y="185"/>
                    </a:lnTo>
                    <a:lnTo>
                      <a:pt x="459" y="199"/>
                    </a:lnTo>
                    <a:lnTo>
                      <a:pt x="465" y="228"/>
                    </a:lnTo>
                    <a:lnTo>
                      <a:pt x="460" y="269"/>
                    </a:lnTo>
                    <a:lnTo>
                      <a:pt x="473" y="288"/>
                    </a:lnTo>
                    <a:lnTo>
                      <a:pt x="441" y="305"/>
                    </a:lnTo>
                    <a:lnTo>
                      <a:pt x="423" y="305"/>
                    </a:lnTo>
                    <a:lnTo>
                      <a:pt x="409" y="316"/>
                    </a:lnTo>
                    <a:lnTo>
                      <a:pt x="396" y="308"/>
                    </a:lnTo>
                    <a:lnTo>
                      <a:pt x="383" y="321"/>
                    </a:lnTo>
                    <a:lnTo>
                      <a:pt x="372" y="310"/>
                    </a:lnTo>
                    <a:lnTo>
                      <a:pt x="353" y="329"/>
                    </a:lnTo>
                    <a:lnTo>
                      <a:pt x="344" y="351"/>
                    </a:lnTo>
                    <a:lnTo>
                      <a:pt x="331" y="356"/>
                    </a:lnTo>
                    <a:lnTo>
                      <a:pt x="318" y="337"/>
                    </a:lnTo>
                    <a:lnTo>
                      <a:pt x="308" y="337"/>
                    </a:lnTo>
                    <a:lnTo>
                      <a:pt x="299" y="324"/>
                    </a:lnTo>
                    <a:lnTo>
                      <a:pt x="299" y="311"/>
                    </a:lnTo>
                    <a:lnTo>
                      <a:pt x="282" y="294"/>
                    </a:lnTo>
                    <a:lnTo>
                      <a:pt x="271" y="285"/>
                    </a:lnTo>
                    <a:lnTo>
                      <a:pt x="252" y="285"/>
                    </a:lnTo>
                    <a:lnTo>
                      <a:pt x="223" y="295"/>
                    </a:lnTo>
                    <a:lnTo>
                      <a:pt x="196" y="316"/>
                    </a:lnTo>
                    <a:lnTo>
                      <a:pt x="164" y="316"/>
                    </a:lnTo>
                    <a:lnTo>
                      <a:pt x="145" y="324"/>
                    </a:lnTo>
                    <a:lnTo>
                      <a:pt x="130" y="329"/>
                    </a:lnTo>
                    <a:lnTo>
                      <a:pt x="119" y="319"/>
                    </a:lnTo>
                    <a:lnTo>
                      <a:pt x="113" y="327"/>
                    </a:lnTo>
                    <a:lnTo>
                      <a:pt x="97" y="335"/>
                    </a:lnTo>
                    <a:lnTo>
                      <a:pt x="97" y="335"/>
                    </a:lnTo>
                    <a:lnTo>
                      <a:pt x="87" y="324"/>
                    </a:lnTo>
                    <a:lnTo>
                      <a:pt x="75" y="301"/>
                    </a:lnTo>
                    <a:lnTo>
                      <a:pt x="64" y="288"/>
                    </a:lnTo>
                    <a:lnTo>
                      <a:pt x="46" y="282"/>
                    </a:lnTo>
                    <a:lnTo>
                      <a:pt x="46" y="265"/>
                    </a:lnTo>
                    <a:lnTo>
                      <a:pt x="61" y="265"/>
                    </a:lnTo>
                    <a:lnTo>
                      <a:pt x="72" y="249"/>
                    </a:lnTo>
                    <a:lnTo>
                      <a:pt x="66" y="236"/>
                    </a:lnTo>
                    <a:lnTo>
                      <a:pt x="49" y="236"/>
                    </a:lnTo>
                    <a:lnTo>
                      <a:pt x="34" y="250"/>
                    </a:lnTo>
                    <a:lnTo>
                      <a:pt x="14" y="250"/>
                    </a:lnTo>
                    <a:lnTo>
                      <a:pt x="0" y="252"/>
                    </a:lnTo>
                    <a:lnTo>
                      <a:pt x="8" y="228"/>
                    </a:lnTo>
                    <a:lnTo>
                      <a:pt x="18" y="217"/>
                    </a:lnTo>
                    <a:lnTo>
                      <a:pt x="18" y="207"/>
                    </a:lnTo>
                    <a:lnTo>
                      <a:pt x="10" y="196"/>
                    </a:lnTo>
                    <a:lnTo>
                      <a:pt x="10" y="176"/>
                    </a:lnTo>
                    <a:lnTo>
                      <a:pt x="5" y="142"/>
                    </a:lnTo>
                    <a:lnTo>
                      <a:pt x="16" y="115"/>
                    </a:lnTo>
                    <a:lnTo>
                      <a:pt x="34" y="94"/>
                    </a:lnTo>
                    <a:lnTo>
                      <a:pt x="46" y="89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16F2B0B-FE6C-4D93-8183-5FB0E4D80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2336" y="7286926"/>
                <a:ext cx="736600" cy="503238"/>
              </a:xfrm>
              <a:custGeom>
                <a:avLst/>
                <a:gdLst>
                  <a:gd name="T0" fmla="*/ 28 w 464"/>
                  <a:gd name="T1" fmla="*/ 105 h 317"/>
                  <a:gd name="T2" fmla="*/ 0 w 464"/>
                  <a:gd name="T3" fmla="*/ 50 h 317"/>
                  <a:gd name="T4" fmla="*/ 22 w 464"/>
                  <a:gd name="T5" fmla="*/ 34 h 317"/>
                  <a:gd name="T6" fmla="*/ 67 w 464"/>
                  <a:gd name="T7" fmla="*/ 31 h 317"/>
                  <a:gd name="T8" fmla="*/ 126 w 464"/>
                  <a:gd name="T9" fmla="*/ 10 h 317"/>
                  <a:gd name="T10" fmla="*/ 174 w 464"/>
                  <a:gd name="T11" fmla="*/ 0 h 317"/>
                  <a:gd name="T12" fmla="*/ 202 w 464"/>
                  <a:gd name="T13" fmla="*/ 39 h 317"/>
                  <a:gd name="T14" fmla="*/ 221 w 464"/>
                  <a:gd name="T15" fmla="*/ 52 h 317"/>
                  <a:gd name="T16" fmla="*/ 247 w 464"/>
                  <a:gd name="T17" fmla="*/ 66 h 317"/>
                  <a:gd name="T18" fmla="*/ 275 w 464"/>
                  <a:gd name="T19" fmla="*/ 25 h 317"/>
                  <a:gd name="T20" fmla="*/ 299 w 464"/>
                  <a:gd name="T21" fmla="*/ 23 h 317"/>
                  <a:gd name="T22" fmla="*/ 326 w 464"/>
                  <a:gd name="T23" fmla="*/ 20 h 317"/>
                  <a:gd name="T24" fmla="*/ 376 w 464"/>
                  <a:gd name="T25" fmla="*/ 3 h 317"/>
                  <a:gd name="T26" fmla="*/ 405 w 464"/>
                  <a:gd name="T27" fmla="*/ 25 h 317"/>
                  <a:gd name="T28" fmla="*/ 429 w 464"/>
                  <a:gd name="T29" fmla="*/ 60 h 317"/>
                  <a:gd name="T30" fmla="*/ 448 w 464"/>
                  <a:gd name="T31" fmla="*/ 87 h 317"/>
                  <a:gd name="T32" fmla="*/ 462 w 464"/>
                  <a:gd name="T33" fmla="*/ 100 h 317"/>
                  <a:gd name="T34" fmla="*/ 458 w 464"/>
                  <a:gd name="T35" fmla="*/ 125 h 317"/>
                  <a:gd name="T36" fmla="*/ 464 w 464"/>
                  <a:gd name="T37" fmla="*/ 157 h 317"/>
                  <a:gd name="T38" fmla="*/ 440 w 464"/>
                  <a:gd name="T39" fmla="*/ 179 h 317"/>
                  <a:gd name="T40" fmla="*/ 443 w 464"/>
                  <a:gd name="T41" fmla="*/ 201 h 317"/>
                  <a:gd name="T42" fmla="*/ 423 w 464"/>
                  <a:gd name="T43" fmla="*/ 214 h 317"/>
                  <a:gd name="T44" fmla="*/ 394 w 464"/>
                  <a:gd name="T45" fmla="*/ 214 h 317"/>
                  <a:gd name="T46" fmla="*/ 382 w 464"/>
                  <a:gd name="T47" fmla="*/ 239 h 317"/>
                  <a:gd name="T48" fmla="*/ 353 w 464"/>
                  <a:gd name="T49" fmla="*/ 252 h 317"/>
                  <a:gd name="T50" fmla="*/ 308 w 464"/>
                  <a:gd name="T51" fmla="*/ 268 h 317"/>
                  <a:gd name="T52" fmla="*/ 311 w 464"/>
                  <a:gd name="T53" fmla="*/ 291 h 317"/>
                  <a:gd name="T54" fmla="*/ 320 w 464"/>
                  <a:gd name="T55" fmla="*/ 316 h 317"/>
                  <a:gd name="T56" fmla="*/ 301 w 464"/>
                  <a:gd name="T57" fmla="*/ 317 h 317"/>
                  <a:gd name="T58" fmla="*/ 269 w 464"/>
                  <a:gd name="T59" fmla="*/ 297 h 317"/>
                  <a:gd name="T60" fmla="*/ 233 w 464"/>
                  <a:gd name="T61" fmla="*/ 285 h 317"/>
                  <a:gd name="T62" fmla="*/ 196 w 464"/>
                  <a:gd name="T63" fmla="*/ 301 h 317"/>
                  <a:gd name="T64" fmla="*/ 164 w 464"/>
                  <a:gd name="T65" fmla="*/ 295 h 317"/>
                  <a:gd name="T66" fmla="*/ 142 w 464"/>
                  <a:gd name="T67" fmla="*/ 274 h 317"/>
                  <a:gd name="T68" fmla="*/ 132 w 464"/>
                  <a:gd name="T69" fmla="*/ 246 h 317"/>
                  <a:gd name="T70" fmla="*/ 106 w 464"/>
                  <a:gd name="T71" fmla="*/ 274 h 317"/>
                  <a:gd name="T72" fmla="*/ 71 w 464"/>
                  <a:gd name="T73" fmla="*/ 252 h 317"/>
                  <a:gd name="T74" fmla="*/ 60 w 464"/>
                  <a:gd name="T75" fmla="*/ 204 h 317"/>
                  <a:gd name="T76" fmla="*/ 44 w 464"/>
                  <a:gd name="T77" fmla="*/ 15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4" h="317">
                    <a:moveTo>
                      <a:pt x="28" y="137"/>
                    </a:moveTo>
                    <a:lnTo>
                      <a:pt x="28" y="105"/>
                    </a:lnTo>
                    <a:lnTo>
                      <a:pt x="16" y="67"/>
                    </a:lnTo>
                    <a:lnTo>
                      <a:pt x="0" y="50"/>
                    </a:lnTo>
                    <a:lnTo>
                      <a:pt x="12" y="45"/>
                    </a:lnTo>
                    <a:lnTo>
                      <a:pt x="22" y="34"/>
                    </a:lnTo>
                    <a:lnTo>
                      <a:pt x="33" y="44"/>
                    </a:lnTo>
                    <a:lnTo>
                      <a:pt x="67" y="31"/>
                    </a:lnTo>
                    <a:lnTo>
                      <a:pt x="99" y="31"/>
                    </a:lnTo>
                    <a:lnTo>
                      <a:pt x="126" y="10"/>
                    </a:lnTo>
                    <a:lnTo>
                      <a:pt x="155" y="0"/>
                    </a:lnTo>
                    <a:lnTo>
                      <a:pt x="174" y="0"/>
                    </a:lnTo>
                    <a:lnTo>
                      <a:pt x="202" y="26"/>
                    </a:lnTo>
                    <a:lnTo>
                      <a:pt x="202" y="39"/>
                    </a:lnTo>
                    <a:lnTo>
                      <a:pt x="211" y="52"/>
                    </a:lnTo>
                    <a:lnTo>
                      <a:pt x="221" y="52"/>
                    </a:lnTo>
                    <a:lnTo>
                      <a:pt x="234" y="71"/>
                    </a:lnTo>
                    <a:lnTo>
                      <a:pt x="247" y="66"/>
                    </a:lnTo>
                    <a:lnTo>
                      <a:pt x="256" y="44"/>
                    </a:lnTo>
                    <a:lnTo>
                      <a:pt x="275" y="25"/>
                    </a:lnTo>
                    <a:lnTo>
                      <a:pt x="286" y="36"/>
                    </a:lnTo>
                    <a:lnTo>
                      <a:pt x="299" y="23"/>
                    </a:lnTo>
                    <a:lnTo>
                      <a:pt x="312" y="31"/>
                    </a:lnTo>
                    <a:lnTo>
                      <a:pt x="326" y="20"/>
                    </a:lnTo>
                    <a:lnTo>
                      <a:pt x="344" y="20"/>
                    </a:lnTo>
                    <a:lnTo>
                      <a:pt x="376" y="3"/>
                    </a:lnTo>
                    <a:lnTo>
                      <a:pt x="388" y="25"/>
                    </a:lnTo>
                    <a:lnTo>
                      <a:pt x="405" y="25"/>
                    </a:lnTo>
                    <a:lnTo>
                      <a:pt x="417" y="50"/>
                    </a:lnTo>
                    <a:lnTo>
                      <a:pt x="429" y="60"/>
                    </a:lnTo>
                    <a:lnTo>
                      <a:pt x="432" y="79"/>
                    </a:lnTo>
                    <a:lnTo>
                      <a:pt x="448" y="87"/>
                    </a:lnTo>
                    <a:lnTo>
                      <a:pt x="462" y="87"/>
                    </a:lnTo>
                    <a:lnTo>
                      <a:pt x="462" y="100"/>
                    </a:lnTo>
                    <a:lnTo>
                      <a:pt x="448" y="108"/>
                    </a:lnTo>
                    <a:lnTo>
                      <a:pt x="458" y="125"/>
                    </a:lnTo>
                    <a:lnTo>
                      <a:pt x="458" y="141"/>
                    </a:lnTo>
                    <a:lnTo>
                      <a:pt x="464" y="157"/>
                    </a:lnTo>
                    <a:lnTo>
                      <a:pt x="449" y="165"/>
                    </a:lnTo>
                    <a:lnTo>
                      <a:pt x="440" y="179"/>
                    </a:lnTo>
                    <a:lnTo>
                      <a:pt x="451" y="191"/>
                    </a:lnTo>
                    <a:lnTo>
                      <a:pt x="443" y="201"/>
                    </a:lnTo>
                    <a:lnTo>
                      <a:pt x="433" y="201"/>
                    </a:lnTo>
                    <a:lnTo>
                      <a:pt x="423" y="214"/>
                    </a:lnTo>
                    <a:lnTo>
                      <a:pt x="405" y="202"/>
                    </a:lnTo>
                    <a:lnTo>
                      <a:pt x="394" y="214"/>
                    </a:lnTo>
                    <a:lnTo>
                      <a:pt x="394" y="229"/>
                    </a:lnTo>
                    <a:lnTo>
                      <a:pt x="382" y="239"/>
                    </a:lnTo>
                    <a:lnTo>
                      <a:pt x="371" y="252"/>
                    </a:lnTo>
                    <a:lnTo>
                      <a:pt x="353" y="252"/>
                    </a:lnTo>
                    <a:lnTo>
                      <a:pt x="328" y="262"/>
                    </a:lnTo>
                    <a:lnTo>
                      <a:pt x="308" y="268"/>
                    </a:lnTo>
                    <a:lnTo>
                      <a:pt x="298" y="278"/>
                    </a:lnTo>
                    <a:lnTo>
                      <a:pt x="311" y="291"/>
                    </a:lnTo>
                    <a:lnTo>
                      <a:pt x="320" y="300"/>
                    </a:lnTo>
                    <a:lnTo>
                      <a:pt x="320" y="316"/>
                    </a:lnTo>
                    <a:lnTo>
                      <a:pt x="301" y="317"/>
                    </a:lnTo>
                    <a:lnTo>
                      <a:pt x="301" y="317"/>
                    </a:lnTo>
                    <a:lnTo>
                      <a:pt x="286" y="306"/>
                    </a:lnTo>
                    <a:lnTo>
                      <a:pt x="269" y="297"/>
                    </a:lnTo>
                    <a:lnTo>
                      <a:pt x="257" y="285"/>
                    </a:lnTo>
                    <a:lnTo>
                      <a:pt x="233" y="285"/>
                    </a:lnTo>
                    <a:lnTo>
                      <a:pt x="219" y="297"/>
                    </a:lnTo>
                    <a:lnTo>
                      <a:pt x="196" y="301"/>
                    </a:lnTo>
                    <a:lnTo>
                      <a:pt x="186" y="291"/>
                    </a:lnTo>
                    <a:lnTo>
                      <a:pt x="164" y="295"/>
                    </a:lnTo>
                    <a:lnTo>
                      <a:pt x="153" y="284"/>
                    </a:lnTo>
                    <a:lnTo>
                      <a:pt x="142" y="274"/>
                    </a:lnTo>
                    <a:lnTo>
                      <a:pt x="142" y="259"/>
                    </a:lnTo>
                    <a:lnTo>
                      <a:pt x="132" y="246"/>
                    </a:lnTo>
                    <a:lnTo>
                      <a:pt x="116" y="250"/>
                    </a:lnTo>
                    <a:lnTo>
                      <a:pt x="106" y="274"/>
                    </a:lnTo>
                    <a:lnTo>
                      <a:pt x="84" y="277"/>
                    </a:lnTo>
                    <a:lnTo>
                      <a:pt x="71" y="252"/>
                    </a:lnTo>
                    <a:lnTo>
                      <a:pt x="65" y="230"/>
                    </a:lnTo>
                    <a:lnTo>
                      <a:pt x="60" y="204"/>
                    </a:lnTo>
                    <a:lnTo>
                      <a:pt x="44" y="175"/>
                    </a:lnTo>
                    <a:lnTo>
                      <a:pt x="44" y="151"/>
                    </a:lnTo>
                    <a:lnTo>
                      <a:pt x="28" y="137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24CB55E-DC10-4073-9042-62B2F2756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411" y="7536163"/>
                <a:ext cx="482600" cy="471488"/>
              </a:xfrm>
              <a:custGeom>
                <a:avLst/>
                <a:gdLst>
                  <a:gd name="T0" fmla="*/ 55 w 304"/>
                  <a:gd name="T1" fmla="*/ 95 h 297"/>
                  <a:gd name="T2" fmla="*/ 71 w 304"/>
                  <a:gd name="T3" fmla="*/ 95 h 297"/>
                  <a:gd name="T4" fmla="*/ 94 w 304"/>
                  <a:gd name="T5" fmla="*/ 72 h 297"/>
                  <a:gd name="T6" fmla="*/ 94 w 304"/>
                  <a:gd name="T7" fmla="*/ 57 h 297"/>
                  <a:gd name="T8" fmla="*/ 106 w 304"/>
                  <a:gd name="T9" fmla="*/ 45 h 297"/>
                  <a:gd name="T10" fmla="*/ 125 w 304"/>
                  <a:gd name="T11" fmla="*/ 57 h 297"/>
                  <a:gd name="T12" fmla="*/ 134 w 304"/>
                  <a:gd name="T13" fmla="*/ 44 h 297"/>
                  <a:gd name="T14" fmla="*/ 144 w 304"/>
                  <a:gd name="T15" fmla="*/ 44 h 297"/>
                  <a:gd name="T16" fmla="*/ 153 w 304"/>
                  <a:gd name="T17" fmla="*/ 34 h 297"/>
                  <a:gd name="T18" fmla="*/ 141 w 304"/>
                  <a:gd name="T19" fmla="*/ 22 h 297"/>
                  <a:gd name="T20" fmla="*/ 150 w 304"/>
                  <a:gd name="T21" fmla="*/ 8 h 297"/>
                  <a:gd name="T22" fmla="*/ 166 w 304"/>
                  <a:gd name="T23" fmla="*/ 0 h 297"/>
                  <a:gd name="T24" fmla="*/ 185 w 304"/>
                  <a:gd name="T25" fmla="*/ 16 h 297"/>
                  <a:gd name="T26" fmla="*/ 203 w 304"/>
                  <a:gd name="T27" fmla="*/ 16 h 297"/>
                  <a:gd name="T28" fmla="*/ 219 w 304"/>
                  <a:gd name="T29" fmla="*/ 25 h 297"/>
                  <a:gd name="T30" fmla="*/ 230 w 304"/>
                  <a:gd name="T31" fmla="*/ 25 h 297"/>
                  <a:gd name="T32" fmla="*/ 230 w 304"/>
                  <a:gd name="T33" fmla="*/ 42 h 297"/>
                  <a:gd name="T34" fmla="*/ 218 w 304"/>
                  <a:gd name="T35" fmla="*/ 56 h 297"/>
                  <a:gd name="T36" fmla="*/ 203 w 304"/>
                  <a:gd name="T37" fmla="*/ 69 h 297"/>
                  <a:gd name="T38" fmla="*/ 208 w 304"/>
                  <a:gd name="T39" fmla="*/ 88 h 297"/>
                  <a:gd name="T40" fmla="*/ 199 w 304"/>
                  <a:gd name="T41" fmla="*/ 98 h 297"/>
                  <a:gd name="T42" fmla="*/ 219 w 304"/>
                  <a:gd name="T43" fmla="*/ 118 h 297"/>
                  <a:gd name="T44" fmla="*/ 234 w 304"/>
                  <a:gd name="T45" fmla="*/ 118 h 297"/>
                  <a:gd name="T46" fmla="*/ 244 w 304"/>
                  <a:gd name="T47" fmla="*/ 98 h 297"/>
                  <a:gd name="T48" fmla="*/ 254 w 304"/>
                  <a:gd name="T49" fmla="*/ 98 h 297"/>
                  <a:gd name="T50" fmla="*/ 257 w 304"/>
                  <a:gd name="T51" fmla="*/ 121 h 297"/>
                  <a:gd name="T52" fmla="*/ 263 w 304"/>
                  <a:gd name="T53" fmla="*/ 141 h 297"/>
                  <a:gd name="T54" fmla="*/ 286 w 304"/>
                  <a:gd name="T55" fmla="*/ 165 h 297"/>
                  <a:gd name="T56" fmla="*/ 304 w 304"/>
                  <a:gd name="T57" fmla="*/ 181 h 297"/>
                  <a:gd name="T58" fmla="*/ 299 w 304"/>
                  <a:gd name="T59" fmla="*/ 195 h 297"/>
                  <a:gd name="T60" fmla="*/ 283 w 304"/>
                  <a:gd name="T61" fmla="*/ 198 h 297"/>
                  <a:gd name="T62" fmla="*/ 276 w 304"/>
                  <a:gd name="T63" fmla="*/ 205 h 297"/>
                  <a:gd name="T64" fmla="*/ 291 w 304"/>
                  <a:gd name="T65" fmla="*/ 220 h 297"/>
                  <a:gd name="T66" fmla="*/ 291 w 304"/>
                  <a:gd name="T67" fmla="*/ 236 h 297"/>
                  <a:gd name="T68" fmla="*/ 298 w 304"/>
                  <a:gd name="T69" fmla="*/ 251 h 297"/>
                  <a:gd name="T70" fmla="*/ 298 w 304"/>
                  <a:gd name="T71" fmla="*/ 251 h 297"/>
                  <a:gd name="T72" fmla="*/ 275 w 304"/>
                  <a:gd name="T73" fmla="*/ 255 h 297"/>
                  <a:gd name="T74" fmla="*/ 259 w 304"/>
                  <a:gd name="T75" fmla="*/ 271 h 297"/>
                  <a:gd name="T76" fmla="*/ 230 w 304"/>
                  <a:gd name="T77" fmla="*/ 271 h 297"/>
                  <a:gd name="T78" fmla="*/ 206 w 304"/>
                  <a:gd name="T79" fmla="*/ 284 h 297"/>
                  <a:gd name="T80" fmla="*/ 193 w 304"/>
                  <a:gd name="T81" fmla="*/ 297 h 297"/>
                  <a:gd name="T82" fmla="*/ 166 w 304"/>
                  <a:gd name="T83" fmla="*/ 291 h 297"/>
                  <a:gd name="T84" fmla="*/ 157 w 304"/>
                  <a:gd name="T85" fmla="*/ 277 h 297"/>
                  <a:gd name="T86" fmla="*/ 145 w 304"/>
                  <a:gd name="T87" fmla="*/ 258 h 297"/>
                  <a:gd name="T88" fmla="*/ 141 w 304"/>
                  <a:gd name="T89" fmla="*/ 237 h 297"/>
                  <a:gd name="T90" fmla="*/ 125 w 304"/>
                  <a:gd name="T91" fmla="*/ 253 h 297"/>
                  <a:gd name="T92" fmla="*/ 100 w 304"/>
                  <a:gd name="T93" fmla="*/ 262 h 297"/>
                  <a:gd name="T94" fmla="*/ 77 w 304"/>
                  <a:gd name="T95" fmla="*/ 255 h 297"/>
                  <a:gd name="T96" fmla="*/ 51 w 304"/>
                  <a:gd name="T97" fmla="*/ 248 h 297"/>
                  <a:gd name="T98" fmla="*/ 51 w 304"/>
                  <a:gd name="T99" fmla="*/ 224 h 297"/>
                  <a:gd name="T100" fmla="*/ 30 w 304"/>
                  <a:gd name="T101" fmla="*/ 213 h 297"/>
                  <a:gd name="T102" fmla="*/ 23 w 304"/>
                  <a:gd name="T103" fmla="*/ 195 h 297"/>
                  <a:gd name="T104" fmla="*/ 6 w 304"/>
                  <a:gd name="T105" fmla="*/ 184 h 297"/>
                  <a:gd name="T106" fmla="*/ 3 w 304"/>
                  <a:gd name="T107" fmla="*/ 160 h 297"/>
                  <a:gd name="T108" fmla="*/ 22 w 304"/>
                  <a:gd name="T109" fmla="*/ 159 h 297"/>
                  <a:gd name="T110" fmla="*/ 22 w 304"/>
                  <a:gd name="T111" fmla="*/ 143 h 297"/>
                  <a:gd name="T112" fmla="*/ 13 w 304"/>
                  <a:gd name="T113" fmla="*/ 134 h 297"/>
                  <a:gd name="T114" fmla="*/ 0 w 304"/>
                  <a:gd name="T115" fmla="*/ 121 h 297"/>
                  <a:gd name="T116" fmla="*/ 9 w 304"/>
                  <a:gd name="T117" fmla="*/ 111 h 297"/>
                  <a:gd name="T118" fmla="*/ 29 w 304"/>
                  <a:gd name="T119" fmla="*/ 105 h 297"/>
                  <a:gd name="T120" fmla="*/ 55 w 304"/>
                  <a:gd name="T121" fmla="*/ 95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04" h="297">
                    <a:moveTo>
                      <a:pt x="55" y="95"/>
                    </a:moveTo>
                    <a:lnTo>
                      <a:pt x="71" y="95"/>
                    </a:lnTo>
                    <a:lnTo>
                      <a:pt x="94" y="72"/>
                    </a:lnTo>
                    <a:lnTo>
                      <a:pt x="94" y="57"/>
                    </a:lnTo>
                    <a:lnTo>
                      <a:pt x="106" y="45"/>
                    </a:lnTo>
                    <a:lnTo>
                      <a:pt x="125" y="57"/>
                    </a:lnTo>
                    <a:lnTo>
                      <a:pt x="134" y="44"/>
                    </a:lnTo>
                    <a:lnTo>
                      <a:pt x="144" y="44"/>
                    </a:lnTo>
                    <a:lnTo>
                      <a:pt x="153" y="34"/>
                    </a:lnTo>
                    <a:lnTo>
                      <a:pt x="141" y="22"/>
                    </a:lnTo>
                    <a:lnTo>
                      <a:pt x="150" y="8"/>
                    </a:lnTo>
                    <a:lnTo>
                      <a:pt x="166" y="0"/>
                    </a:lnTo>
                    <a:lnTo>
                      <a:pt x="185" y="16"/>
                    </a:lnTo>
                    <a:lnTo>
                      <a:pt x="203" y="16"/>
                    </a:lnTo>
                    <a:lnTo>
                      <a:pt x="219" y="25"/>
                    </a:lnTo>
                    <a:lnTo>
                      <a:pt x="230" y="25"/>
                    </a:lnTo>
                    <a:lnTo>
                      <a:pt x="230" y="42"/>
                    </a:lnTo>
                    <a:lnTo>
                      <a:pt x="218" y="56"/>
                    </a:lnTo>
                    <a:lnTo>
                      <a:pt x="203" y="69"/>
                    </a:lnTo>
                    <a:lnTo>
                      <a:pt x="208" y="88"/>
                    </a:lnTo>
                    <a:lnTo>
                      <a:pt x="199" y="98"/>
                    </a:lnTo>
                    <a:lnTo>
                      <a:pt x="219" y="118"/>
                    </a:lnTo>
                    <a:lnTo>
                      <a:pt x="234" y="118"/>
                    </a:lnTo>
                    <a:lnTo>
                      <a:pt x="244" y="98"/>
                    </a:lnTo>
                    <a:lnTo>
                      <a:pt x="254" y="98"/>
                    </a:lnTo>
                    <a:lnTo>
                      <a:pt x="257" y="121"/>
                    </a:lnTo>
                    <a:lnTo>
                      <a:pt x="263" y="141"/>
                    </a:lnTo>
                    <a:lnTo>
                      <a:pt x="286" y="165"/>
                    </a:lnTo>
                    <a:lnTo>
                      <a:pt x="304" y="181"/>
                    </a:lnTo>
                    <a:lnTo>
                      <a:pt x="299" y="195"/>
                    </a:lnTo>
                    <a:lnTo>
                      <a:pt x="283" y="198"/>
                    </a:lnTo>
                    <a:lnTo>
                      <a:pt x="276" y="205"/>
                    </a:lnTo>
                    <a:lnTo>
                      <a:pt x="291" y="220"/>
                    </a:lnTo>
                    <a:lnTo>
                      <a:pt x="291" y="236"/>
                    </a:lnTo>
                    <a:lnTo>
                      <a:pt x="298" y="251"/>
                    </a:lnTo>
                    <a:lnTo>
                      <a:pt x="298" y="251"/>
                    </a:lnTo>
                    <a:lnTo>
                      <a:pt x="275" y="255"/>
                    </a:lnTo>
                    <a:lnTo>
                      <a:pt x="259" y="271"/>
                    </a:lnTo>
                    <a:lnTo>
                      <a:pt x="230" y="271"/>
                    </a:lnTo>
                    <a:lnTo>
                      <a:pt x="206" y="284"/>
                    </a:lnTo>
                    <a:lnTo>
                      <a:pt x="193" y="297"/>
                    </a:lnTo>
                    <a:lnTo>
                      <a:pt x="166" y="291"/>
                    </a:lnTo>
                    <a:lnTo>
                      <a:pt x="157" y="277"/>
                    </a:lnTo>
                    <a:lnTo>
                      <a:pt x="145" y="258"/>
                    </a:lnTo>
                    <a:lnTo>
                      <a:pt x="141" y="237"/>
                    </a:lnTo>
                    <a:lnTo>
                      <a:pt x="125" y="253"/>
                    </a:lnTo>
                    <a:lnTo>
                      <a:pt x="100" y="262"/>
                    </a:lnTo>
                    <a:lnTo>
                      <a:pt x="77" y="255"/>
                    </a:lnTo>
                    <a:lnTo>
                      <a:pt x="51" y="248"/>
                    </a:lnTo>
                    <a:lnTo>
                      <a:pt x="51" y="224"/>
                    </a:lnTo>
                    <a:lnTo>
                      <a:pt x="30" y="213"/>
                    </a:lnTo>
                    <a:lnTo>
                      <a:pt x="23" y="195"/>
                    </a:lnTo>
                    <a:lnTo>
                      <a:pt x="6" y="184"/>
                    </a:lnTo>
                    <a:lnTo>
                      <a:pt x="3" y="160"/>
                    </a:lnTo>
                    <a:lnTo>
                      <a:pt x="22" y="159"/>
                    </a:lnTo>
                    <a:lnTo>
                      <a:pt x="22" y="143"/>
                    </a:lnTo>
                    <a:lnTo>
                      <a:pt x="13" y="134"/>
                    </a:lnTo>
                    <a:lnTo>
                      <a:pt x="0" y="121"/>
                    </a:lnTo>
                    <a:lnTo>
                      <a:pt x="9" y="111"/>
                    </a:lnTo>
                    <a:lnTo>
                      <a:pt x="29" y="105"/>
                    </a:lnTo>
                    <a:lnTo>
                      <a:pt x="55" y="95"/>
                    </a:lnTo>
                    <a:close/>
                  </a:path>
                </a:pathLst>
              </a:custGeom>
              <a:solidFill>
                <a:srgbClr val="ED7D31">
                  <a:lumMod val="20000"/>
                  <a:lumOff val="8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5904DE0-4623-4537-BDE5-E487A5885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636" y="7383763"/>
                <a:ext cx="831850" cy="550863"/>
              </a:xfrm>
              <a:custGeom>
                <a:avLst/>
                <a:gdLst>
                  <a:gd name="T0" fmla="*/ 189 w 524"/>
                  <a:gd name="T1" fmla="*/ 249 h 347"/>
                  <a:gd name="T2" fmla="*/ 150 w 524"/>
                  <a:gd name="T3" fmla="*/ 265 h 347"/>
                  <a:gd name="T4" fmla="*/ 118 w 524"/>
                  <a:gd name="T5" fmla="*/ 285 h 347"/>
                  <a:gd name="T6" fmla="*/ 67 w 524"/>
                  <a:gd name="T7" fmla="*/ 326 h 347"/>
                  <a:gd name="T8" fmla="*/ 44 w 524"/>
                  <a:gd name="T9" fmla="*/ 347 h 347"/>
                  <a:gd name="T10" fmla="*/ 37 w 524"/>
                  <a:gd name="T11" fmla="*/ 316 h 347"/>
                  <a:gd name="T12" fmla="*/ 29 w 524"/>
                  <a:gd name="T13" fmla="*/ 294 h 347"/>
                  <a:gd name="T14" fmla="*/ 50 w 524"/>
                  <a:gd name="T15" fmla="*/ 277 h 347"/>
                  <a:gd name="T16" fmla="*/ 10 w 524"/>
                  <a:gd name="T17" fmla="*/ 237 h 347"/>
                  <a:gd name="T18" fmla="*/ 0 w 524"/>
                  <a:gd name="T19" fmla="*/ 194 h 347"/>
                  <a:gd name="T20" fmla="*/ 26 w 524"/>
                  <a:gd name="T21" fmla="*/ 189 h 347"/>
                  <a:gd name="T22" fmla="*/ 63 w 524"/>
                  <a:gd name="T23" fmla="*/ 173 h 347"/>
                  <a:gd name="T24" fmla="*/ 85 w 524"/>
                  <a:gd name="T25" fmla="*/ 140 h 347"/>
                  <a:gd name="T26" fmla="*/ 124 w 524"/>
                  <a:gd name="T27" fmla="*/ 165 h 347"/>
                  <a:gd name="T28" fmla="*/ 165 w 524"/>
                  <a:gd name="T29" fmla="*/ 175 h 347"/>
                  <a:gd name="T30" fmla="*/ 201 w 524"/>
                  <a:gd name="T31" fmla="*/ 166 h 347"/>
                  <a:gd name="T32" fmla="*/ 249 w 524"/>
                  <a:gd name="T33" fmla="*/ 136 h 347"/>
                  <a:gd name="T34" fmla="*/ 263 w 524"/>
                  <a:gd name="T35" fmla="*/ 96 h 347"/>
                  <a:gd name="T36" fmla="*/ 287 w 524"/>
                  <a:gd name="T37" fmla="*/ 74 h 347"/>
                  <a:gd name="T38" fmla="*/ 301 w 524"/>
                  <a:gd name="T39" fmla="*/ 31 h 347"/>
                  <a:gd name="T40" fmla="*/ 345 w 524"/>
                  <a:gd name="T41" fmla="*/ 16 h 347"/>
                  <a:gd name="T42" fmla="*/ 375 w 524"/>
                  <a:gd name="T43" fmla="*/ 9 h 347"/>
                  <a:gd name="T44" fmla="*/ 391 w 524"/>
                  <a:gd name="T45" fmla="*/ 0 h 347"/>
                  <a:gd name="T46" fmla="*/ 423 w 524"/>
                  <a:gd name="T47" fmla="*/ 12 h 347"/>
                  <a:gd name="T48" fmla="*/ 463 w 524"/>
                  <a:gd name="T49" fmla="*/ 32 h 347"/>
                  <a:gd name="T50" fmla="*/ 496 w 524"/>
                  <a:gd name="T51" fmla="*/ 38 h 347"/>
                  <a:gd name="T52" fmla="*/ 515 w 524"/>
                  <a:gd name="T53" fmla="*/ 39 h 347"/>
                  <a:gd name="T54" fmla="*/ 512 w 524"/>
                  <a:gd name="T55" fmla="*/ 58 h 347"/>
                  <a:gd name="T56" fmla="*/ 502 w 524"/>
                  <a:gd name="T57" fmla="*/ 86 h 347"/>
                  <a:gd name="T58" fmla="*/ 515 w 524"/>
                  <a:gd name="T59" fmla="*/ 112 h 347"/>
                  <a:gd name="T60" fmla="*/ 515 w 524"/>
                  <a:gd name="T61" fmla="*/ 130 h 347"/>
                  <a:gd name="T62" fmla="*/ 489 w 524"/>
                  <a:gd name="T63" fmla="*/ 170 h 347"/>
                  <a:gd name="T64" fmla="*/ 471 w 524"/>
                  <a:gd name="T65" fmla="*/ 208 h 347"/>
                  <a:gd name="T66" fmla="*/ 483 w 524"/>
                  <a:gd name="T67" fmla="*/ 245 h 347"/>
                  <a:gd name="T68" fmla="*/ 500 w 524"/>
                  <a:gd name="T69" fmla="*/ 285 h 347"/>
                  <a:gd name="T70" fmla="*/ 455 w 524"/>
                  <a:gd name="T71" fmla="*/ 322 h 347"/>
                  <a:gd name="T72" fmla="*/ 409 w 524"/>
                  <a:gd name="T73" fmla="*/ 322 h 347"/>
                  <a:gd name="T74" fmla="*/ 356 w 524"/>
                  <a:gd name="T75" fmla="*/ 320 h 347"/>
                  <a:gd name="T76" fmla="*/ 308 w 524"/>
                  <a:gd name="T77" fmla="*/ 304 h 347"/>
                  <a:gd name="T78" fmla="*/ 275 w 524"/>
                  <a:gd name="T79" fmla="*/ 271 h 347"/>
                  <a:gd name="T80" fmla="*/ 226 w 524"/>
                  <a:gd name="T81" fmla="*/ 274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4" h="347">
                    <a:moveTo>
                      <a:pt x="210" y="258"/>
                    </a:moveTo>
                    <a:lnTo>
                      <a:pt x="189" y="249"/>
                    </a:lnTo>
                    <a:lnTo>
                      <a:pt x="172" y="265"/>
                    </a:lnTo>
                    <a:lnTo>
                      <a:pt x="150" y="265"/>
                    </a:lnTo>
                    <a:lnTo>
                      <a:pt x="144" y="285"/>
                    </a:lnTo>
                    <a:lnTo>
                      <a:pt x="118" y="285"/>
                    </a:lnTo>
                    <a:lnTo>
                      <a:pt x="86" y="306"/>
                    </a:lnTo>
                    <a:lnTo>
                      <a:pt x="67" y="326"/>
                    </a:lnTo>
                    <a:lnTo>
                      <a:pt x="48" y="326"/>
                    </a:lnTo>
                    <a:lnTo>
                      <a:pt x="44" y="347"/>
                    </a:lnTo>
                    <a:lnTo>
                      <a:pt x="37" y="332"/>
                    </a:lnTo>
                    <a:lnTo>
                      <a:pt x="37" y="316"/>
                    </a:lnTo>
                    <a:lnTo>
                      <a:pt x="22" y="301"/>
                    </a:lnTo>
                    <a:lnTo>
                      <a:pt x="29" y="294"/>
                    </a:lnTo>
                    <a:lnTo>
                      <a:pt x="45" y="291"/>
                    </a:lnTo>
                    <a:lnTo>
                      <a:pt x="50" y="277"/>
                    </a:lnTo>
                    <a:lnTo>
                      <a:pt x="32" y="261"/>
                    </a:lnTo>
                    <a:lnTo>
                      <a:pt x="10" y="237"/>
                    </a:lnTo>
                    <a:lnTo>
                      <a:pt x="3" y="217"/>
                    </a:lnTo>
                    <a:lnTo>
                      <a:pt x="0" y="194"/>
                    </a:lnTo>
                    <a:lnTo>
                      <a:pt x="9" y="185"/>
                    </a:lnTo>
                    <a:lnTo>
                      <a:pt x="26" y="189"/>
                    </a:lnTo>
                    <a:lnTo>
                      <a:pt x="45" y="191"/>
                    </a:lnTo>
                    <a:lnTo>
                      <a:pt x="63" y="173"/>
                    </a:lnTo>
                    <a:lnTo>
                      <a:pt x="63" y="152"/>
                    </a:lnTo>
                    <a:lnTo>
                      <a:pt x="85" y="140"/>
                    </a:lnTo>
                    <a:lnTo>
                      <a:pt x="101" y="157"/>
                    </a:lnTo>
                    <a:lnTo>
                      <a:pt x="124" y="165"/>
                    </a:lnTo>
                    <a:lnTo>
                      <a:pt x="146" y="165"/>
                    </a:lnTo>
                    <a:lnTo>
                      <a:pt x="165" y="175"/>
                    </a:lnTo>
                    <a:lnTo>
                      <a:pt x="181" y="175"/>
                    </a:lnTo>
                    <a:lnTo>
                      <a:pt x="201" y="166"/>
                    </a:lnTo>
                    <a:lnTo>
                      <a:pt x="229" y="141"/>
                    </a:lnTo>
                    <a:lnTo>
                      <a:pt x="249" y="136"/>
                    </a:lnTo>
                    <a:lnTo>
                      <a:pt x="249" y="111"/>
                    </a:lnTo>
                    <a:lnTo>
                      <a:pt x="263" y="96"/>
                    </a:lnTo>
                    <a:lnTo>
                      <a:pt x="263" y="80"/>
                    </a:lnTo>
                    <a:lnTo>
                      <a:pt x="287" y="74"/>
                    </a:lnTo>
                    <a:lnTo>
                      <a:pt x="292" y="39"/>
                    </a:lnTo>
                    <a:lnTo>
                      <a:pt x="301" y="31"/>
                    </a:lnTo>
                    <a:lnTo>
                      <a:pt x="327" y="35"/>
                    </a:lnTo>
                    <a:lnTo>
                      <a:pt x="345" y="16"/>
                    </a:lnTo>
                    <a:lnTo>
                      <a:pt x="367" y="18"/>
                    </a:lnTo>
                    <a:lnTo>
                      <a:pt x="375" y="9"/>
                    </a:lnTo>
                    <a:lnTo>
                      <a:pt x="385" y="13"/>
                    </a:lnTo>
                    <a:lnTo>
                      <a:pt x="391" y="0"/>
                    </a:lnTo>
                    <a:lnTo>
                      <a:pt x="409" y="0"/>
                    </a:lnTo>
                    <a:lnTo>
                      <a:pt x="423" y="12"/>
                    </a:lnTo>
                    <a:lnTo>
                      <a:pt x="445" y="15"/>
                    </a:lnTo>
                    <a:lnTo>
                      <a:pt x="463" y="32"/>
                    </a:lnTo>
                    <a:lnTo>
                      <a:pt x="476" y="38"/>
                    </a:lnTo>
                    <a:lnTo>
                      <a:pt x="496" y="38"/>
                    </a:lnTo>
                    <a:lnTo>
                      <a:pt x="505" y="29"/>
                    </a:lnTo>
                    <a:lnTo>
                      <a:pt x="515" y="39"/>
                    </a:lnTo>
                    <a:lnTo>
                      <a:pt x="524" y="47"/>
                    </a:lnTo>
                    <a:lnTo>
                      <a:pt x="512" y="58"/>
                    </a:lnTo>
                    <a:lnTo>
                      <a:pt x="512" y="76"/>
                    </a:lnTo>
                    <a:lnTo>
                      <a:pt x="502" y="86"/>
                    </a:lnTo>
                    <a:lnTo>
                      <a:pt x="505" y="102"/>
                    </a:lnTo>
                    <a:lnTo>
                      <a:pt x="515" y="112"/>
                    </a:lnTo>
                    <a:lnTo>
                      <a:pt x="515" y="130"/>
                    </a:lnTo>
                    <a:lnTo>
                      <a:pt x="515" y="130"/>
                    </a:lnTo>
                    <a:lnTo>
                      <a:pt x="500" y="146"/>
                    </a:lnTo>
                    <a:lnTo>
                      <a:pt x="489" y="170"/>
                    </a:lnTo>
                    <a:lnTo>
                      <a:pt x="476" y="184"/>
                    </a:lnTo>
                    <a:lnTo>
                      <a:pt x="471" y="208"/>
                    </a:lnTo>
                    <a:lnTo>
                      <a:pt x="483" y="223"/>
                    </a:lnTo>
                    <a:lnTo>
                      <a:pt x="483" y="245"/>
                    </a:lnTo>
                    <a:lnTo>
                      <a:pt x="500" y="262"/>
                    </a:lnTo>
                    <a:lnTo>
                      <a:pt x="500" y="285"/>
                    </a:lnTo>
                    <a:lnTo>
                      <a:pt x="477" y="300"/>
                    </a:lnTo>
                    <a:lnTo>
                      <a:pt x="455" y="322"/>
                    </a:lnTo>
                    <a:lnTo>
                      <a:pt x="438" y="322"/>
                    </a:lnTo>
                    <a:lnTo>
                      <a:pt x="409" y="322"/>
                    </a:lnTo>
                    <a:lnTo>
                      <a:pt x="383" y="314"/>
                    </a:lnTo>
                    <a:lnTo>
                      <a:pt x="356" y="320"/>
                    </a:lnTo>
                    <a:lnTo>
                      <a:pt x="336" y="314"/>
                    </a:lnTo>
                    <a:lnTo>
                      <a:pt x="308" y="304"/>
                    </a:lnTo>
                    <a:lnTo>
                      <a:pt x="292" y="288"/>
                    </a:lnTo>
                    <a:lnTo>
                      <a:pt x="275" y="271"/>
                    </a:lnTo>
                    <a:lnTo>
                      <a:pt x="252" y="264"/>
                    </a:lnTo>
                    <a:lnTo>
                      <a:pt x="226" y="274"/>
                    </a:lnTo>
                    <a:lnTo>
                      <a:pt x="210" y="258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Freeform 11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71EF497-A293-4017-9C32-7162061C7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561" y="6590013"/>
                <a:ext cx="1312863" cy="1163638"/>
              </a:xfrm>
              <a:custGeom>
                <a:avLst/>
                <a:gdLst>
                  <a:gd name="T0" fmla="*/ 10 w 827"/>
                  <a:gd name="T1" fmla="*/ 576 h 733"/>
                  <a:gd name="T2" fmla="*/ 46 w 827"/>
                  <a:gd name="T3" fmla="*/ 522 h 733"/>
                  <a:gd name="T4" fmla="*/ 75 w 827"/>
                  <a:gd name="T5" fmla="*/ 515 h 733"/>
                  <a:gd name="T6" fmla="*/ 102 w 827"/>
                  <a:gd name="T7" fmla="*/ 547 h 733"/>
                  <a:gd name="T8" fmla="*/ 149 w 827"/>
                  <a:gd name="T9" fmla="*/ 571 h 733"/>
                  <a:gd name="T10" fmla="*/ 206 w 827"/>
                  <a:gd name="T11" fmla="*/ 590 h 733"/>
                  <a:gd name="T12" fmla="*/ 235 w 827"/>
                  <a:gd name="T13" fmla="*/ 617 h 733"/>
                  <a:gd name="T14" fmla="*/ 274 w 827"/>
                  <a:gd name="T15" fmla="*/ 634 h 733"/>
                  <a:gd name="T16" fmla="*/ 317 w 827"/>
                  <a:gd name="T17" fmla="*/ 640 h 733"/>
                  <a:gd name="T18" fmla="*/ 366 w 827"/>
                  <a:gd name="T19" fmla="*/ 557 h 733"/>
                  <a:gd name="T20" fmla="*/ 452 w 827"/>
                  <a:gd name="T21" fmla="*/ 442 h 733"/>
                  <a:gd name="T22" fmla="*/ 450 w 827"/>
                  <a:gd name="T23" fmla="*/ 321 h 733"/>
                  <a:gd name="T24" fmla="*/ 437 w 827"/>
                  <a:gd name="T25" fmla="*/ 212 h 733"/>
                  <a:gd name="T26" fmla="*/ 415 w 827"/>
                  <a:gd name="T27" fmla="*/ 184 h 733"/>
                  <a:gd name="T28" fmla="*/ 455 w 827"/>
                  <a:gd name="T29" fmla="*/ 136 h 733"/>
                  <a:gd name="T30" fmla="*/ 491 w 827"/>
                  <a:gd name="T31" fmla="*/ 118 h 733"/>
                  <a:gd name="T32" fmla="*/ 527 w 827"/>
                  <a:gd name="T33" fmla="*/ 80 h 733"/>
                  <a:gd name="T34" fmla="*/ 575 w 827"/>
                  <a:gd name="T35" fmla="*/ 78 h 733"/>
                  <a:gd name="T36" fmla="*/ 626 w 827"/>
                  <a:gd name="T37" fmla="*/ 81 h 733"/>
                  <a:gd name="T38" fmla="*/ 674 w 827"/>
                  <a:gd name="T39" fmla="*/ 69 h 733"/>
                  <a:gd name="T40" fmla="*/ 702 w 827"/>
                  <a:gd name="T41" fmla="*/ 0 h 733"/>
                  <a:gd name="T42" fmla="*/ 708 w 827"/>
                  <a:gd name="T43" fmla="*/ 32 h 733"/>
                  <a:gd name="T44" fmla="*/ 734 w 827"/>
                  <a:gd name="T45" fmla="*/ 91 h 733"/>
                  <a:gd name="T46" fmla="*/ 769 w 827"/>
                  <a:gd name="T47" fmla="*/ 148 h 733"/>
                  <a:gd name="T48" fmla="*/ 821 w 827"/>
                  <a:gd name="T49" fmla="*/ 167 h 733"/>
                  <a:gd name="T50" fmla="*/ 796 w 827"/>
                  <a:gd name="T51" fmla="*/ 219 h 733"/>
                  <a:gd name="T52" fmla="*/ 754 w 827"/>
                  <a:gd name="T53" fmla="*/ 282 h 733"/>
                  <a:gd name="T54" fmla="*/ 732 w 827"/>
                  <a:gd name="T55" fmla="*/ 346 h 733"/>
                  <a:gd name="T56" fmla="*/ 760 w 827"/>
                  <a:gd name="T57" fmla="*/ 374 h 733"/>
                  <a:gd name="T58" fmla="*/ 695 w 827"/>
                  <a:gd name="T59" fmla="*/ 445 h 733"/>
                  <a:gd name="T60" fmla="*/ 661 w 827"/>
                  <a:gd name="T61" fmla="*/ 491 h 733"/>
                  <a:gd name="T62" fmla="*/ 623 w 827"/>
                  <a:gd name="T63" fmla="*/ 542 h 733"/>
                  <a:gd name="T64" fmla="*/ 564 w 827"/>
                  <a:gd name="T65" fmla="*/ 566 h 733"/>
                  <a:gd name="T66" fmla="*/ 529 w 827"/>
                  <a:gd name="T67" fmla="*/ 567 h 733"/>
                  <a:gd name="T68" fmla="*/ 526 w 827"/>
                  <a:gd name="T69" fmla="*/ 606 h 733"/>
                  <a:gd name="T70" fmla="*/ 530 w 827"/>
                  <a:gd name="T71" fmla="*/ 643 h 733"/>
                  <a:gd name="T72" fmla="*/ 514 w 827"/>
                  <a:gd name="T73" fmla="*/ 704 h 733"/>
                  <a:gd name="T74" fmla="*/ 445 w 827"/>
                  <a:gd name="T75" fmla="*/ 700 h 733"/>
                  <a:gd name="T76" fmla="*/ 359 w 827"/>
                  <a:gd name="T77" fmla="*/ 697 h 733"/>
                  <a:gd name="T78" fmla="*/ 286 w 827"/>
                  <a:gd name="T79" fmla="*/ 733 h 733"/>
                  <a:gd name="T80" fmla="*/ 212 w 827"/>
                  <a:gd name="T81" fmla="*/ 704 h 733"/>
                  <a:gd name="T82" fmla="*/ 155 w 827"/>
                  <a:gd name="T83" fmla="*/ 647 h 733"/>
                  <a:gd name="T84" fmla="*/ 84 w 827"/>
                  <a:gd name="T85" fmla="*/ 636 h 733"/>
                  <a:gd name="T86" fmla="*/ 13 w 827"/>
                  <a:gd name="T87" fmla="*/ 630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27" h="733">
                    <a:moveTo>
                      <a:pt x="3" y="602"/>
                    </a:moveTo>
                    <a:lnTo>
                      <a:pt x="0" y="586"/>
                    </a:lnTo>
                    <a:lnTo>
                      <a:pt x="10" y="576"/>
                    </a:lnTo>
                    <a:lnTo>
                      <a:pt x="10" y="558"/>
                    </a:lnTo>
                    <a:lnTo>
                      <a:pt x="22" y="547"/>
                    </a:lnTo>
                    <a:lnTo>
                      <a:pt x="46" y="522"/>
                    </a:lnTo>
                    <a:lnTo>
                      <a:pt x="54" y="515"/>
                    </a:lnTo>
                    <a:lnTo>
                      <a:pt x="62" y="506"/>
                    </a:lnTo>
                    <a:lnTo>
                      <a:pt x="75" y="515"/>
                    </a:lnTo>
                    <a:lnTo>
                      <a:pt x="72" y="528"/>
                    </a:lnTo>
                    <a:lnTo>
                      <a:pt x="91" y="537"/>
                    </a:lnTo>
                    <a:lnTo>
                      <a:pt x="102" y="547"/>
                    </a:lnTo>
                    <a:lnTo>
                      <a:pt x="126" y="554"/>
                    </a:lnTo>
                    <a:lnTo>
                      <a:pt x="136" y="564"/>
                    </a:lnTo>
                    <a:lnTo>
                      <a:pt x="149" y="571"/>
                    </a:lnTo>
                    <a:lnTo>
                      <a:pt x="163" y="585"/>
                    </a:lnTo>
                    <a:lnTo>
                      <a:pt x="195" y="579"/>
                    </a:lnTo>
                    <a:lnTo>
                      <a:pt x="206" y="590"/>
                    </a:lnTo>
                    <a:lnTo>
                      <a:pt x="221" y="604"/>
                    </a:lnTo>
                    <a:lnTo>
                      <a:pt x="235" y="604"/>
                    </a:lnTo>
                    <a:lnTo>
                      <a:pt x="235" y="617"/>
                    </a:lnTo>
                    <a:lnTo>
                      <a:pt x="247" y="634"/>
                    </a:lnTo>
                    <a:lnTo>
                      <a:pt x="263" y="634"/>
                    </a:lnTo>
                    <a:lnTo>
                      <a:pt x="274" y="634"/>
                    </a:lnTo>
                    <a:lnTo>
                      <a:pt x="279" y="652"/>
                    </a:lnTo>
                    <a:lnTo>
                      <a:pt x="301" y="640"/>
                    </a:lnTo>
                    <a:lnTo>
                      <a:pt x="317" y="640"/>
                    </a:lnTo>
                    <a:lnTo>
                      <a:pt x="317" y="611"/>
                    </a:lnTo>
                    <a:lnTo>
                      <a:pt x="340" y="589"/>
                    </a:lnTo>
                    <a:lnTo>
                      <a:pt x="366" y="557"/>
                    </a:lnTo>
                    <a:lnTo>
                      <a:pt x="379" y="523"/>
                    </a:lnTo>
                    <a:lnTo>
                      <a:pt x="413" y="490"/>
                    </a:lnTo>
                    <a:lnTo>
                      <a:pt x="452" y="442"/>
                    </a:lnTo>
                    <a:lnTo>
                      <a:pt x="458" y="374"/>
                    </a:lnTo>
                    <a:lnTo>
                      <a:pt x="472" y="327"/>
                    </a:lnTo>
                    <a:lnTo>
                      <a:pt x="450" y="321"/>
                    </a:lnTo>
                    <a:lnTo>
                      <a:pt x="440" y="269"/>
                    </a:lnTo>
                    <a:lnTo>
                      <a:pt x="430" y="225"/>
                    </a:lnTo>
                    <a:lnTo>
                      <a:pt x="437" y="212"/>
                    </a:lnTo>
                    <a:lnTo>
                      <a:pt x="447" y="202"/>
                    </a:lnTo>
                    <a:lnTo>
                      <a:pt x="431" y="190"/>
                    </a:lnTo>
                    <a:lnTo>
                      <a:pt x="415" y="184"/>
                    </a:lnTo>
                    <a:lnTo>
                      <a:pt x="410" y="158"/>
                    </a:lnTo>
                    <a:lnTo>
                      <a:pt x="440" y="136"/>
                    </a:lnTo>
                    <a:lnTo>
                      <a:pt x="455" y="136"/>
                    </a:lnTo>
                    <a:lnTo>
                      <a:pt x="455" y="116"/>
                    </a:lnTo>
                    <a:lnTo>
                      <a:pt x="469" y="110"/>
                    </a:lnTo>
                    <a:lnTo>
                      <a:pt x="491" y="118"/>
                    </a:lnTo>
                    <a:lnTo>
                      <a:pt x="513" y="109"/>
                    </a:lnTo>
                    <a:lnTo>
                      <a:pt x="513" y="90"/>
                    </a:lnTo>
                    <a:lnTo>
                      <a:pt x="527" y="80"/>
                    </a:lnTo>
                    <a:lnTo>
                      <a:pt x="536" y="88"/>
                    </a:lnTo>
                    <a:lnTo>
                      <a:pt x="561" y="88"/>
                    </a:lnTo>
                    <a:lnTo>
                      <a:pt x="575" y="78"/>
                    </a:lnTo>
                    <a:lnTo>
                      <a:pt x="584" y="87"/>
                    </a:lnTo>
                    <a:lnTo>
                      <a:pt x="615" y="93"/>
                    </a:lnTo>
                    <a:lnTo>
                      <a:pt x="626" y="81"/>
                    </a:lnTo>
                    <a:lnTo>
                      <a:pt x="639" y="88"/>
                    </a:lnTo>
                    <a:lnTo>
                      <a:pt x="658" y="69"/>
                    </a:lnTo>
                    <a:lnTo>
                      <a:pt x="674" y="69"/>
                    </a:lnTo>
                    <a:lnTo>
                      <a:pt x="674" y="30"/>
                    </a:lnTo>
                    <a:lnTo>
                      <a:pt x="692" y="21"/>
                    </a:lnTo>
                    <a:lnTo>
                      <a:pt x="702" y="0"/>
                    </a:lnTo>
                    <a:lnTo>
                      <a:pt x="721" y="4"/>
                    </a:lnTo>
                    <a:lnTo>
                      <a:pt x="729" y="13"/>
                    </a:lnTo>
                    <a:lnTo>
                      <a:pt x="708" y="32"/>
                    </a:lnTo>
                    <a:lnTo>
                      <a:pt x="708" y="58"/>
                    </a:lnTo>
                    <a:lnTo>
                      <a:pt x="727" y="68"/>
                    </a:lnTo>
                    <a:lnTo>
                      <a:pt x="734" y="91"/>
                    </a:lnTo>
                    <a:lnTo>
                      <a:pt x="745" y="104"/>
                    </a:lnTo>
                    <a:lnTo>
                      <a:pt x="753" y="129"/>
                    </a:lnTo>
                    <a:lnTo>
                      <a:pt x="769" y="148"/>
                    </a:lnTo>
                    <a:lnTo>
                      <a:pt x="785" y="142"/>
                    </a:lnTo>
                    <a:lnTo>
                      <a:pt x="805" y="152"/>
                    </a:lnTo>
                    <a:lnTo>
                      <a:pt x="821" y="167"/>
                    </a:lnTo>
                    <a:lnTo>
                      <a:pt x="827" y="183"/>
                    </a:lnTo>
                    <a:lnTo>
                      <a:pt x="818" y="212"/>
                    </a:lnTo>
                    <a:lnTo>
                      <a:pt x="796" y="219"/>
                    </a:lnTo>
                    <a:lnTo>
                      <a:pt x="777" y="237"/>
                    </a:lnTo>
                    <a:lnTo>
                      <a:pt x="764" y="260"/>
                    </a:lnTo>
                    <a:lnTo>
                      <a:pt x="754" y="282"/>
                    </a:lnTo>
                    <a:lnTo>
                      <a:pt x="738" y="298"/>
                    </a:lnTo>
                    <a:lnTo>
                      <a:pt x="725" y="323"/>
                    </a:lnTo>
                    <a:lnTo>
                      <a:pt x="732" y="346"/>
                    </a:lnTo>
                    <a:lnTo>
                      <a:pt x="748" y="350"/>
                    </a:lnTo>
                    <a:lnTo>
                      <a:pt x="748" y="362"/>
                    </a:lnTo>
                    <a:lnTo>
                      <a:pt x="760" y="374"/>
                    </a:lnTo>
                    <a:lnTo>
                      <a:pt x="753" y="398"/>
                    </a:lnTo>
                    <a:lnTo>
                      <a:pt x="716" y="435"/>
                    </a:lnTo>
                    <a:lnTo>
                      <a:pt x="695" y="445"/>
                    </a:lnTo>
                    <a:lnTo>
                      <a:pt x="681" y="457"/>
                    </a:lnTo>
                    <a:lnTo>
                      <a:pt x="665" y="464"/>
                    </a:lnTo>
                    <a:lnTo>
                      <a:pt x="661" y="491"/>
                    </a:lnTo>
                    <a:lnTo>
                      <a:pt x="648" y="505"/>
                    </a:lnTo>
                    <a:lnTo>
                      <a:pt x="634" y="510"/>
                    </a:lnTo>
                    <a:lnTo>
                      <a:pt x="623" y="542"/>
                    </a:lnTo>
                    <a:lnTo>
                      <a:pt x="609" y="542"/>
                    </a:lnTo>
                    <a:lnTo>
                      <a:pt x="590" y="539"/>
                    </a:lnTo>
                    <a:lnTo>
                      <a:pt x="564" y="566"/>
                    </a:lnTo>
                    <a:lnTo>
                      <a:pt x="551" y="571"/>
                    </a:lnTo>
                    <a:lnTo>
                      <a:pt x="540" y="567"/>
                    </a:lnTo>
                    <a:lnTo>
                      <a:pt x="529" y="567"/>
                    </a:lnTo>
                    <a:lnTo>
                      <a:pt x="519" y="579"/>
                    </a:lnTo>
                    <a:lnTo>
                      <a:pt x="519" y="596"/>
                    </a:lnTo>
                    <a:lnTo>
                      <a:pt x="526" y="606"/>
                    </a:lnTo>
                    <a:lnTo>
                      <a:pt x="514" y="611"/>
                    </a:lnTo>
                    <a:lnTo>
                      <a:pt x="514" y="646"/>
                    </a:lnTo>
                    <a:lnTo>
                      <a:pt x="530" y="643"/>
                    </a:lnTo>
                    <a:lnTo>
                      <a:pt x="542" y="654"/>
                    </a:lnTo>
                    <a:lnTo>
                      <a:pt x="511" y="686"/>
                    </a:lnTo>
                    <a:lnTo>
                      <a:pt x="514" y="704"/>
                    </a:lnTo>
                    <a:lnTo>
                      <a:pt x="478" y="704"/>
                    </a:lnTo>
                    <a:lnTo>
                      <a:pt x="478" y="704"/>
                    </a:lnTo>
                    <a:lnTo>
                      <a:pt x="445" y="700"/>
                    </a:lnTo>
                    <a:lnTo>
                      <a:pt x="430" y="691"/>
                    </a:lnTo>
                    <a:lnTo>
                      <a:pt x="386" y="697"/>
                    </a:lnTo>
                    <a:lnTo>
                      <a:pt x="359" y="697"/>
                    </a:lnTo>
                    <a:lnTo>
                      <a:pt x="336" y="720"/>
                    </a:lnTo>
                    <a:lnTo>
                      <a:pt x="311" y="726"/>
                    </a:lnTo>
                    <a:lnTo>
                      <a:pt x="286" y="733"/>
                    </a:lnTo>
                    <a:lnTo>
                      <a:pt x="251" y="730"/>
                    </a:lnTo>
                    <a:lnTo>
                      <a:pt x="228" y="720"/>
                    </a:lnTo>
                    <a:lnTo>
                      <a:pt x="212" y="704"/>
                    </a:lnTo>
                    <a:lnTo>
                      <a:pt x="199" y="675"/>
                    </a:lnTo>
                    <a:lnTo>
                      <a:pt x="180" y="657"/>
                    </a:lnTo>
                    <a:lnTo>
                      <a:pt x="155" y="647"/>
                    </a:lnTo>
                    <a:lnTo>
                      <a:pt x="131" y="647"/>
                    </a:lnTo>
                    <a:lnTo>
                      <a:pt x="103" y="654"/>
                    </a:lnTo>
                    <a:lnTo>
                      <a:pt x="84" y="636"/>
                    </a:lnTo>
                    <a:lnTo>
                      <a:pt x="46" y="636"/>
                    </a:lnTo>
                    <a:lnTo>
                      <a:pt x="24" y="620"/>
                    </a:lnTo>
                    <a:lnTo>
                      <a:pt x="13" y="630"/>
                    </a:lnTo>
                    <a:lnTo>
                      <a:pt x="13" y="612"/>
                    </a:lnTo>
                    <a:lnTo>
                      <a:pt x="3" y="602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51" name="Группа 5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D5D78AA-9260-44BE-A69B-104070D0D4C6}"/>
                  </a:ext>
                </a:extLst>
              </p:cNvPr>
              <p:cNvGrpSpPr/>
              <p:nvPr/>
            </p:nvGrpSpPr>
            <p:grpSpPr>
              <a:xfrm>
                <a:off x="4231299" y="3567413"/>
                <a:ext cx="949325" cy="647701"/>
                <a:chOff x="4231299" y="3567413"/>
                <a:chExt cx="949325" cy="647701"/>
              </a:xfrm>
              <a:grpFill/>
            </p:grpSpPr>
            <p:sp>
              <p:nvSpPr>
                <p:cNvPr id="65" name="Freeform 13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637B1A7-F26B-458F-9023-DC4015563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3161" y="4097638"/>
                  <a:ext cx="17463" cy="15875"/>
                </a:xfrm>
                <a:custGeom>
                  <a:avLst/>
                  <a:gdLst>
                    <a:gd name="T0" fmla="*/ 0 w 11"/>
                    <a:gd name="T1" fmla="*/ 5 h 10"/>
                    <a:gd name="T2" fmla="*/ 9 w 11"/>
                    <a:gd name="T3" fmla="*/ 10 h 10"/>
                    <a:gd name="T4" fmla="*/ 11 w 11"/>
                    <a:gd name="T5" fmla="*/ 4 h 10"/>
                    <a:gd name="T6" fmla="*/ 4 w 11"/>
                    <a:gd name="T7" fmla="*/ 0 h 10"/>
                    <a:gd name="T8" fmla="*/ 4 w 11"/>
                    <a:gd name="T9" fmla="*/ 0 h 10"/>
                    <a:gd name="T10" fmla="*/ 0 w 11"/>
                    <a:gd name="T1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10">
                      <a:moveTo>
                        <a:pt x="0" y="5"/>
                      </a:moveTo>
                      <a:lnTo>
                        <a:pt x="9" y="10"/>
                      </a:lnTo>
                      <a:lnTo>
                        <a:pt x="11" y="4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6" name="Freeform 13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98FEB3C-F9A9-410B-8942-A2CC460FB4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6486" y="3972226"/>
                  <a:ext cx="47625" cy="26988"/>
                </a:xfrm>
                <a:custGeom>
                  <a:avLst/>
                  <a:gdLst>
                    <a:gd name="T0" fmla="*/ 27 w 30"/>
                    <a:gd name="T1" fmla="*/ 4 h 17"/>
                    <a:gd name="T2" fmla="*/ 17 w 30"/>
                    <a:gd name="T3" fmla="*/ 6 h 17"/>
                    <a:gd name="T4" fmla="*/ 8 w 30"/>
                    <a:gd name="T5" fmla="*/ 0 h 17"/>
                    <a:gd name="T6" fmla="*/ 8 w 30"/>
                    <a:gd name="T7" fmla="*/ 0 h 17"/>
                    <a:gd name="T8" fmla="*/ 0 w 30"/>
                    <a:gd name="T9" fmla="*/ 6 h 17"/>
                    <a:gd name="T10" fmla="*/ 11 w 30"/>
                    <a:gd name="T11" fmla="*/ 12 h 17"/>
                    <a:gd name="T12" fmla="*/ 20 w 30"/>
                    <a:gd name="T13" fmla="*/ 17 h 17"/>
                    <a:gd name="T14" fmla="*/ 30 w 30"/>
                    <a:gd name="T15" fmla="*/ 15 h 17"/>
                    <a:gd name="T16" fmla="*/ 27 w 30"/>
                    <a:gd name="T17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0" h="17">
                      <a:moveTo>
                        <a:pt x="27" y="4"/>
                      </a:moveTo>
                      <a:lnTo>
                        <a:pt x="17" y="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11" y="12"/>
                      </a:lnTo>
                      <a:lnTo>
                        <a:pt x="20" y="17"/>
                      </a:lnTo>
                      <a:lnTo>
                        <a:pt x="30" y="15"/>
                      </a:lnTo>
                      <a:lnTo>
                        <a:pt x="27" y="4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7" name="Freeform 13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DCF94CB-B863-4E3B-B090-42EEFD0FD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8049" y="3829351"/>
                  <a:ext cx="169863" cy="223838"/>
                </a:xfrm>
                <a:custGeom>
                  <a:avLst/>
                  <a:gdLst>
                    <a:gd name="T0" fmla="*/ 91 w 107"/>
                    <a:gd name="T1" fmla="*/ 41 h 141"/>
                    <a:gd name="T2" fmla="*/ 81 w 107"/>
                    <a:gd name="T3" fmla="*/ 45 h 141"/>
                    <a:gd name="T4" fmla="*/ 71 w 107"/>
                    <a:gd name="T5" fmla="*/ 27 h 141"/>
                    <a:gd name="T6" fmla="*/ 62 w 107"/>
                    <a:gd name="T7" fmla="*/ 19 h 141"/>
                    <a:gd name="T8" fmla="*/ 53 w 107"/>
                    <a:gd name="T9" fmla="*/ 30 h 141"/>
                    <a:gd name="T10" fmla="*/ 46 w 107"/>
                    <a:gd name="T11" fmla="*/ 48 h 141"/>
                    <a:gd name="T12" fmla="*/ 46 w 107"/>
                    <a:gd name="T13" fmla="*/ 48 h 141"/>
                    <a:gd name="T14" fmla="*/ 46 w 107"/>
                    <a:gd name="T15" fmla="*/ 35 h 141"/>
                    <a:gd name="T16" fmla="*/ 48 w 107"/>
                    <a:gd name="T17" fmla="*/ 13 h 141"/>
                    <a:gd name="T18" fmla="*/ 42 w 107"/>
                    <a:gd name="T19" fmla="*/ 0 h 141"/>
                    <a:gd name="T20" fmla="*/ 33 w 107"/>
                    <a:gd name="T21" fmla="*/ 1 h 141"/>
                    <a:gd name="T22" fmla="*/ 20 w 107"/>
                    <a:gd name="T23" fmla="*/ 16 h 141"/>
                    <a:gd name="T24" fmla="*/ 21 w 107"/>
                    <a:gd name="T25" fmla="*/ 29 h 141"/>
                    <a:gd name="T26" fmla="*/ 16 w 107"/>
                    <a:gd name="T27" fmla="*/ 38 h 141"/>
                    <a:gd name="T28" fmla="*/ 20 w 107"/>
                    <a:gd name="T29" fmla="*/ 62 h 141"/>
                    <a:gd name="T30" fmla="*/ 8 w 107"/>
                    <a:gd name="T31" fmla="*/ 73 h 141"/>
                    <a:gd name="T32" fmla="*/ 10 w 107"/>
                    <a:gd name="T33" fmla="*/ 96 h 141"/>
                    <a:gd name="T34" fmla="*/ 4 w 107"/>
                    <a:gd name="T35" fmla="*/ 116 h 141"/>
                    <a:gd name="T36" fmla="*/ 0 w 107"/>
                    <a:gd name="T37" fmla="*/ 137 h 141"/>
                    <a:gd name="T38" fmla="*/ 8 w 107"/>
                    <a:gd name="T39" fmla="*/ 141 h 141"/>
                    <a:gd name="T40" fmla="*/ 24 w 107"/>
                    <a:gd name="T41" fmla="*/ 128 h 141"/>
                    <a:gd name="T42" fmla="*/ 35 w 107"/>
                    <a:gd name="T43" fmla="*/ 122 h 141"/>
                    <a:gd name="T44" fmla="*/ 56 w 107"/>
                    <a:gd name="T45" fmla="*/ 110 h 141"/>
                    <a:gd name="T46" fmla="*/ 74 w 107"/>
                    <a:gd name="T47" fmla="*/ 109 h 141"/>
                    <a:gd name="T48" fmla="*/ 96 w 107"/>
                    <a:gd name="T49" fmla="*/ 91 h 141"/>
                    <a:gd name="T50" fmla="*/ 107 w 107"/>
                    <a:gd name="T51" fmla="*/ 71 h 141"/>
                    <a:gd name="T52" fmla="*/ 100 w 107"/>
                    <a:gd name="T53" fmla="*/ 54 h 141"/>
                    <a:gd name="T54" fmla="*/ 91 w 107"/>
                    <a:gd name="T55" fmla="*/ 41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07" h="141">
                      <a:moveTo>
                        <a:pt x="91" y="41"/>
                      </a:moveTo>
                      <a:lnTo>
                        <a:pt x="81" y="45"/>
                      </a:lnTo>
                      <a:lnTo>
                        <a:pt x="71" y="27"/>
                      </a:lnTo>
                      <a:lnTo>
                        <a:pt x="62" y="19"/>
                      </a:lnTo>
                      <a:lnTo>
                        <a:pt x="53" y="30"/>
                      </a:lnTo>
                      <a:lnTo>
                        <a:pt x="46" y="48"/>
                      </a:lnTo>
                      <a:lnTo>
                        <a:pt x="46" y="48"/>
                      </a:lnTo>
                      <a:lnTo>
                        <a:pt x="46" y="35"/>
                      </a:lnTo>
                      <a:lnTo>
                        <a:pt x="48" y="13"/>
                      </a:lnTo>
                      <a:lnTo>
                        <a:pt x="42" y="0"/>
                      </a:lnTo>
                      <a:lnTo>
                        <a:pt x="33" y="1"/>
                      </a:lnTo>
                      <a:lnTo>
                        <a:pt x="20" y="16"/>
                      </a:lnTo>
                      <a:lnTo>
                        <a:pt x="21" y="29"/>
                      </a:lnTo>
                      <a:lnTo>
                        <a:pt x="16" y="38"/>
                      </a:lnTo>
                      <a:lnTo>
                        <a:pt x="20" y="62"/>
                      </a:lnTo>
                      <a:lnTo>
                        <a:pt x="8" y="73"/>
                      </a:lnTo>
                      <a:lnTo>
                        <a:pt x="10" y="96"/>
                      </a:lnTo>
                      <a:lnTo>
                        <a:pt x="4" y="116"/>
                      </a:lnTo>
                      <a:lnTo>
                        <a:pt x="0" y="137"/>
                      </a:lnTo>
                      <a:lnTo>
                        <a:pt x="8" y="141"/>
                      </a:lnTo>
                      <a:lnTo>
                        <a:pt x="24" y="128"/>
                      </a:lnTo>
                      <a:lnTo>
                        <a:pt x="35" y="122"/>
                      </a:lnTo>
                      <a:lnTo>
                        <a:pt x="56" y="110"/>
                      </a:lnTo>
                      <a:lnTo>
                        <a:pt x="74" y="109"/>
                      </a:lnTo>
                      <a:lnTo>
                        <a:pt x="96" y="91"/>
                      </a:lnTo>
                      <a:lnTo>
                        <a:pt x="107" y="71"/>
                      </a:lnTo>
                      <a:lnTo>
                        <a:pt x="100" y="54"/>
                      </a:lnTo>
                      <a:lnTo>
                        <a:pt x="91" y="41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8" name="Freeform 13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DEC214F-B53F-48F7-84C6-D44B58500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4849" y="3732513"/>
                  <a:ext cx="198438" cy="207963"/>
                </a:xfrm>
                <a:custGeom>
                  <a:avLst/>
                  <a:gdLst>
                    <a:gd name="T0" fmla="*/ 66 w 86"/>
                    <a:gd name="T1" fmla="*/ 10 h 90"/>
                    <a:gd name="T2" fmla="*/ 60 w 86"/>
                    <a:gd name="T3" fmla="*/ 16 h 90"/>
                    <a:gd name="T4" fmla="*/ 56 w 86"/>
                    <a:gd name="T5" fmla="*/ 26 h 90"/>
                    <a:gd name="T6" fmla="*/ 51 w 86"/>
                    <a:gd name="T7" fmla="*/ 24 h 90"/>
                    <a:gd name="T8" fmla="*/ 54 w 86"/>
                    <a:gd name="T9" fmla="*/ 12 h 90"/>
                    <a:gd name="T10" fmla="*/ 54 w 86"/>
                    <a:gd name="T11" fmla="*/ 0 h 90"/>
                    <a:gd name="T12" fmla="*/ 41 w 86"/>
                    <a:gd name="T13" fmla="*/ 4 h 90"/>
                    <a:gd name="T14" fmla="*/ 31 w 86"/>
                    <a:gd name="T15" fmla="*/ 7 h 90"/>
                    <a:gd name="T16" fmla="*/ 21 w 86"/>
                    <a:gd name="T17" fmla="*/ 10 h 90"/>
                    <a:gd name="T18" fmla="*/ 16 w 86"/>
                    <a:gd name="T19" fmla="*/ 19 h 90"/>
                    <a:gd name="T20" fmla="*/ 14 w 86"/>
                    <a:gd name="T21" fmla="*/ 27 h 90"/>
                    <a:gd name="T22" fmla="*/ 8 w 86"/>
                    <a:gd name="T23" fmla="*/ 34 h 90"/>
                    <a:gd name="T24" fmla="*/ 10 w 86"/>
                    <a:gd name="T25" fmla="*/ 42 h 90"/>
                    <a:gd name="T26" fmla="*/ 0 w 86"/>
                    <a:gd name="T27" fmla="*/ 50 h 90"/>
                    <a:gd name="T28" fmla="*/ 5 w 86"/>
                    <a:gd name="T29" fmla="*/ 54 h 90"/>
                    <a:gd name="T30" fmla="*/ 12 w 86"/>
                    <a:gd name="T31" fmla="*/ 52 h 90"/>
                    <a:gd name="T32" fmla="*/ 18 w 86"/>
                    <a:gd name="T33" fmla="*/ 60 h 90"/>
                    <a:gd name="T34" fmla="*/ 19 w 86"/>
                    <a:gd name="T35" fmla="*/ 68 h 90"/>
                    <a:gd name="T36" fmla="*/ 24 w 86"/>
                    <a:gd name="T37" fmla="*/ 75 h 90"/>
                    <a:gd name="T38" fmla="*/ 38 w 86"/>
                    <a:gd name="T39" fmla="*/ 76 h 90"/>
                    <a:gd name="T40" fmla="*/ 40 w 86"/>
                    <a:gd name="T41" fmla="*/ 84 h 90"/>
                    <a:gd name="T42" fmla="*/ 50 w 86"/>
                    <a:gd name="T43" fmla="*/ 78 h 90"/>
                    <a:gd name="T44" fmla="*/ 54 w 86"/>
                    <a:gd name="T45" fmla="*/ 85 h 90"/>
                    <a:gd name="T46" fmla="*/ 68 w 86"/>
                    <a:gd name="T47" fmla="*/ 90 h 90"/>
                    <a:gd name="T48" fmla="*/ 80 w 86"/>
                    <a:gd name="T49" fmla="*/ 84 h 90"/>
                    <a:gd name="T50" fmla="*/ 86 w 86"/>
                    <a:gd name="T51" fmla="*/ 76 h 90"/>
                    <a:gd name="T52" fmla="*/ 82 w 86"/>
                    <a:gd name="T53" fmla="*/ 66 h 90"/>
                    <a:gd name="T54" fmla="*/ 74 w 86"/>
                    <a:gd name="T55" fmla="*/ 55 h 90"/>
                    <a:gd name="T56" fmla="*/ 80 w 86"/>
                    <a:gd name="T57" fmla="*/ 51 h 90"/>
                    <a:gd name="T58" fmla="*/ 82 w 86"/>
                    <a:gd name="T59" fmla="*/ 41 h 90"/>
                    <a:gd name="T60" fmla="*/ 79 w 86"/>
                    <a:gd name="T61" fmla="*/ 29 h 90"/>
                    <a:gd name="T62" fmla="*/ 80 w 86"/>
                    <a:gd name="T63" fmla="*/ 18 h 90"/>
                    <a:gd name="T64" fmla="*/ 66 w 86"/>
                    <a:gd name="T65" fmla="*/ 1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86" h="90">
                      <a:moveTo>
                        <a:pt x="66" y="10"/>
                      </a:moveTo>
                      <a:cubicBezTo>
                        <a:pt x="60" y="16"/>
                        <a:pt x="60" y="16"/>
                        <a:pt x="60" y="16"/>
                      </a:cubicBezTo>
                      <a:cubicBezTo>
                        <a:pt x="56" y="26"/>
                        <a:pt x="56" y="26"/>
                        <a:pt x="56" y="26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41" y="4"/>
                        <a:pt x="41" y="4"/>
                        <a:pt x="41" y="4"/>
                      </a:cubicBezTo>
                      <a:cubicBezTo>
                        <a:pt x="41" y="4"/>
                        <a:pt x="33" y="6"/>
                        <a:pt x="31" y="7"/>
                      </a:cubicBezTo>
                      <a:cubicBezTo>
                        <a:pt x="30" y="7"/>
                        <a:pt x="21" y="10"/>
                        <a:pt x="21" y="10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0" y="50"/>
                        <a:pt x="0" y="50"/>
                        <a:pt x="0" y="50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12" y="52"/>
                        <a:pt x="12" y="52"/>
                        <a:pt x="12" y="52"/>
                      </a:cubicBezTo>
                      <a:cubicBezTo>
                        <a:pt x="18" y="60"/>
                        <a:pt x="18" y="60"/>
                        <a:pt x="18" y="60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4" y="75"/>
                        <a:pt x="24" y="75"/>
                        <a:pt x="24" y="75"/>
                      </a:cubicBezTo>
                      <a:cubicBezTo>
                        <a:pt x="38" y="76"/>
                        <a:pt x="38" y="76"/>
                        <a:pt x="38" y="76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0" y="78"/>
                        <a:pt x="50" y="78"/>
                        <a:pt x="50" y="78"/>
                      </a:cubicBezTo>
                      <a:cubicBezTo>
                        <a:pt x="54" y="85"/>
                        <a:pt x="54" y="85"/>
                        <a:pt x="54" y="85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82" y="66"/>
                        <a:pt x="82" y="66"/>
                        <a:pt x="82" y="66"/>
                      </a:cubicBezTo>
                      <a:cubicBezTo>
                        <a:pt x="74" y="55"/>
                        <a:pt x="74" y="55"/>
                        <a:pt x="74" y="55"/>
                      </a:cubicBezTo>
                      <a:cubicBezTo>
                        <a:pt x="80" y="51"/>
                        <a:pt x="80" y="51"/>
                        <a:pt x="80" y="51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79" y="29"/>
                        <a:pt x="79" y="29"/>
                        <a:pt x="79" y="29"/>
                      </a:cubicBezTo>
                      <a:cubicBezTo>
                        <a:pt x="80" y="18"/>
                        <a:pt x="80" y="18"/>
                        <a:pt x="80" y="18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9" name="Freeform 13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5D70E81-6067-4563-B044-A3600156AE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8511" y="4181776"/>
                  <a:ext cx="34925" cy="33338"/>
                </a:xfrm>
                <a:custGeom>
                  <a:avLst/>
                  <a:gdLst>
                    <a:gd name="T0" fmla="*/ 11 w 22"/>
                    <a:gd name="T1" fmla="*/ 21 h 21"/>
                    <a:gd name="T2" fmla="*/ 22 w 22"/>
                    <a:gd name="T3" fmla="*/ 11 h 21"/>
                    <a:gd name="T4" fmla="*/ 21 w 22"/>
                    <a:gd name="T5" fmla="*/ 0 h 21"/>
                    <a:gd name="T6" fmla="*/ 21 w 22"/>
                    <a:gd name="T7" fmla="*/ 0 h 21"/>
                    <a:gd name="T8" fmla="*/ 12 w 22"/>
                    <a:gd name="T9" fmla="*/ 11 h 21"/>
                    <a:gd name="T10" fmla="*/ 0 w 22"/>
                    <a:gd name="T11" fmla="*/ 14 h 21"/>
                    <a:gd name="T12" fmla="*/ 11 w 22"/>
                    <a:gd name="T1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11" y="21"/>
                      </a:moveTo>
                      <a:lnTo>
                        <a:pt x="22" y="1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12" y="11"/>
                      </a:lnTo>
                      <a:lnTo>
                        <a:pt x="0" y="14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0" name="Freeform 13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6CB6879-2AC9-407F-BF6F-E6973F623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82136" y="4175426"/>
                  <a:ext cx="22225" cy="20638"/>
                </a:xfrm>
                <a:custGeom>
                  <a:avLst/>
                  <a:gdLst>
                    <a:gd name="T0" fmla="*/ 0 w 14"/>
                    <a:gd name="T1" fmla="*/ 7 h 13"/>
                    <a:gd name="T2" fmla="*/ 5 w 14"/>
                    <a:gd name="T3" fmla="*/ 13 h 13"/>
                    <a:gd name="T4" fmla="*/ 14 w 14"/>
                    <a:gd name="T5" fmla="*/ 2 h 13"/>
                    <a:gd name="T6" fmla="*/ 4 w 14"/>
                    <a:gd name="T7" fmla="*/ 0 h 13"/>
                    <a:gd name="T8" fmla="*/ 4 w 14"/>
                    <a:gd name="T9" fmla="*/ 0 h 13"/>
                    <a:gd name="T10" fmla="*/ 0 w 14"/>
                    <a:gd name="T11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3">
                      <a:moveTo>
                        <a:pt x="0" y="7"/>
                      </a:moveTo>
                      <a:lnTo>
                        <a:pt x="5" y="13"/>
                      </a:lnTo>
                      <a:lnTo>
                        <a:pt x="1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1" name="Freeform 14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AA8CBD9-DBB1-4CCE-A6D5-49FF73D6B2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31299" y="3788076"/>
                  <a:ext cx="26988" cy="25400"/>
                </a:xfrm>
                <a:custGeom>
                  <a:avLst/>
                  <a:gdLst>
                    <a:gd name="T0" fmla="*/ 14 w 17"/>
                    <a:gd name="T1" fmla="*/ 16 h 16"/>
                    <a:gd name="T2" fmla="*/ 17 w 17"/>
                    <a:gd name="T3" fmla="*/ 7 h 16"/>
                    <a:gd name="T4" fmla="*/ 4 w 17"/>
                    <a:gd name="T5" fmla="*/ 0 h 16"/>
                    <a:gd name="T6" fmla="*/ 4 w 17"/>
                    <a:gd name="T7" fmla="*/ 0 h 16"/>
                    <a:gd name="T8" fmla="*/ 0 w 17"/>
                    <a:gd name="T9" fmla="*/ 5 h 16"/>
                    <a:gd name="T10" fmla="*/ 5 w 17"/>
                    <a:gd name="T11" fmla="*/ 8 h 16"/>
                    <a:gd name="T12" fmla="*/ 14 w 17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16">
                      <a:moveTo>
                        <a:pt x="14" y="16"/>
                      </a:moveTo>
                      <a:lnTo>
                        <a:pt x="17" y="7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lnTo>
                        <a:pt x="5" y="8"/>
                      </a:lnTo>
                      <a:lnTo>
                        <a:pt x="14" y="16"/>
                      </a:lnTo>
                      <a:close/>
                    </a:path>
                  </a:pathLst>
                </a:custGeom>
                <a:grpFill/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2" name="Freeform 14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831E23E-368D-40B7-8283-2D675D797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6074" y="3607101"/>
                  <a:ext cx="38100" cy="20638"/>
                </a:xfrm>
                <a:custGeom>
                  <a:avLst/>
                  <a:gdLst>
                    <a:gd name="T0" fmla="*/ 12 w 24"/>
                    <a:gd name="T1" fmla="*/ 0 h 13"/>
                    <a:gd name="T2" fmla="*/ 5 w 24"/>
                    <a:gd name="T3" fmla="*/ 2 h 13"/>
                    <a:gd name="T4" fmla="*/ 0 w 24"/>
                    <a:gd name="T5" fmla="*/ 6 h 13"/>
                    <a:gd name="T6" fmla="*/ 8 w 24"/>
                    <a:gd name="T7" fmla="*/ 13 h 13"/>
                    <a:gd name="T8" fmla="*/ 18 w 24"/>
                    <a:gd name="T9" fmla="*/ 10 h 13"/>
                    <a:gd name="T10" fmla="*/ 24 w 24"/>
                    <a:gd name="T11" fmla="*/ 4 h 13"/>
                    <a:gd name="T12" fmla="*/ 12 w 24"/>
                    <a:gd name="T13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3">
                      <a:moveTo>
                        <a:pt x="12" y="0"/>
                      </a:moveTo>
                      <a:lnTo>
                        <a:pt x="5" y="2"/>
                      </a:lnTo>
                      <a:lnTo>
                        <a:pt x="0" y="6"/>
                      </a:lnTo>
                      <a:lnTo>
                        <a:pt x="8" y="13"/>
                      </a:lnTo>
                      <a:lnTo>
                        <a:pt x="18" y="10"/>
                      </a:lnTo>
                      <a:lnTo>
                        <a:pt x="24" y="4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3" name="Freeform 14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85D9909-93C0-4EE3-ABB7-E75C75768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09124" y="3581701"/>
                  <a:ext cx="34925" cy="30163"/>
                </a:xfrm>
                <a:custGeom>
                  <a:avLst/>
                  <a:gdLst>
                    <a:gd name="T0" fmla="*/ 7 w 22"/>
                    <a:gd name="T1" fmla="*/ 2 h 19"/>
                    <a:gd name="T2" fmla="*/ 0 w 22"/>
                    <a:gd name="T3" fmla="*/ 7 h 19"/>
                    <a:gd name="T4" fmla="*/ 6 w 22"/>
                    <a:gd name="T5" fmla="*/ 13 h 19"/>
                    <a:gd name="T6" fmla="*/ 10 w 22"/>
                    <a:gd name="T7" fmla="*/ 19 h 19"/>
                    <a:gd name="T8" fmla="*/ 22 w 22"/>
                    <a:gd name="T9" fmla="*/ 7 h 19"/>
                    <a:gd name="T10" fmla="*/ 22 w 22"/>
                    <a:gd name="T11" fmla="*/ 0 h 19"/>
                    <a:gd name="T12" fmla="*/ 7 w 22"/>
                    <a:gd name="T13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9">
                      <a:moveTo>
                        <a:pt x="7" y="2"/>
                      </a:moveTo>
                      <a:lnTo>
                        <a:pt x="0" y="7"/>
                      </a:lnTo>
                      <a:lnTo>
                        <a:pt x="6" y="13"/>
                      </a:lnTo>
                      <a:lnTo>
                        <a:pt x="10" y="19"/>
                      </a:lnTo>
                      <a:lnTo>
                        <a:pt x="22" y="7"/>
                      </a:lnTo>
                      <a:lnTo>
                        <a:pt x="22" y="0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4" name="Freeform 14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77F8BD2-2ABB-4681-A728-84F306E4E0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59924" y="3567413"/>
                  <a:ext cx="149225" cy="200025"/>
                </a:xfrm>
                <a:custGeom>
                  <a:avLst/>
                  <a:gdLst>
                    <a:gd name="T0" fmla="*/ 45 w 94"/>
                    <a:gd name="T1" fmla="*/ 0 h 126"/>
                    <a:gd name="T2" fmla="*/ 45 w 94"/>
                    <a:gd name="T3" fmla="*/ 0 h 126"/>
                    <a:gd name="T4" fmla="*/ 42 w 94"/>
                    <a:gd name="T5" fmla="*/ 15 h 126"/>
                    <a:gd name="T6" fmla="*/ 29 w 94"/>
                    <a:gd name="T7" fmla="*/ 21 h 126"/>
                    <a:gd name="T8" fmla="*/ 10 w 94"/>
                    <a:gd name="T9" fmla="*/ 34 h 126"/>
                    <a:gd name="T10" fmla="*/ 10 w 94"/>
                    <a:gd name="T11" fmla="*/ 53 h 126"/>
                    <a:gd name="T12" fmla="*/ 17 w 94"/>
                    <a:gd name="T13" fmla="*/ 60 h 126"/>
                    <a:gd name="T14" fmla="*/ 7 w 94"/>
                    <a:gd name="T15" fmla="*/ 72 h 126"/>
                    <a:gd name="T16" fmla="*/ 0 w 94"/>
                    <a:gd name="T17" fmla="*/ 85 h 126"/>
                    <a:gd name="T18" fmla="*/ 10 w 94"/>
                    <a:gd name="T19" fmla="*/ 98 h 126"/>
                    <a:gd name="T20" fmla="*/ 13 w 94"/>
                    <a:gd name="T21" fmla="*/ 111 h 126"/>
                    <a:gd name="T22" fmla="*/ 30 w 94"/>
                    <a:gd name="T23" fmla="*/ 126 h 126"/>
                    <a:gd name="T24" fmla="*/ 45 w 94"/>
                    <a:gd name="T25" fmla="*/ 111 h 126"/>
                    <a:gd name="T26" fmla="*/ 55 w 94"/>
                    <a:gd name="T27" fmla="*/ 111 h 126"/>
                    <a:gd name="T28" fmla="*/ 71 w 94"/>
                    <a:gd name="T29" fmla="*/ 102 h 126"/>
                    <a:gd name="T30" fmla="*/ 89 w 94"/>
                    <a:gd name="T31" fmla="*/ 96 h 126"/>
                    <a:gd name="T32" fmla="*/ 84 w 94"/>
                    <a:gd name="T33" fmla="*/ 79 h 126"/>
                    <a:gd name="T34" fmla="*/ 84 w 94"/>
                    <a:gd name="T35" fmla="*/ 57 h 126"/>
                    <a:gd name="T36" fmla="*/ 94 w 94"/>
                    <a:gd name="T37" fmla="*/ 47 h 126"/>
                    <a:gd name="T38" fmla="*/ 86 w 94"/>
                    <a:gd name="T39" fmla="*/ 38 h 126"/>
                    <a:gd name="T40" fmla="*/ 67 w 94"/>
                    <a:gd name="T41" fmla="*/ 19 h 126"/>
                    <a:gd name="T42" fmla="*/ 61 w 94"/>
                    <a:gd name="T43" fmla="*/ 5 h 126"/>
                    <a:gd name="T44" fmla="*/ 45 w 94"/>
                    <a:gd name="T45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94" h="126">
                      <a:moveTo>
                        <a:pt x="45" y="0"/>
                      </a:moveTo>
                      <a:lnTo>
                        <a:pt x="45" y="0"/>
                      </a:lnTo>
                      <a:lnTo>
                        <a:pt x="42" y="15"/>
                      </a:lnTo>
                      <a:lnTo>
                        <a:pt x="29" y="21"/>
                      </a:lnTo>
                      <a:lnTo>
                        <a:pt x="10" y="34"/>
                      </a:lnTo>
                      <a:lnTo>
                        <a:pt x="10" y="53"/>
                      </a:lnTo>
                      <a:lnTo>
                        <a:pt x="17" y="60"/>
                      </a:lnTo>
                      <a:lnTo>
                        <a:pt x="7" y="72"/>
                      </a:lnTo>
                      <a:lnTo>
                        <a:pt x="0" y="85"/>
                      </a:lnTo>
                      <a:lnTo>
                        <a:pt x="10" y="98"/>
                      </a:lnTo>
                      <a:lnTo>
                        <a:pt x="13" y="111"/>
                      </a:lnTo>
                      <a:lnTo>
                        <a:pt x="30" y="126"/>
                      </a:lnTo>
                      <a:lnTo>
                        <a:pt x="45" y="111"/>
                      </a:lnTo>
                      <a:lnTo>
                        <a:pt x="55" y="111"/>
                      </a:lnTo>
                      <a:lnTo>
                        <a:pt x="71" y="102"/>
                      </a:lnTo>
                      <a:lnTo>
                        <a:pt x="89" y="96"/>
                      </a:lnTo>
                      <a:lnTo>
                        <a:pt x="84" y="79"/>
                      </a:lnTo>
                      <a:lnTo>
                        <a:pt x="84" y="57"/>
                      </a:lnTo>
                      <a:lnTo>
                        <a:pt x="94" y="47"/>
                      </a:lnTo>
                      <a:lnTo>
                        <a:pt x="86" y="38"/>
                      </a:lnTo>
                      <a:lnTo>
                        <a:pt x="67" y="19"/>
                      </a:lnTo>
                      <a:lnTo>
                        <a:pt x="61" y="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75" name="Freeform 14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D31691D-AEF0-4C39-B26F-32EDE430DD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4049" y="3757913"/>
                  <a:ext cx="61913" cy="60325"/>
                </a:xfrm>
                <a:custGeom>
                  <a:avLst/>
                  <a:gdLst>
                    <a:gd name="T0" fmla="*/ 0 w 39"/>
                    <a:gd name="T1" fmla="*/ 0 h 38"/>
                    <a:gd name="T2" fmla="*/ 1 w 39"/>
                    <a:gd name="T3" fmla="*/ 16 h 38"/>
                    <a:gd name="T4" fmla="*/ 1 w 39"/>
                    <a:gd name="T5" fmla="*/ 26 h 38"/>
                    <a:gd name="T6" fmla="*/ 17 w 39"/>
                    <a:gd name="T7" fmla="*/ 30 h 38"/>
                    <a:gd name="T8" fmla="*/ 25 w 39"/>
                    <a:gd name="T9" fmla="*/ 38 h 38"/>
                    <a:gd name="T10" fmla="*/ 33 w 39"/>
                    <a:gd name="T11" fmla="*/ 27 h 38"/>
                    <a:gd name="T12" fmla="*/ 39 w 39"/>
                    <a:gd name="T13" fmla="*/ 13 h 38"/>
                    <a:gd name="T14" fmla="*/ 30 w 39"/>
                    <a:gd name="T15" fmla="*/ 6 h 38"/>
                    <a:gd name="T16" fmla="*/ 11 w 39"/>
                    <a:gd name="T17" fmla="*/ 1 h 38"/>
                    <a:gd name="T18" fmla="*/ 11 w 39"/>
                    <a:gd name="T19" fmla="*/ 1 h 38"/>
                    <a:gd name="T20" fmla="*/ 0 w 39"/>
                    <a:gd name="T21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9" h="38">
                      <a:moveTo>
                        <a:pt x="0" y="0"/>
                      </a:moveTo>
                      <a:lnTo>
                        <a:pt x="1" y="16"/>
                      </a:lnTo>
                      <a:lnTo>
                        <a:pt x="1" y="26"/>
                      </a:lnTo>
                      <a:lnTo>
                        <a:pt x="17" y="30"/>
                      </a:lnTo>
                      <a:lnTo>
                        <a:pt x="25" y="38"/>
                      </a:lnTo>
                      <a:lnTo>
                        <a:pt x="33" y="27"/>
                      </a:lnTo>
                      <a:lnTo>
                        <a:pt x="39" y="13"/>
                      </a:lnTo>
                      <a:lnTo>
                        <a:pt x="30" y="6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52" name="Группа 5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06B50FB-890B-48B3-B271-B9A0F12EDA75}"/>
                  </a:ext>
                </a:extLst>
              </p:cNvPr>
              <p:cNvGrpSpPr/>
              <p:nvPr/>
            </p:nvGrpSpPr>
            <p:grpSpPr>
              <a:xfrm>
                <a:off x="4142399" y="4351638"/>
                <a:ext cx="304800" cy="452438"/>
                <a:chOff x="4142399" y="4351638"/>
                <a:chExt cx="304800" cy="452438"/>
              </a:xfrm>
              <a:grpFill/>
            </p:grpSpPr>
            <p:sp>
              <p:nvSpPr>
                <p:cNvPr id="60" name="Freeform 13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D32D041-1DFA-43AB-97C3-423A46C0D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6561" y="4559601"/>
                  <a:ext cx="20638" cy="30163"/>
                </a:xfrm>
                <a:custGeom>
                  <a:avLst/>
                  <a:gdLst>
                    <a:gd name="T0" fmla="*/ 8 w 9"/>
                    <a:gd name="T1" fmla="*/ 0 h 13"/>
                    <a:gd name="T2" fmla="*/ 0 w 9"/>
                    <a:gd name="T3" fmla="*/ 4 h 13"/>
                    <a:gd name="T4" fmla="*/ 3 w 9"/>
                    <a:gd name="T5" fmla="*/ 12 h 13"/>
                    <a:gd name="T6" fmla="*/ 9 w 9"/>
                    <a:gd name="T7" fmla="*/ 9 h 13"/>
                    <a:gd name="T8" fmla="*/ 8 w 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3">
                      <a:moveTo>
                        <a:pt x="8" y="0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3" y="13"/>
                        <a:pt x="3" y="12"/>
                      </a:cubicBezTo>
                      <a:cubicBezTo>
                        <a:pt x="3" y="11"/>
                        <a:pt x="9" y="9"/>
                        <a:pt x="9" y="9"/>
                      </a:cubicBezTo>
                      <a:cubicBezTo>
                        <a:pt x="8" y="0"/>
                        <a:pt x="8" y="0"/>
                        <a:pt x="8" y="0"/>
                      </a:cubicBez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1" name="Freeform 13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C513DF8-E00F-45E1-A35C-2F9E3098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9086" y="4434188"/>
                  <a:ext cx="23813" cy="30163"/>
                </a:xfrm>
                <a:custGeom>
                  <a:avLst/>
                  <a:gdLst>
                    <a:gd name="T0" fmla="*/ 0 w 15"/>
                    <a:gd name="T1" fmla="*/ 7 h 19"/>
                    <a:gd name="T2" fmla="*/ 6 w 15"/>
                    <a:gd name="T3" fmla="*/ 19 h 19"/>
                    <a:gd name="T4" fmla="*/ 15 w 15"/>
                    <a:gd name="T5" fmla="*/ 16 h 19"/>
                    <a:gd name="T6" fmla="*/ 10 w 15"/>
                    <a:gd name="T7" fmla="*/ 0 h 19"/>
                    <a:gd name="T8" fmla="*/ 10 w 15"/>
                    <a:gd name="T9" fmla="*/ 0 h 19"/>
                    <a:gd name="T10" fmla="*/ 0 w 15"/>
                    <a:gd name="T11" fmla="*/ 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9">
                      <a:moveTo>
                        <a:pt x="0" y="7"/>
                      </a:moveTo>
                      <a:lnTo>
                        <a:pt x="6" y="19"/>
                      </a:lnTo>
                      <a:lnTo>
                        <a:pt x="15" y="1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2" name="Freeform 14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6419A00-B42D-4C73-8E80-4E756B55F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5436" y="4616751"/>
                  <a:ext cx="38100" cy="26988"/>
                </a:xfrm>
                <a:custGeom>
                  <a:avLst/>
                  <a:gdLst>
                    <a:gd name="T0" fmla="*/ 2 w 24"/>
                    <a:gd name="T1" fmla="*/ 0 h 17"/>
                    <a:gd name="T2" fmla="*/ 0 w 24"/>
                    <a:gd name="T3" fmla="*/ 10 h 17"/>
                    <a:gd name="T4" fmla="*/ 15 w 24"/>
                    <a:gd name="T5" fmla="*/ 10 h 17"/>
                    <a:gd name="T6" fmla="*/ 24 w 24"/>
                    <a:gd name="T7" fmla="*/ 17 h 17"/>
                    <a:gd name="T8" fmla="*/ 24 w 24"/>
                    <a:gd name="T9" fmla="*/ 4 h 17"/>
                    <a:gd name="T10" fmla="*/ 15 w 24"/>
                    <a:gd name="T11" fmla="*/ 3 h 17"/>
                    <a:gd name="T12" fmla="*/ 2 w 24"/>
                    <a:gd name="T13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17">
                      <a:moveTo>
                        <a:pt x="2" y="0"/>
                      </a:moveTo>
                      <a:lnTo>
                        <a:pt x="0" y="10"/>
                      </a:lnTo>
                      <a:lnTo>
                        <a:pt x="15" y="10"/>
                      </a:lnTo>
                      <a:lnTo>
                        <a:pt x="24" y="17"/>
                      </a:lnTo>
                      <a:lnTo>
                        <a:pt x="24" y="4"/>
                      </a:lnTo>
                      <a:lnTo>
                        <a:pt x="15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3" name="Freeform 14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2DFD016-FF82-45EC-99FA-31ADD01C9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42399" y="4758038"/>
                  <a:ext cx="34925" cy="46038"/>
                </a:xfrm>
                <a:custGeom>
                  <a:avLst/>
                  <a:gdLst>
                    <a:gd name="T0" fmla="*/ 22 w 22"/>
                    <a:gd name="T1" fmla="*/ 8 h 29"/>
                    <a:gd name="T2" fmla="*/ 15 w 22"/>
                    <a:gd name="T3" fmla="*/ 0 h 29"/>
                    <a:gd name="T4" fmla="*/ 6 w 22"/>
                    <a:gd name="T5" fmla="*/ 3 h 29"/>
                    <a:gd name="T6" fmla="*/ 6 w 22"/>
                    <a:gd name="T7" fmla="*/ 3 h 29"/>
                    <a:gd name="T8" fmla="*/ 0 w 22"/>
                    <a:gd name="T9" fmla="*/ 10 h 29"/>
                    <a:gd name="T10" fmla="*/ 3 w 22"/>
                    <a:gd name="T11" fmla="*/ 22 h 29"/>
                    <a:gd name="T12" fmla="*/ 11 w 22"/>
                    <a:gd name="T13" fmla="*/ 29 h 29"/>
                    <a:gd name="T14" fmla="*/ 19 w 22"/>
                    <a:gd name="T15" fmla="*/ 19 h 29"/>
                    <a:gd name="T16" fmla="*/ 22 w 22"/>
                    <a:gd name="T17" fmla="*/ 8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" h="29">
                      <a:moveTo>
                        <a:pt x="22" y="8"/>
                      </a:moveTo>
                      <a:lnTo>
                        <a:pt x="15" y="0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0" y="10"/>
                      </a:lnTo>
                      <a:lnTo>
                        <a:pt x="3" y="22"/>
                      </a:lnTo>
                      <a:lnTo>
                        <a:pt x="11" y="29"/>
                      </a:lnTo>
                      <a:lnTo>
                        <a:pt x="19" y="19"/>
                      </a:lnTo>
                      <a:lnTo>
                        <a:pt x="22" y="8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64" name="Freeform 14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825218B-5089-475F-8EEA-DC5C18401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5599" y="4351638"/>
                  <a:ext cx="28575" cy="15875"/>
                </a:xfrm>
                <a:custGeom>
                  <a:avLst/>
                  <a:gdLst>
                    <a:gd name="T0" fmla="*/ 0 w 18"/>
                    <a:gd name="T1" fmla="*/ 5 h 10"/>
                    <a:gd name="T2" fmla="*/ 8 w 18"/>
                    <a:gd name="T3" fmla="*/ 10 h 10"/>
                    <a:gd name="T4" fmla="*/ 18 w 18"/>
                    <a:gd name="T5" fmla="*/ 7 h 10"/>
                    <a:gd name="T6" fmla="*/ 6 w 18"/>
                    <a:gd name="T7" fmla="*/ 0 h 10"/>
                    <a:gd name="T8" fmla="*/ 6 w 18"/>
                    <a:gd name="T9" fmla="*/ 0 h 10"/>
                    <a:gd name="T10" fmla="*/ 0 w 18"/>
                    <a:gd name="T11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" h="10">
                      <a:moveTo>
                        <a:pt x="0" y="5"/>
                      </a:moveTo>
                      <a:lnTo>
                        <a:pt x="8" y="10"/>
                      </a:lnTo>
                      <a:lnTo>
                        <a:pt x="18" y="7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3175">
                  <a:solidFill>
                    <a:sysClr val="windowText" lastClr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53" name="Freeform 14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9CF601C-692D-41E3-BDA9-5C7A607D3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249" y="4064301"/>
                <a:ext cx="1601788" cy="3597275"/>
              </a:xfrm>
              <a:custGeom>
                <a:avLst/>
                <a:gdLst>
                  <a:gd name="T0" fmla="*/ 603 w 694"/>
                  <a:gd name="T1" fmla="*/ 588 h 1557"/>
                  <a:gd name="T2" fmla="*/ 604 w 694"/>
                  <a:gd name="T3" fmla="*/ 657 h 1557"/>
                  <a:gd name="T4" fmla="*/ 621 w 694"/>
                  <a:gd name="T5" fmla="*/ 741 h 1557"/>
                  <a:gd name="T6" fmla="*/ 649 w 694"/>
                  <a:gd name="T7" fmla="*/ 775 h 1557"/>
                  <a:gd name="T8" fmla="*/ 685 w 694"/>
                  <a:gd name="T9" fmla="*/ 796 h 1557"/>
                  <a:gd name="T10" fmla="*/ 655 w 694"/>
                  <a:gd name="T11" fmla="*/ 864 h 1557"/>
                  <a:gd name="T12" fmla="*/ 660 w 694"/>
                  <a:gd name="T13" fmla="*/ 939 h 1557"/>
                  <a:gd name="T14" fmla="*/ 644 w 694"/>
                  <a:gd name="T15" fmla="*/ 1012 h 1557"/>
                  <a:gd name="T16" fmla="*/ 658 w 694"/>
                  <a:gd name="T17" fmla="*/ 1060 h 1557"/>
                  <a:gd name="T18" fmla="*/ 664 w 694"/>
                  <a:gd name="T19" fmla="*/ 1119 h 1557"/>
                  <a:gd name="T20" fmla="*/ 597 w 694"/>
                  <a:gd name="T21" fmla="*/ 1097 h 1557"/>
                  <a:gd name="T22" fmla="*/ 567 w 694"/>
                  <a:gd name="T23" fmla="*/ 1202 h 1557"/>
                  <a:gd name="T24" fmla="*/ 483 w 694"/>
                  <a:gd name="T25" fmla="*/ 1197 h 1557"/>
                  <a:gd name="T26" fmla="*/ 467 w 694"/>
                  <a:gd name="T27" fmla="*/ 1285 h 1557"/>
                  <a:gd name="T28" fmla="*/ 447 w 694"/>
                  <a:gd name="T29" fmla="*/ 1361 h 1557"/>
                  <a:gd name="T30" fmla="*/ 429 w 694"/>
                  <a:gd name="T31" fmla="*/ 1413 h 1557"/>
                  <a:gd name="T32" fmla="*/ 395 w 694"/>
                  <a:gd name="T33" fmla="*/ 1458 h 1557"/>
                  <a:gd name="T34" fmla="*/ 325 w 694"/>
                  <a:gd name="T35" fmla="*/ 1551 h 1557"/>
                  <a:gd name="T36" fmla="*/ 256 w 694"/>
                  <a:gd name="T37" fmla="*/ 1512 h 1557"/>
                  <a:gd name="T38" fmla="*/ 275 w 694"/>
                  <a:gd name="T39" fmla="*/ 1420 h 1557"/>
                  <a:gd name="T40" fmla="*/ 206 w 694"/>
                  <a:gd name="T41" fmla="*/ 1370 h 1557"/>
                  <a:gd name="T42" fmla="*/ 183 w 694"/>
                  <a:gd name="T43" fmla="*/ 1287 h 1557"/>
                  <a:gd name="T44" fmla="*/ 177 w 694"/>
                  <a:gd name="T45" fmla="*/ 1199 h 1557"/>
                  <a:gd name="T46" fmla="*/ 149 w 694"/>
                  <a:gd name="T47" fmla="*/ 1099 h 1557"/>
                  <a:gd name="T48" fmla="*/ 66 w 694"/>
                  <a:gd name="T49" fmla="*/ 1030 h 1557"/>
                  <a:gd name="T50" fmla="*/ 100 w 694"/>
                  <a:gd name="T51" fmla="*/ 927 h 1557"/>
                  <a:gd name="T52" fmla="*/ 121 w 694"/>
                  <a:gd name="T53" fmla="*/ 827 h 1557"/>
                  <a:gd name="T54" fmla="*/ 93 w 694"/>
                  <a:gd name="T55" fmla="*/ 758 h 1557"/>
                  <a:gd name="T56" fmla="*/ 65 w 694"/>
                  <a:gd name="T57" fmla="*/ 693 h 1557"/>
                  <a:gd name="T58" fmla="*/ 44 w 694"/>
                  <a:gd name="T59" fmla="*/ 621 h 1557"/>
                  <a:gd name="T60" fmla="*/ 71 w 694"/>
                  <a:gd name="T61" fmla="*/ 564 h 1557"/>
                  <a:gd name="T62" fmla="*/ 31 w 694"/>
                  <a:gd name="T63" fmla="*/ 530 h 1557"/>
                  <a:gd name="T64" fmla="*/ 22 w 694"/>
                  <a:gd name="T65" fmla="*/ 467 h 1557"/>
                  <a:gd name="T66" fmla="*/ 16 w 694"/>
                  <a:gd name="T67" fmla="*/ 398 h 1557"/>
                  <a:gd name="T68" fmla="*/ 17 w 694"/>
                  <a:gd name="T69" fmla="*/ 353 h 1557"/>
                  <a:gd name="T70" fmla="*/ 53 w 694"/>
                  <a:gd name="T71" fmla="*/ 370 h 1557"/>
                  <a:gd name="T72" fmla="*/ 61 w 694"/>
                  <a:gd name="T73" fmla="*/ 336 h 1557"/>
                  <a:gd name="T74" fmla="*/ 118 w 694"/>
                  <a:gd name="T75" fmla="*/ 273 h 1557"/>
                  <a:gd name="T76" fmla="*/ 159 w 694"/>
                  <a:gd name="T77" fmla="*/ 236 h 1557"/>
                  <a:gd name="T78" fmla="*/ 189 w 694"/>
                  <a:gd name="T79" fmla="*/ 195 h 1557"/>
                  <a:gd name="T80" fmla="*/ 261 w 694"/>
                  <a:gd name="T81" fmla="*/ 145 h 1557"/>
                  <a:gd name="T82" fmla="*/ 325 w 694"/>
                  <a:gd name="T83" fmla="*/ 109 h 1557"/>
                  <a:gd name="T84" fmla="*/ 371 w 694"/>
                  <a:gd name="T85" fmla="*/ 105 h 1557"/>
                  <a:gd name="T86" fmla="*/ 387 w 694"/>
                  <a:gd name="T87" fmla="*/ 55 h 1557"/>
                  <a:gd name="T88" fmla="*/ 439 w 694"/>
                  <a:gd name="T89" fmla="*/ 31 h 1557"/>
                  <a:gd name="T90" fmla="*/ 487 w 694"/>
                  <a:gd name="T91" fmla="*/ 71 h 1557"/>
                  <a:gd name="T92" fmla="*/ 552 w 694"/>
                  <a:gd name="T93" fmla="*/ 46 h 1557"/>
                  <a:gd name="T94" fmla="*/ 578 w 694"/>
                  <a:gd name="T95" fmla="*/ 93 h 1557"/>
                  <a:gd name="T96" fmla="*/ 558 w 694"/>
                  <a:gd name="T97" fmla="*/ 182 h 1557"/>
                  <a:gd name="T98" fmla="*/ 505 w 694"/>
                  <a:gd name="T99" fmla="*/ 285 h 1557"/>
                  <a:gd name="T100" fmla="*/ 570 w 694"/>
                  <a:gd name="T101" fmla="*/ 243 h 1557"/>
                  <a:gd name="T102" fmla="*/ 583 w 694"/>
                  <a:gd name="T103" fmla="*/ 220 h 1557"/>
                  <a:gd name="T104" fmla="*/ 600 w 694"/>
                  <a:gd name="T105" fmla="*/ 281 h 1557"/>
                  <a:gd name="T106" fmla="*/ 661 w 694"/>
                  <a:gd name="T107" fmla="*/ 362 h 1557"/>
                  <a:gd name="T108" fmla="*/ 616 w 694"/>
                  <a:gd name="T109" fmla="*/ 432 h 1557"/>
                  <a:gd name="T110" fmla="*/ 567 w 694"/>
                  <a:gd name="T111" fmla="*/ 490 h 1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4" h="1557">
                    <a:moveTo>
                      <a:pt x="567" y="490"/>
                    </a:moveTo>
                    <a:cubicBezTo>
                      <a:pt x="571" y="499"/>
                      <a:pt x="571" y="499"/>
                      <a:pt x="571" y="499"/>
                    </a:cubicBezTo>
                    <a:cubicBezTo>
                      <a:pt x="576" y="511"/>
                      <a:pt x="576" y="511"/>
                      <a:pt x="576" y="511"/>
                    </a:cubicBezTo>
                    <a:cubicBezTo>
                      <a:pt x="587" y="519"/>
                      <a:pt x="587" y="519"/>
                      <a:pt x="587" y="519"/>
                    </a:cubicBezTo>
                    <a:cubicBezTo>
                      <a:pt x="589" y="541"/>
                      <a:pt x="589" y="541"/>
                      <a:pt x="589" y="541"/>
                    </a:cubicBezTo>
                    <a:cubicBezTo>
                      <a:pt x="600" y="562"/>
                      <a:pt x="600" y="562"/>
                      <a:pt x="600" y="562"/>
                    </a:cubicBezTo>
                    <a:cubicBezTo>
                      <a:pt x="600" y="571"/>
                      <a:pt x="600" y="571"/>
                      <a:pt x="600" y="571"/>
                    </a:cubicBezTo>
                    <a:cubicBezTo>
                      <a:pt x="603" y="588"/>
                      <a:pt x="603" y="588"/>
                      <a:pt x="603" y="588"/>
                    </a:cubicBezTo>
                    <a:cubicBezTo>
                      <a:pt x="607" y="614"/>
                      <a:pt x="607" y="614"/>
                      <a:pt x="607" y="614"/>
                    </a:cubicBezTo>
                    <a:cubicBezTo>
                      <a:pt x="597" y="616"/>
                      <a:pt x="597" y="616"/>
                      <a:pt x="597" y="616"/>
                    </a:cubicBezTo>
                    <a:cubicBezTo>
                      <a:pt x="590" y="627"/>
                      <a:pt x="590" y="627"/>
                      <a:pt x="590" y="627"/>
                    </a:cubicBezTo>
                    <a:cubicBezTo>
                      <a:pt x="584" y="634"/>
                      <a:pt x="584" y="634"/>
                      <a:pt x="584" y="634"/>
                    </a:cubicBezTo>
                    <a:cubicBezTo>
                      <a:pt x="588" y="645"/>
                      <a:pt x="588" y="645"/>
                      <a:pt x="588" y="645"/>
                    </a:cubicBezTo>
                    <a:cubicBezTo>
                      <a:pt x="591" y="641"/>
                      <a:pt x="591" y="641"/>
                      <a:pt x="591" y="641"/>
                    </a:cubicBezTo>
                    <a:cubicBezTo>
                      <a:pt x="604" y="646"/>
                      <a:pt x="604" y="646"/>
                      <a:pt x="604" y="646"/>
                    </a:cubicBezTo>
                    <a:cubicBezTo>
                      <a:pt x="604" y="657"/>
                      <a:pt x="604" y="657"/>
                      <a:pt x="604" y="657"/>
                    </a:cubicBezTo>
                    <a:cubicBezTo>
                      <a:pt x="609" y="661"/>
                      <a:pt x="609" y="661"/>
                      <a:pt x="609" y="661"/>
                    </a:cubicBezTo>
                    <a:cubicBezTo>
                      <a:pt x="604" y="666"/>
                      <a:pt x="604" y="666"/>
                      <a:pt x="604" y="666"/>
                    </a:cubicBezTo>
                    <a:cubicBezTo>
                      <a:pt x="604" y="677"/>
                      <a:pt x="604" y="677"/>
                      <a:pt x="604" y="677"/>
                    </a:cubicBezTo>
                    <a:cubicBezTo>
                      <a:pt x="616" y="684"/>
                      <a:pt x="616" y="684"/>
                      <a:pt x="616" y="684"/>
                    </a:cubicBezTo>
                    <a:cubicBezTo>
                      <a:pt x="619" y="702"/>
                      <a:pt x="619" y="702"/>
                      <a:pt x="619" y="702"/>
                    </a:cubicBezTo>
                    <a:cubicBezTo>
                      <a:pt x="633" y="716"/>
                      <a:pt x="633" y="716"/>
                      <a:pt x="633" y="716"/>
                    </a:cubicBezTo>
                    <a:cubicBezTo>
                      <a:pt x="628" y="728"/>
                      <a:pt x="628" y="728"/>
                      <a:pt x="628" y="728"/>
                    </a:cubicBezTo>
                    <a:cubicBezTo>
                      <a:pt x="621" y="741"/>
                      <a:pt x="621" y="741"/>
                      <a:pt x="621" y="741"/>
                    </a:cubicBezTo>
                    <a:cubicBezTo>
                      <a:pt x="624" y="751"/>
                      <a:pt x="624" y="751"/>
                      <a:pt x="624" y="751"/>
                    </a:cubicBezTo>
                    <a:cubicBezTo>
                      <a:pt x="624" y="760"/>
                      <a:pt x="624" y="760"/>
                      <a:pt x="624" y="760"/>
                    </a:cubicBezTo>
                    <a:cubicBezTo>
                      <a:pt x="620" y="764"/>
                      <a:pt x="620" y="764"/>
                      <a:pt x="620" y="764"/>
                    </a:cubicBezTo>
                    <a:cubicBezTo>
                      <a:pt x="620" y="777"/>
                      <a:pt x="620" y="777"/>
                      <a:pt x="620" y="777"/>
                    </a:cubicBezTo>
                    <a:cubicBezTo>
                      <a:pt x="627" y="781"/>
                      <a:pt x="627" y="781"/>
                      <a:pt x="627" y="781"/>
                    </a:cubicBezTo>
                    <a:cubicBezTo>
                      <a:pt x="638" y="781"/>
                      <a:pt x="638" y="781"/>
                      <a:pt x="638" y="781"/>
                    </a:cubicBezTo>
                    <a:cubicBezTo>
                      <a:pt x="643" y="775"/>
                      <a:pt x="643" y="775"/>
                      <a:pt x="643" y="775"/>
                    </a:cubicBezTo>
                    <a:cubicBezTo>
                      <a:pt x="649" y="775"/>
                      <a:pt x="649" y="775"/>
                      <a:pt x="649" y="775"/>
                    </a:cubicBezTo>
                    <a:cubicBezTo>
                      <a:pt x="655" y="782"/>
                      <a:pt x="655" y="782"/>
                      <a:pt x="655" y="782"/>
                    </a:cubicBezTo>
                    <a:cubicBezTo>
                      <a:pt x="667" y="778"/>
                      <a:pt x="667" y="778"/>
                      <a:pt x="667" y="778"/>
                    </a:cubicBezTo>
                    <a:cubicBezTo>
                      <a:pt x="676" y="782"/>
                      <a:pt x="676" y="782"/>
                      <a:pt x="676" y="782"/>
                    </a:cubicBezTo>
                    <a:cubicBezTo>
                      <a:pt x="684" y="774"/>
                      <a:pt x="684" y="774"/>
                      <a:pt x="684" y="774"/>
                    </a:cubicBezTo>
                    <a:cubicBezTo>
                      <a:pt x="693" y="775"/>
                      <a:pt x="693" y="775"/>
                      <a:pt x="693" y="775"/>
                    </a:cubicBezTo>
                    <a:cubicBezTo>
                      <a:pt x="694" y="783"/>
                      <a:pt x="694" y="783"/>
                      <a:pt x="694" y="783"/>
                    </a:cubicBezTo>
                    <a:cubicBezTo>
                      <a:pt x="690" y="790"/>
                      <a:pt x="690" y="790"/>
                      <a:pt x="690" y="790"/>
                    </a:cubicBezTo>
                    <a:cubicBezTo>
                      <a:pt x="685" y="796"/>
                      <a:pt x="685" y="796"/>
                      <a:pt x="685" y="796"/>
                    </a:cubicBezTo>
                    <a:cubicBezTo>
                      <a:pt x="677" y="794"/>
                      <a:pt x="677" y="794"/>
                      <a:pt x="677" y="794"/>
                    </a:cubicBezTo>
                    <a:cubicBezTo>
                      <a:pt x="668" y="803"/>
                      <a:pt x="668" y="803"/>
                      <a:pt x="668" y="803"/>
                    </a:cubicBezTo>
                    <a:cubicBezTo>
                      <a:pt x="659" y="806"/>
                      <a:pt x="659" y="806"/>
                      <a:pt x="659" y="806"/>
                    </a:cubicBezTo>
                    <a:cubicBezTo>
                      <a:pt x="654" y="818"/>
                      <a:pt x="654" y="818"/>
                      <a:pt x="654" y="818"/>
                    </a:cubicBezTo>
                    <a:cubicBezTo>
                      <a:pt x="654" y="831"/>
                      <a:pt x="654" y="831"/>
                      <a:pt x="654" y="831"/>
                    </a:cubicBezTo>
                    <a:cubicBezTo>
                      <a:pt x="658" y="844"/>
                      <a:pt x="658" y="844"/>
                      <a:pt x="658" y="844"/>
                    </a:cubicBezTo>
                    <a:cubicBezTo>
                      <a:pt x="655" y="855"/>
                      <a:pt x="655" y="855"/>
                      <a:pt x="655" y="855"/>
                    </a:cubicBezTo>
                    <a:cubicBezTo>
                      <a:pt x="655" y="864"/>
                      <a:pt x="655" y="864"/>
                      <a:pt x="655" y="864"/>
                    </a:cubicBezTo>
                    <a:cubicBezTo>
                      <a:pt x="666" y="876"/>
                      <a:pt x="666" y="876"/>
                      <a:pt x="666" y="876"/>
                    </a:cubicBezTo>
                    <a:cubicBezTo>
                      <a:pt x="673" y="883"/>
                      <a:pt x="673" y="883"/>
                      <a:pt x="673" y="883"/>
                    </a:cubicBezTo>
                    <a:cubicBezTo>
                      <a:pt x="670" y="893"/>
                      <a:pt x="670" y="893"/>
                      <a:pt x="670" y="893"/>
                    </a:cubicBezTo>
                    <a:cubicBezTo>
                      <a:pt x="665" y="901"/>
                      <a:pt x="665" y="901"/>
                      <a:pt x="665" y="901"/>
                    </a:cubicBezTo>
                    <a:cubicBezTo>
                      <a:pt x="674" y="909"/>
                      <a:pt x="674" y="909"/>
                      <a:pt x="674" y="909"/>
                    </a:cubicBezTo>
                    <a:cubicBezTo>
                      <a:pt x="666" y="917"/>
                      <a:pt x="666" y="917"/>
                      <a:pt x="666" y="917"/>
                    </a:cubicBezTo>
                    <a:cubicBezTo>
                      <a:pt x="660" y="922"/>
                      <a:pt x="660" y="922"/>
                      <a:pt x="660" y="922"/>
                    </a:cubicBezTo>
                    <a:cubicBezTo>
                      <a:pt x="660" y="939"/>
                      <a:pt x="660" y="939"/>
                      <a:pt x="660" y="939"/>
                    </a:cubicBezTo>
                    <a:cubicBezTo>
                      <a:pt x="653" y="944"/>
                      <a:pt x="653" y="944"/>
                      <a:pt x="653" y="944"/>
                    </a:cubicBezTo>
                    <a:cubicBezTo>
                      <a:pt x="650" y="956"/>
                      <a:pt x="650" y="956"/>
                      <a:pt x="650" y="956"/>
                    </a:cubicBezTo>
                    <a:cubicBezTo>
                      <a:pt x="638" y="960"/>
                      <a:pt x="638" y="960"/>
                      <a:pt x="638" y="960"/>
                    </a:cubicBezTo>
                    <a:cubicBezTo>
                      <a:pt x="641" y="976"/>
                      <a:pt x="641" y="976"/>
                      <a:pt x="641" y="976"/>
                    </a:cubicBezTo>
                    <a:cubicBezTo>
                      <a:pt x="636" y="981"/>
                      <a:pt x="636" y="981"/>
                      <a:pt x="636" y="981"/>
                    </a:cubicBezTo>
                    <a:cubicBezTo>
                      <a:pt x="634" y="996"/>
                      <a:pt x="634" y="996"/>
                      <a:pt x="634" y="996"/>
                    </a:cubicBezTo>
                    <a:cubicBezTo>
                      <a:pt x="637" y="1009"/>
                      <a:pt x="637" y="1009"/>
                      <a:pt x="637" y="1009"/>
                    </a:cubicBezTo>
                    <a:cubicBezTo>
                      <a:pt x="644" y="1012"/>
                      <a:pt x="644" y="1012"/>
                      <a:pt x="644" y="1012"/>
                    </a:cubicBezTo>
                    <a:cubicBezTo>
                      <a:pt x="655" y="1024"/>
                      <a:pt x="655" y="1024"/>
                      <a:pt x="655" y="1024"/>
                    </a:cubicBezTo>
                    <a:cubicBezTo>
                      <a:pt x="660" y="1019"/>
                      <a:pt x="660" y="1019"/>
                      <a:pt x="660" y="1019"/>
                    </a:cubicBezTo>
                    <a:cubicBezTo>
                      <a:pt x="670" y="1023"/>
                      <a:pt x="670" y="1023"/>
                      <a:pt x="670" y="1023"/>
                    </a:cubicBezTo>
                    <a:cubicBezTo>
                      <a:pt x="670" y="1035"/>
                      <a:pt x="670" y="1035"/>
                      <a:pt x="670" y="1035"/>
                    </a:cubicBezTo>
                    <a:cubicBezTo>
                      <a:pt x="674" y="1045"/>
                      <a:pt x="674" y="1045"/>
                      <a:pt x="674" y="1045"/>
                    </a:cubicBezTo>
                    <a:cubicBezTo>
                      <a:pt x="667" y="1044"/>
                      <a:pt x="667" y="1044"/>
                      <a:pt x="667" y="1044"/>
                    </a:cubicBezTo>
                    <a:cubicBezTo>
                      <a:pt x="662" y="1053"/>
                      <a:pt x="662" y="1053"/>
                      <a:pt x="662" y="1053"/>
                    </a:cubicBezTo>
                    <a:cubicBezTo>
                      <a:pt x="658" y="1060"/>
                      <a:pt x="658" y="1060"/>
                      <a:pt x="658" y="1060"/>
                    </a:cubicBezTo>
                    <a:cubicBezTo>
                      <a:pt x="660" y="1067"/>
                      <a:pt x="660" y="1067"/>
                      <a:pt x="660" y="1067"/>
                    </a:cubicBezTo>
                    <a:cubicBezTo>
                      <a:pt x="671" y="1067"/>
                      <a:pt x="671" y="1067"/>
                      <a:pt x="671" y="1067"/>
                    </a:cubicBezTo>
                    <a:cubicBezTo>
                      <a:pt x="676" y="1077"/>
                      <a:pt x="676" y="1077"/>
                      <a:pt x="676" y="1077"/>
                    </a:cubicBezTo>
                    <a:cubicBezTo>
                      <a:pt x="679" y="1087"/>
                      <a:pt x="679" y="1087"/>
                      <a:pt x="679" y="1087"/>
                    </a:cubicBezTo>
                    <a:cubicBezTo>
                      <a:pt x="673" y="1093"/>
                      <a:pt x="673" y="1093"/>
                      <a:pt x="673" y="1093"/>
                    </a:cubicBezTo>
                    <a:cubicBezTo>
                      <a:pt x="667" y="1103"/>
                      <a:pt x="667" y="1103"/>
                      <a:pt x="667" y="1103"/>
                    </a:cubicBezTo>
                    <a:cubicBezTo>
                      <a:pt x="667" y="1112"/>
                      <a:pt x="667" y="1112"/>
                      <a:pt x="667" y="1112"/>
                    </a:cubicBezTo>
                    <a:cubicBezTo>
                      <a:pt x="664" y="1119"/>
                      <a:pt x="664" y="1119"/>
                      <a:pt x="664" y="1119"/>
                    </a:cubicBezTo>
                    <a:cubicBezTo>
                      <a:pt x="654" y="1119"/>
                      <a:pt x="654" y="1119"/>
                      <a:pt x="654" y="1119"/>
                    </a:cubicBezTo>
                    <a:cubicBezTo>
                      <a:pt x="646" y="1111"/>
                      <a:pt x="646" y="1111"/>
                      <a:pt x="646" y="1111"/>
                    </a:cubicBezTo>
                    <a:cubicBezTo>
                      <a:pt x="634" y="1111"/>
                      <a:pt x="634" y="1111"/>
                      <a:pt x="634" y="1111"/>
                    </a:cubicBezTo>
                    <a:cubicBezTo>
                      <a:pt x="630" y="1103"/>
                      <a:pt x="630" y="1103"/>
                      <a:pt x="630" y="1103"/>
                    </a:cubicBezTo>
                    <a:cubicBezTo>
                      <a:pt x="620" y="1099"/>
                      <a:pt x="620" y="1099"/>
                      <a:pt x="620" y="1099"/>
                    </a:cubicBezTo>
                    <a:cubicBezTo>
                      <a:pt x="617" y="1092"/>
                      <a:pt x="617" y="1092"/>
                      <a:pt x="617" y="1092"/>
                    </a:cubicBezTo>
                    <a:cubicBezTo>
                      <a:pt x="609" y="1090"/>
                      <a:pt x="609" y="1090"/>
                      <a:pt x="609" y="1090"/>
                    </a:cubicBezTo>
                    <a:cubicBezTo>
                      <a:pt x="597" y="1097"/>
                      <a:pt x="597" y="1097"/>
                      <a:pt x="597" y="1097"/>
                    </a:cubicBezTo>
                    <a:cubicBezTo>
                      <a:pt x="594" y="1110"/>
                      <a:pt x="594" y="1110"/>
                      <a:pt x="594" y="1110"/>
                    </a:cubicBezTo>
                    <a:cubicBezTo>
                      <a:pt x="600" y="1124"/>
                      <a:pt x="600" y="1124"/>
                      <a:pt x="600" y="1124"/>
                    </a:cubicBezTo>
                    <a:cubicBezTo>
                      <a:pt x="591" y="1137"/>
                      <a:pt x="591" y="1137"/>
                      <a:pt x="591" y="1137"/>
                    </a:cubicBezTo>
                    <a:cubicBezTo>
                      <a:pt x="577" y="1152"/>
                      <a:pt x="577" y="1152"/>
                      <a:pt x="577" y="1152"/>
                    </a:cubicBezTo>
                    <a:cubicBezTo>
                      <a:pt x="567" y="1166"/>
                      <a:pt x="567" y="1166"/>
                      <a:pt x="567" y="1166"/>
                    </a:cubicBezTo>
                    <a:cubicBezTo>
                      <a:pt x="563" y="1180"/>
                      <a:pt x="563" y="1180"/>
                      <a:pt x="563" y="1180"/>
                    </a:cubicBezTo>
                    <a:cubicBezTo>
                      <a:pt x="558" y="1193"/>
                      <a:pt x="558" y="1193"/>
                      <a:pt x="558" y="1193"/>
                    </a:cubicBezTo>
                    <a:cubicBezTo>
                      <a:pt x="567" y="1202"/>
                      <a:pt x="567" y="1202"/>
                      <a:pt x="567" y="1202"/>
                    </a:cubicBezTo>
                    <a:cubicBezTo>
                      <a:pt x="558" y="1208"/>
                      <a:pt x="558" y="1208"/>
                      <a:pt x="558" y="1208"/>
                    </a:cubicBezTo>
                    <a:cubicBezTo>
                      <a:pt x="545" y="1200"/>
                      <a:pt x="545" y="1200"/>
                      <a:pt x="545" y="1200"/>
                    </a:cubicBezTo>
                    <a:cubicBezTo>
                      <a:pt x="539" y="1184"/>
                      <a:pt x="539" y="1184"/>
                      <a:pt x="539" y="1184"/>
                    </a:cubicBezTo>
                    <a:cubicBezTo>
                      <a:pt x="528" y="1173"/>
                      <a:pt x="528" y="1173"/>
                      <a:pt x="528" y="1173"/>
                    </a:cubicBezTo>
                    <a:cubicBezTo>
                      <a:pt x="518" y="1179"/>
                      <a:pt x="518" y="1179"/>
                      <a:pt x="518" y="1179"/>
                    </a:cubicBezTo>
                    <a:cubicBezTo>
                      <a:pt x="513" y="1193"/>
                      <a:pt x="513" y="1193"/>
                      <a:pt x="513" y="1193"/>
                    </a:cubicBezTo>
                    <a:cubicBezTo>
                      <a:pt x="497" y="1199"/>
                      <a:pt x="497" y="1199"/>
                      <a:pt x="497" y="1199"/>
                    </a:cubicBezTo>
                    <a:cubicBezTo>
                      <a:pt x="483" y="1197"/>
                      <a:pt x="483" y="1197"/>
                      <a:pt x="483" y="1197"/>
                    </a:cubicBezTo>
                    <a:cubicBezTo>
                      <a:pt x="469" y="1200"/>
                      <a:pt x="469" y="1200"/>
                      <a:pt x="469" y="1200"/>
                    </a:cubicBezTo>
                    <a:cubicBezTo>
                      <a:pt x="469" y="1220"/>
                      <a:pt x="469" y="1220"/>
                      <a:pt x="469" y="1220"/>
                    </a:cubicBezTo>
                    <a:cubicBezTo>
                      <a:pt x="461" y="1228"/>
                      <a:pt x="461" y="1228"/>
                      <a:pt x="461" y="1228"/>
                    </a:cubicBezTo>
                    <a:cubicBezTo>
                      <a:pt x="461" y="1247"/>
                      <a:pt x="461" y="1247"/>
                      <a:pt x="461" y="1247"/>
                    </a:cubicBezTo>
                    <a:cubicBezTo>
                      <a:pt x="470" y="1256"/>
                      <a:pt x="470" y="1256"/>
                      <a:pt x="470" y="1256"/>
                    </a:cubicBezTo>
                    <a:cubicBezTo>
                      <a:pt x="477" y="1271"/>
                      <a:pt x="477" y="1271"/>
                      <a:pt x="477" y="1271"/>
                    </a:cubicBezTo>
                    <a:cubicBezTo>
                      <a:pt x="477" y="1280"/>
                      <a:pt x="477" y="1280"/>
                      <a:pt x="477" y="1280"/>
                    </a:cubicBezTo>
                    <a:cubicBezTo>
                      <a:pt x="467" y="1285"/>
                      <a:pt x="467" y="1285"/>
                      <a:pt x="467" y="1285"/>
                    </a:cubicBezTo>
                    <a:cubicBezTo>
                      <a:pt x="462" y="1297"/>
                      <a:pt x="462" y="1297"/>
                      <a:pt x="462" y="1297"/>
                    </a:cubicBezTo>
                    <a:cubicBezTo>
                      <a:pt x="452" y="1297"/>
                      <a:pt x="452" y="1297"/>
                      <a:pt x="452" y="1297"/>
                    </a:cubicBezTo>
                    <a:cubicBezTo>
                      <a:pt x="449" y="1310"/>
                      <a:pt x="449" y="1310"/>
                      <a:pt x="449" y="1310"/>
                    </a:cubicBezTo>
                    <a:cubicBezTo>
                      <a:pt x="445" y="1321"/>
                      <a:pt x="445" y="1321"/>
                      <a:pt x="445" y="1321"/>
                    </a:cubicBezTo>
                    <a:cubicBezTo>
                      <a:pt x="452" y="1331"/>
                      <a:pt x="452" y="1331"/>
                      <a:pt x="452" y="1331"/>
                    </a:cubicBezTo>
                    <a:cubicBezTo>
                      <a:pt x="452" y="1342"/>
                      <a:pt x="452" y="1342"/>
                      <a:pt x="452" y="1342"/>
                    </a:cubicBezTo>
                    <a:cubicBezTo>
                      <a:pt x="447" y="1346"/>
                      <a:pt x="447" y="1346"/>
                      <a:pt x="447" y="1346"/>
                    </a:cubicBezTo>
                    <a:cubicBezTo>
                      <a:pt x="447" y="1361"/>
                      <a:pt x="447" y="1361"/>
                      <a:pt x="447" y="1361"/>
                    </a:cubicBezTo>
                    <a:cubicBezTo>
                      <a:pt x="450" y="1370"/>
                      <a:pt x="450" y="1370"/>
                      <a:pt x="450" y="1370"/>
                    </a:cubicBezTo>
                    <a:cubicBezTo>
                      <a:pt x="445" y="1378"/>
                      <a:pt x="445" y="1378"/>
                      <a:pt x="445" y="1378"/>
                    </a:cubicBezTo>
                    <a:cubicBezTo>
                      <a:pt x="447" y="1389"/>
                      <a:pt x="447" y="1389"/>
                      <a:pt x="447" y="1389"/>
                    </a:cubicBezTo>
                    <a:cubicBezTo>
                      <a:pt x="427" y="1390"/>
                      <a:pt x="427" y="1390"/>
                      <a:pt x="427" y="1390"/>
                    </a:cubicBezTo>
                    <a:cubicBezTo>
                      <a:pt x="427" y="1398"/>
                      <a:pt x="427" y="1398"/>
                      <a:pt x="427" y="1398"/>
                    </a:cubicBezTo>
                    <a:cubicBezTo>
                      <a:pt x="419" y="1397"/>
                      <a:pt x="419" y="1397"/>
                      <a:pt x="419" y="1397"/>
                    </a:cubicBezTo>
                    <a:cubicBezTo>
                      <a:pt x="416" y="1405"/>
                      <a:pt x="416" y="1405"/>
                      <a:pt x="416" y="1405"/>
                    </a:cubicBezTo>
                    <a:cubicBezTo>
                      <a:pt x="429" y="1413"/>
                      <a:pt x="429" y="1413"/>
                      <a:pt x="429" y="1413"/>
                    </a:cubicBezTo>
                    <a:cubicBezTo>
                      <a:pt x="448" y="1432"/>
                      <a:pt x="448" y="1432"/>
                      <a:pt x="448" y="1432"/>
                    </a:cubicBezTo>
                    <a:cubicBezTo>
                      <a:pt x="457" y="1437"/>
                      <a:pt x="457" y="1437"/>
                      <a:pt x="457" y="1437"/>
                    </a:cubicBezTo>
                    <a:cubicBezTo>
                      <a:pt x="453" y="1446"/>
                      <a:pt x="453" y="1446"/>
                      <a:pt x="453" y="1446"/>
                    </a:cubicBezTo>
                    <a:cubicBezTo>
                      <a:pt x="446" y="1443"/>
                      <a:pt x="446" y="1443"/>
                      <a:pt x="446" y="1443"/>
                    </a:cubicBezTo>
                    <a:cubicBezTo>
                      <a:pt x="440" y="1449"/>
                      <a:pt x="440" y="1449"/>
                      <a:pt x="440" y="1449"/>
                    </a:cubicBezTo>
                    <a:cubicBezTo>
                      <a:pt x="425" y="1448"/>
                      <a:pt x="425" y="1448"/>
                      <a:pt x="425" y="1448"/>
                    </a:cubicBezTo>
                    <a:cubicBezTo>
                      <a:pt x="412" y="1461"/>
                      <a:pt x="412" y="1461"/>
                      <a:pt x="412" y="1461"/>
                    </a:cubicBezTo>
                    <a:cubicBezTo>
                      <a:pt x="395" y="1458"/>
                      <a:pt x="395" y="1458"/>
                      <a:pt x="395" y="1458"/>
                    </a:cubicBezTo>
                    <a:cubicBezTo>
                      <a:pt x="388" y="1464"/>
                      <a:pt x="388" y="1464"/>
                      <a:pt x="388" y="1464"/>
                    </a:cubicBezTo>
                    <a:cubicBezTo>
                      <a:pt x="384" y="1488"/>
                      <a:pt x="384" y="1488"/>
                      <a:pt x="384" y="1488"/>
                    </a:cubicBezTo>
                    <a:cubicBezTo>
                      <a:pt x="369" y="1492"/>
                      <a:pt x="369" y="1492"/>
                      <a:pt x="369" y="1492"/>
                    </a:cubicBezTo>
                    <a:cubicBezTo>
                      <a:pt x="369" y="1503"/>
                      <a:pt x="369" y="1503"/>
                      <a:pt x="369" y="1503"/>
                    </a:cubicBezTo>
                    <a:cubicBezTo>
                      <a:pt x="359" y="1513"/>
                      <a:pt x="359" y="1513"/>
                      <a:pt x="359" y="1513"/>
                    </a:cubicBezTo>
                    <a:cubicBezTo>
                      <a:pt x="359" y="1530"/>
                      <a:pt x="359" y="1530"/>
                      <a:pt x="359" y="1530"/>
                    </a:cubicBezTo>
                    <a:cubicBezTo>
                      <a:pt x="345" y="1534"/>
                      <a:pt x="345" y="1534"/>
                      <a:pt x="345" y="1534"/>
                    </a:cubicBezTo>
                    <a:cubicBezTo>
                      <a:pt x="325" y="1551"/>
                      <a:pt x="325" y="1551"/>
                      <a:pt x="325" y="1551"/>
                    </a:cubicBezTo>
                    <a:cubicBezTo>
                      <a:pt x="311" y="1557"/>
                      <a:pt x="311" y="1557"/>
                      <a:pt x="311" y="1557"/>
                    </a:cubicBezTo>
                    <a:cubicBezTo>
                      <a:pt x="301" y="1557"/>
                      <a:pt x="301" y="1557"/>
                      <a:pt x="301" y="1557"/>
                    </a:cubicBezTo>
                    <a:cubicBezTo>
                      <a:pt x="287" y="1550"/>
                      <a:pt x="287" y="1550"/>
                      <a:pt x="287" y="1550"/>
                    </a:cubicBezTo>
                    <a:cubicBezTo>
                      <a:pt x="272" y="1550"/>
                      <a:pt x="272" y="1550"/>
                      <a:pt x="272" y="1550"/>
                    </a:cubicBezTo>
                    <a:cubicBezTo>
                      <a:pt x="257" y="1545"/>
                      <a:pt x="257" y="1545"/>
                      <a:pt x="257" y="1545"/>
                    </a:cubicBezTo>
                    <a:cubicBezTo>
                      <a:pt x="245" y="1533"/>
                      <a:pt x="245" y="1533"/>
                      <a:pt x="245" y="1533"/>
                    </a:cubicBezTo>
                    <a:cubicBezTo>
                      <a:pt x="250" y="1527"/>
                      <a:pt x="250" y="1527"/>
                      <a:pt x="250" y="1527"/>
                    </a:cubicBezTo>
                    <a:cubicBezTo>
                      <a:pt x="256" y="1512"/>
                      <a:pt x="256" y="1512"/>
                      <a:pt x="256" y="1512"/>
                    </a:cubicBezTo>
                    <a:cubicBezTo>
                      <a:pt x="268" y="1506"/>
                      <a:pt x="268" y="1506"/>
                      <a:pt x="268" y="1506"/>
                    </a:cubicBezTo>
                    <a:cubicBezTo>
                      <a:pt x="279" y="1495"/>
                      <a:pt x="279" y="1495"/>
                      <a:pt x="279" y="1495"/>
                    </a:cubicBezTo>
                    <a:cubicBezTo>
                      <a:pt x="278" y="1482"/>
                      <a:pt x="278" y="1482"/>
                      <a:pt x="278" y="1482"/>
                    </a:cubicBezTo>
                    <a:cubicBezTo>
                      <a:pt x="289" y="1471"/>
                      <a:pt x="289" y="1471"/>
                      <a:pt x="289" y="1471"/>
                    </a:cubicBezTo>
                    <a:cubicBezTo>
                      <a:pt x="293" y="1457"/>
                      <a:pt x="293" y="1457"/>
                      <a:pt x="293" y="1457"/>
                    </a:cubicBezTo>
                    <a:cubicBezTo>
                      <a:pt x="289" y="1446"/>
                      <a:pt x="289" y="1446"/>
                      <a:pt x="289" y="1446"/>
                    </a:cubicBezTo>
                    <a:cubicBezTo>
                      <a:pt x="289" y="1434"/>
                      <a:pt x="289" y="1434"/>
                      <a:pt x="289" y="1434"/>
                    </a:cubicBezTo>
                    <a:cubicBezTo>
                      <a:pt x="275" y="1420"/>
                      <a:pt x="275" y="1420"/>
                      <a:pt x="275" y="1420"/>
                    </a:cubicBezTo>
                    <a:cubicBezTo>
                      <a:pt x="271" y="1404"/>
                      <a:pt x="271" y="1404"/>
                      <a:pt x="271" y="1404"/>
                    </a:cubicBezTo>
                    <a:cubicBezTo>
                      <a:pt x="257" y="1390"/>
                      <a:pt x="257" y="1390"/>
                      <a:pt x="257" y="1390"/>
                    </a:cubicBezTo>
                    <a:cubicBezTo>
                      <a:pt x="262" y="1372"/>
                      <a:pt x="262" y="1372"/>
                      <a:pt x="262" y="1372"/>
                    </a:cubicBezTo>
                    <a:cubicBezTo>
                      <a:pt x="257" y="1364"/>
                      <a:pt x="257" y="1364"/>
                      <a:pt x="257" y="1364"/>
                    </a:cubicBezTo>
                    <a:cubicBezTo>
                      <a:pt x="245" y="1369"/>
                      <a:pt x="245" y="1369"/>
                      <a:pt x="245" y="1369"/>
                    </a:cubicBezTo>
                    <a:cubicBezTo>
                      <a:pt x="225" y="1367"/>
                      <a:pt x="225" y="1367"/>
                      <a:pt x="225" y="1367"/>
                    </a:cubicBezTo>
                    <a:cubicBezTo>
                      <a:pt x="219" y="1373"/>
                      <a:pt x="219" y="1373"/>
                      <a:pt x="219" y="1373"/>
                    </a:cubicBezTo>
                    <a:cubicBezTo>
                      <a:pt x="206" y="1370"/>
                      <a:pt x="206" y="1370"/>
                      <a:pt x="206" y="1370"/>
                    </a:cubicBezTo>
                    <a:cubicBezTo>
                      <a:pt x="193" y="1356"/>
                      <a:pt x="193" y="1356"/>
                      <a:pt x="193" y="1356"/>
                    </a:cubicBezTo>
                    <a:cubicBezTo>
                      <a:pt x="186" y="1343"/>
                      <a:pt x="186" y="1343"/>
                      <a:pt x="186" y="1343"/>
                    </a:cubicBezTo>
                    <a:cubicBezTo>
                      <a:pt x="198" y="1331"/>
                      <a:pt x="198" y="1331"/>
                      <a:pt x="198" y="1331"/>
                    </a:cubicBezTo>
                    <a:cubicBezTo>
                      <a:pt x="206" y="1328"/>
                      <a:pt x="206" y="1328"/>
                      <a:pt x="206" y="1328"/>
                    </a:cubicBezTo>
                    <a:cubicBezTo>
                      <a:pt x="205" y="1309"/>
                      <a:pt x="205" y="1309"/>
                      <a:pt x="205" y="1309"/>
                    </a:cubicBezTo>
                    <a:cubicBezTo>
                      <a:pt x="198" y="1295"/>
                      <a:pt x="198" y="1295"/>
                      <a:pt x="198" y="1295"/>
                    </a:cubicBezTo>
                    <a:cubicBezTo>
                      <a:pt x="189" y="1292"/>
                      <a:pt x="189" y="1292"/>
                      <a:pt x="189" y="1292"/>
                    </a:cubicBezTo>
                    <a:cubicBezTo>
                      <a:pt x="183" y="1287"/>
                      <a:pt x="183" y="1287"/>
                      <a:pt x="183" y="1287"/>
                    </a:cubicBezTo>
                    <a:cubicBezTo>
                      <a:pt x="181" y="1277"/>
                      <a:pt x="181" y="1277"/>
                      <a:pt x="181" y="1277"/>
                    </a:cubicBezTo>
                    <a:cubicBezTo>
                      <a:pt x="185" y="1263"/>
                      <a:pt x="185" y="1263"/>
                      <a:pt x="185" y="1263"/>
                    </a:cubicBezTo>
                    <a:cubicBezTo>
                      <a:pt x="185" y="1243"/>
                      <a:pt x="185" y="1243"/>
                      <a:pt x="185" y="1243"/>
                    </a:cubicBezTo>
                    <a:cubicBezTo>
                      <a:pt x="193" y="1227"/>
                      <a:pt x="193" y="1227"/>
                      <a:pt x="193" y="1227"/>
                    </a:cubicBezTo>
                    <a:cubicBezTo>
                      <a:pt x="208" y="1220"/>
                      <a:pt x="208" y="1220"/>
                      <a:pt x="208" y="1220"/>
                    </a:cubicBezTo>
                    <a:cubicBezTo>
                      <a:pt x="206" y="1205"/>
                      <a:pt x="206" y="1205"/>
                      <a:pt x="206" y="1205"/>
                    </a:cubicBezTo>
                    <a:cubicBezTo>
                      <a:pt x="188" y="1199"/>
                      <a:pt x="188" y="1199"/>
                      <a:pt x="188" y="1199"/>
                    </a:cubicBezTo>
                    <a:cubicBezTo>
                      <a:pt x="177" y="1199"/>
                      <a:pt x="177" y="1199"/>
                      <a:pt x="177" y="1199"/>
                    </a:cubicBezTo>
                    <a:cubicBezTo>
                      <a:pt x="173" y="1188"/>
                      <a:pt x="173" y="1188"/>
                      <a:pt x="173" y="1188"/>
                    </a:cubicBezTo>
                    <a:cubicBezTo>
                      <a:pt x="163" y="1172"/>
                      <a:pt x="163" y="1172"/>
                      <a:pt x="163" y="1172"/>
                    </a:cubicBezTo>
                    <a:cubicBezTo>
                      <a:pt x="170" y="1155"/>
                      <a:pt x="170" y="1155"/>
                      <a:pt x="170" y="1155"/>
                    </a:cubicBezTo>
                    <a:cubicBezTo>
                      <a:pt x="191" y="1132"/>
                      <a:pt x="191" y="1132"/>
                      <a:pt x="191" y="1132"/>
                    </a:cubicBezTo>
                    <a:cubicBezTo>
                      <a:pt x="185" y="1125"/>
                      <a:pt x="185" y="1125"/>
                      <a:pt x="185" y="1125"/>
                    </a:cubicBezTo>
                    <a:cubicBezTo>
                      <a:pt x="165" y="1127"/>
                      <a:pt x="165" y="1127"/>
                      <a:pt x="165" y="1127"/>
                    </a:cubicBezTo>
                    <a:cubicBezTo>
                      <a:pt x="161" y="1111"/>
                      <a:pt x="161" y="1111"/>
                      <a:pt x="161" y="1111"/>
                    </a:cubicBezTo>
                    <a:cubicBezTo>
                      <a:pt x="149" y="1099"/>
                      <a:pt x="149" y="1099"/>
                      <a:pt x="149" y="1099"/>
                    </a:cubicBezTo>
                    <a:cubicBezTo>
                      <a:pt x="141" y="1087"/>
                      <a:pt x="141" y="1087"/>
                      <a:pt x="141" y="1087"/>
                    </a:cubicBezTo>
                    <a:cubicBezTo>
                      <a:pt x="125" y="1083"/>
                      <a:pt x="125" y="1083"/>
                      <a:pt x="125" y="1083"/>
                    </a:cubicBezTo>
                    <a:cubicBezTo>
                      <a:pt x="103" y="1083"/>
                      <a:pt x="103" y="1083"/>
                      <a:pt x="103" y="1083"/>
                    </a:cubicBezTo>
                    <a:cubicBezTo>
                      <a:pt x="85" y="1087"/>
                      <a:pt x="85" y="1087"/>
                      <a:pt x="85" y="1087"/>
                    </a:cubicBezTo>
                    <a:cubicBezTo>
                      <a:pt x="71" y="1083"/>
                      <a:pt x="71" y="1083"/>
                      <a:pt x="71" y="1083"/>
                    </a:cubicBezTo>
                    <a:cubicBezTo>
                      <a:pt x="67" y="1069"/>
                      <a:pt x="67" y="1069"/>
                      <a:pt x="67" y="1069"/>
                    </a:cubicBezTo>
                    <a:cubicBezTo>
                      <a:pt x="79" y="1057"/>
                      <a:pt x="79" y="1057"/>
                      <a:pt x="79" y="1057"/>
                    </a:cubicBezTo>
                    <a:cubicBezTo>
                      <a:pt x="66" y="1030"/>
                      <a:pt x="66" y="1030"/>
                      <a:pt x="66" y="1030"/>
                    </a:cubicBezTo>
                    <a:cubicBezTo>
                      <a:pt x="81" y="1015"/>
                      <a:pt x="81" y="1015"/>
                      <a:pt x="81" y="1015"/>
                    </a:cubicBezTo>
                    <a:cubicBezTo>
                      <a:pt x="105" y="1005"/>
                      <a:pt x="105" y="1005"/>
                      <a:pt x="105" y="1005"/>
                    </a:cubicBezTo>
                    <a:cubicBezTo>
                      <a:pt x="115" y="989"/>
                      <a:pt x="115" y="989"/>
                      <a:pt x="115" y="989"/>
                    </a:cubicBezTo>
                    <a:cubicBezTo>
                      <a:pt x="96" y="980"/>
                      <a:pt x="96" y="980"/>
                      <a:pt x="96" y="980"/>
                    </a:cubicBezTo>
                    <a:cubicBezTo>
                      <a:pt x="79" y="969"/>
                      <a:pt x="79" y="969"/>
                      <a:pt x="79" y="969"/>
                    </a:cubicBezTo>
                    <a:cubicBezTo>
                      <a:pt x="79" y="949"/>
                      <a:pt x="79" y="949"/>
                      <a:pt x="79" y="949"/>
                    </a:cubicBezTo>
                    <a:cubicBezTo>
                      <a:pt x="94" y="933"/>
                      <a:pt x="94" y="933"/>
                      <a:pt x="94" y="933"/>
                    </a:cubicBezTo>
                    <a:cubicBezTo>
                      <a:pt x="100" y="927"/>
                      <a:pt x="100" y="927"/>
                      <a:pt x="100" y="927"/>
                    </a:cubicBezTo>
                    <a:cubicBezTo>
                      <a:pt x="101" y="912"/>
                      <a:pt x="101" y="912"/>
                      <a:pt x="101" y="912"/>
                    </a:cubicBezTo>
                    <a:cubicBezTo>
                      <a:pt x="111" y="903"/>
                      <a:pt x="111" y="903"/>
                      <a:pt x="111" y="903"/>
                    </a:cubicBezTo>
                    <a:cubicBezTo>
                      <a:pt x="111" y="886"/>
                      <a:pt x="111" y="886"/>
                      <a:pt x="111" y="886"/>
                    </a:cubicBezTo>
                    <a:cubicBezTo>
                      <a:pt x="101" y="872"/>
                      <a:pt x="101" y="872"/>
                      <a:pt x="101" y="872"/>
                    </a:cubicBezTo>
                    <a:cubicBezTo>
                      <a:pt x="107" y="859"/>
                      <a:pt x="107" y="859"/>
                      <a:pt x="107" y="859"/>
                    </a:cubicBezTo>
                    <a:cubicBezTo>
                      <a:pt x="117" y="847"/>
                      <a:pt x="117" y="847"/>
                      <a:pt x="117" y="847"/>
                    </a:cubicBezTo>
                    <a:cubicBezTo>
                      <a:pt x="126" y="838"/>
                      <a:pt x="126" y="838"/>
                      <a:pt x="126" y="838"/>
                    </a:cubicBezTo>
                    <a:cubicBezTo>
                      <a:pt x="121" y="827"/>
                      <a:pt x="121" y="827"/>
                      <a:pt x="121" y="827"/>
                    </a:cubicBezTo>
                    <a:cubicBezTo>
                      <a:pt x="124" y="813"/>
                      <a:pt x="124" y="813"/>
                      <a:pt x="124" y="813"/>
                    </a:cubicBezTo>
                    <a:cubicBezTo>
                      <a:pt x="121" y="797"/>
                      <a:pt x="121" y="797"/>
                      <a:pt x="121" y="797"/>
                    </a:cubicBezTo>
                    <a:cubicBezTo>
                      <a:pt x="114" y="805"/>
                      <a:pt x="114" y="805"/>
                      <a:pt x="114" y="805"/>
                    </a:cubicBezTo>
                    <a:cubicBezTo>
                      <a:pt x="106" y="797"/>
                      <a:pt x="106" y="797"/>
                      <a:pt x="106" y="797"/>
                    </a:cubicBezTo>
                    <a:cubicBezTo>
                      <a:pt x="91" y="794"/>
                      <a:pt x="91" y="794"/>
                      <a:pt x="91" y="794"/>
                    </a:cubicBezTo>
                    <a:cubicBezTo>
                      <a:pt x="87" y="780"/>
                      <a:pt x="87" y="780"/>
                      <a:pt x="87" y="780"/>
                    </a:cubicBezTo>
                    <a:cubicBezTo>
                      <a:pt x="94" y="773"/>
                      <a:pt x="94" y="773"/>
                      <a:pt x="94" y="773"/>
                    </a:cubicBezTo>
                    <a:cubicBezTo>
                      <a:pt x="93" y="758"/>
                      <a:pt x="93" y="758"/>
                      <a:pt x="93" y="758"/>
                    </a:cubicBezTo>
                    <a:cubicBezTo>
                      <a:pt x="87" y="746"/>
                      <a:pt x="87" y="746"/>
                      <a:pt x="87" y="746"/>
                    </a:cubicBezTo>
                    <a:cubicBezTo>
                      <a:pt x="79" y="738"/>
                      <a:pt x="79" y="738"/>
                      <a:pt x="79" y="738"/>
                    </a:cubicBezTo>
                    <a:cubicBezTo>
                      <a:pt x="71" y="738"/>
                      <a:pt x="71" y="738"/>
                      <a:pt x="71" y="738"/>
                    </a:cubicBezTo>
                    <a:cubicBezTo>
                      <a:pt x="63" y="725"/>
                      <a:pt x="63" y="725"/>
                      <a:pt x="63" y="725"/>
                    </a:cubicBezTo>
                    <a:cubicBezTo>
                      <a:pt x="69" y="720"/>
                      <a:pt x="69" y="720"/>
                      <a:pt x="69" y="720"/>
                    </a:cubicBezTo>
                    <a:cubicBezTo>
                      <a:pt x="69" y="708"/>
                      <a:pt x="69" y="708"/>
                      <a:pt x="69" y="708"/>
                    </a:cubicBezTo>
                    <a:cubicBezTo>
                      <a:pt x="65" y="700"/>
                      <a:pt x="65" y="700"/>
                      <a:pt x="65" y="700"/>
                    </a:cubicBezTo>
                    <a:cubicBezTo>
                      <a:pt x="65" y="693"/>
                      <a:pt x="65" y="693"/>
                      <a:pt x="65" y="693"/>
                    </a:cubicBezTo>
                    <a:cubicBezTo>
                      <a:pt x="74" y="685"/>
                      <a:pt x="74" y="685"/>
                      <a:pt x="74" y="685"/>
                    </a:cubicBezTo>
                    <a:cubicBezTo>
                      <a:pt x="68" y="673"/>
                      <a:pt x="68" y="673"/>
                      <a:pt x="68" y="673"/>
                    </a:cubicBezTo>
                    <a:cubicBezTo>
                      <a:pt x="53" y="665"/>
                      <a:pt x="53" y="665"/>
                      <a:pt x="53" y="665"/>
                    </a:cubicBezTo>
                    <a:cubicBezTo>
                      <a:pt x="53" y="655"/>
                      <a:pt x="53" y="655"/>
                      <a:pt x="53" y="655"/>
                    </a:cubicBezTo>
                    <a:cubicBezTo>
                      <a:pt x="47" y="649"/>
                      <a:pt x="47" y="649"/>
                      <a:pt x="47" y="649"/>
                    </a:cubicBezTo>
                    <a:cubicBezTo>
                      <a:pt x="53" y="639"/>
                      <a:pt x="53" y="639"/>
                      <a:pt x="53" y="639"/>
                    </a:cubicBezTo>
                    <a:cubicBezTo>
                      <a:pt x="51" y="627"/>
                      <a:pt x="51" y="627"/>
                      <a:pt x="51" y="627"/>
                    </a:cubicBezTo>
                    <a:cubicBezTo>
                      <a:pt x="44" y="621"/>
                      <a:pt x="44" y="621"/>
                      <a:pt x="44" y="621"/>
                    </a:cubicBezTo>
                    <a:cubicBezTo>
                      <a:pt x="45" y="610"/>
                      <a:pt x="45" y="610"/>
                      <a:pt x="45" y="610"/>
                    </a:cubicBezTo>
                    <a:cubicBezTo>
                      <a:pt x="54" y="612"/>
                      <a:pt x="54" y="612"/>
                      <a:pt x="54" y="612"/>
                    </a:cubicBezTo>
                    <a:cubicBezTo>
                      <a:pt x="57" y="604"/>
                      <a:pt x="57" y="604"/>
                      <a:pt x="57" y="604"/>
                    </a:cubicBezTo>
                    <a:cubicBezTo>
                      <a:pt x="64" y="597"/>
                      <a:pt x="64" y="597"/>
                      <a:pt x="64" y="597"/>
                    </a:cubicBezTo>
                    <a:cubicBezTo>
                      <a:pt x="68" y="584"/>
                      <a:pt x="68" y="584"/>
                      <a:pt x="68" y="584"/>
                    </a:cubicBezTo>
                    <a:cubicBezTo>
                      <a:pt x="63" y="574"/>
                      <a:pt x="63" y="574"/>
                      <a:pt x="63" y="574"/>
                    </a:cubicBezTo>
                    <a:cubicBezTo>
                      <a:pt x="68" y="574"/>
                      <a:pt x="68" y="574"/>
                      <a:pt x="68" y="574"/>
                    </a:cubicBezTo>
                    <a:cubicBezTo>
                      <a:pt x="71" y="564"/>
                      <a:pt x="71" y="564"/>
                      <a:pt x="71" y="564"/>
                    </a:cubicBezTo>
                    <a:cubicBezTo>
                      <a:pt x="65" y="549"/>
                      <a:pt x="65" y="549"/>
                      <a:pt x="65" y="549"/>
                    </a:cubicBezTo>
                    <a:cubicBezTo>
                      <a:pt x="65" y="539"/>
                      <a:pt x="65" y="539"/>
                      <a:pt x="65" y="539"/>
                    </a:cubicBezTo>
                    <a:cubicBezTo>
                      <a:pt x="55" y="537"/>
                      <a:pt x="55" y="537"/>
                      <a:pt x="55" y="537"/>
                    </a:cubicBezTo>
                    <a:cubicBezTo>
                      <a:pt x="55" y="524"/>
                      <a:pt x="55" y="524"/>
                      <a:pt x="55" y="524"/>
                    </a:cubicBezTo>
                    <a:cubicBezTo>
                      <a:pt x="55" y="524"/>
                      <a:pt x="48" y="530"/>
                      <a:pt x="47" y="531"/>
                    </a:cubicBezTo>
                    <a:cubicBezTo>
                      <a:pt x="46" y="533"/>
                      <a:pt x="43" y="527"/>
                      <a:pt x="43" y="527"/>
                    </a:cubicBezTo>
                    <a:cubicBezTo>
                      <a:pt x="35" y="534"/>
                      <a:pt x="35" y="534"/>
                      <a:pt x="35" y="534"/>
                    </a:cubicBezTo>
                    <a:cubicBezTo>
                      <a:pt x="31" y="530"/>
                      <a:pt x="31" y="530"/>
                      <a:pt x="31" y="530"/>
                    </a:cubicBezTo>
                    <a:cubicBezTo>
                      <a:pt x="29" y="521"/>
                      <a:pt x="29" y="521"/>
                      <a:pt x="29" y="521"/>
                    </a:cubicBezTo>
                    <a:cubicBezTo>
                      <a:pt x="16" y="519"/>
                      <a:pt x="16" y="519"/>
                      <a:pt x="16" y="519"/>
                    </a:cubicBezTo>
                    <a:cubicBezTo>
                      <a:pt x="8" y="511"/>
                      <a:pt x="8" y="511"/>
                      <a:pt x="8" y="511"/>
                    </a:cubicBezTo>
                    <a:cubicBezTo>
                      <a:pt x="6" y="504"/>
                      <a:pt x="6" y="504"/>
                      <a:pt x="6" y="504"/>
                    </a:cubicBezTo>
                    <a:cubicBezTo>
                      <a:pt x="0" y="498"/>
                      <a:pt x="0" y="498"/>
                      <a:pt x="0" y="498"/>
                    </a:cubicBezTo>
                    <a:cubicBezTo>
                      <a:pt x="0" y="486"/>
                      <a:pt x="0" y="486"/>
                      <a:pt x="0" y="486"/>
                    </a:cubicBezTo>
                    <a:cubicBezTo>
                      <a:pt x="12" y="477"/>
                      <a:pt x="12" y="477"/>
                      <a:pt x="12" y="477"/>
                    </a:cubicBezTo>
                    <a:cubicBezTo>
                      <a:pt x="22" y="467"/>
                      <a:pt x="22" y="467"/>
                      <a:pt x="22" y="467"/>
                    </a:cubicBezTo>
                    <a:cubicBezTo>
                      <a:pt x="27" y="459"/>
                      <a:pt x="27" y="459"/>
                      <a:pt x="27" y="459"/>
                    </a:cubicBezTo>
                    <a:cubicBezTo>
                      <a:pt x="40" y="459"/>
                      <a:pt x="40" y="459"/>
                      <a:pt x="40" y="459"/>
                    </a:cubicBezTo>
                    <a:cubicBezTo>
                      <a:pt x="40" y="436"/>
                      <a:pt x="40" y="436"/>
                      <a:pt x="40" y="436"/>
                    </a:cubicBezTo>
                    <a:cubicBezTo>
                      <a:pt x="41" y="420"/>
                      <a:pt x="41" y="420"/>
                      <a:pt x="41" y="420"/>
                    </a:cubicBezTo>
                    <a:cubicBezTo>
                      <a:pt x="27" y="412"/>
                      <a:pt x="27" y="412"/>
                      <a:pt x="27" y="412"/>
                    </a:cubicBezTo>
                    <a:cubicBezTo>
                      <a:pt x="23" y="403"/>
                      <a:pt x="23" y="403"/>
                      <a:pt x="23" y="403"/>
                    </a:cubicBezTo>
                    <a:cubicBezTo>
                      <a:pt x="20" y="407"/>
                      <a:pt x="20" y="407"/>
                      <a:pt x="20" y="407"/>
                    </a:cubicBezTo>
                    <a:cubicBezTo>
                      <a:pt x="16" y="398"/>
                      <a:pt x="16" y="398"/>
                      <a:pt x="16" y="398"/>
                    </a:cubicBezTo>
                    <a:cubicBezTo>
                      <a:pt x="25" y="389"/>
                      <a:pt x="25" y="389"/>
                      <a:pt x="25" y="389"/>
                    </a:cubicBezTo>
                    <a:cubicBezTo>
                      <a:pt x="38" y="387"/>
                      <a:pt x="38" y="387"/>
                      <a:pt x="38" y="387"/>
                    </a:cubicBezTo>
                    <a:cubicBezTo>
                      <a:pt x="36" y="380"/>
                      <a:pt x="36" y="380"/>
                      <a:pt x="36" y="380"/>
                    </a:cubicBezTo>
                    <a:cubicBezTo>
                      <a:pt x="43" y="374"/>
                      <a:pt x="43" y="374"/>
                      <a:pt x="43" y="374"/>
                    </a:cubicBezTo>
                    <a:cubicBezTo>
                      <a:pt x="40" y="365"/>
                      <a:pt x="40" y="365"/>
                      <a:pt x="40" y="365"/>
                    </a:cubicBezTo>
                    <a:cubicBezTo>
                      <a:pt x="31" y="360"/>
                      <a:pt x="31" y="360"/>
                      <a:pt x="31" y="360"/>
                    </a:cubicBezTo>
                    <a:cubicBezTo>
                      <a:pt x="23" y="358"/>
                      <a:pt x="23" y="358"/>
                      <a:pt x="23" y="358"/>
                    </a:cubicBezTo>
                    <a:cubicBezTo>
                      <a:pt x="17" y="353"/>
                      <a:pt x="17" y="353"/>
                      <a:pt x="17" y="353"/>
                    </a:cubicBezTo>
                    <a:cubicBezTo>
                      <a:pt x="14" y="345"/>
                      <a:pt x="14" y="345"/>
                      <a:pt x="14" y="345"/>
                    </a:cubicBezTo>
                    <a:cubicBezTo>
                      <a:pt x="8" y="345"/>
                      <a:pt x="8" y="345"/>
                      <a:pt x="8" y="345"/>
                    </a:cubicBezTo>
                    <a:cubicBezTo>
                      <a:pt x="7" y="337"/>
                      <a:pt x="7" y="337"/>
                      <a:pt x="7" y="337"/>
                    </a:cubicBezTo>
                    <a:cubicBezTo>
                      <a:pt x="21" y="340"/>
                      <a:pt x="21" y="340"/>
                      <a:pt x="21" y="340"/>
                    </a:cubicBezTo>
                    <a:cubicBezTo>
                      <a:pt x="32" y="338"/>
                      <a:pt x="32" y="338"/>
                      <a:pt x="32" y="338"/>
                    </a:cubicBezTo>
                    <a:cubicBezTo>
                      <a:pt x="41" y="347"/>
                      <a:pt x="41" y="347"/>
                      <a:pt x="41" y="347"/>
                    </a:cubicBezTo>
                    <a:cubicBezTo>
                      <a:pt x="58" y="357"/>
                      <a:pt x="58" y="357"/>
                      <a:pt x="58" y="357"/>
                    </a:cubicBezTo>
                    <a:cubicBezTo>
                      <a:pt x="53" y="370"/>
                      <a:pt x="53" y="370"/>
                      <a:pt x="53" y="370"/>
                    </a:cubicBezTo>
                    <a:cubicBezTo>
                      <a:pt x="58" y="374"/>
                      <a:pt x="58" y="374"/>
                      <a:pt x="58" y="374"/>
                    </a:cubicBezTo>
                    <a:cubicBezTo>
                      <a:pt x="69" y="386"/>
                      <a:pt x="69" y="386"/>
                      <a:pt x="69" y="386"/>
                    </a:cubicBezTo>
                    <a:cubicBezTo>
                      <a:pt x="87" y="386"/>
                      <a:pt x="87" y="386"/>
                      <a:pt x="87" y="386"/>
                    </a:cubicBezTo>
                    <a:cubicBezTo>
                      <a:pt x="90" y="375"/>
                      <a:pt x="90" y="375"/>
                      <a:pt x="90" y="375"/>
                    </a:cubicBezTo>
                    <a:cubicBezTo>
                      <a:pt x="83" y="365"/>
                      <a:pt x="83" y="365"/>
                      <a:pt x="83" y="365"/>
                    </a:cubicBezTo>
                    <a:cubicBezTo>
                      <a:pt x="83" y="356"/>
                      <a:pt x="83" y="356"/>
                      <a:pt x="83" y="356"/>
                    </a:cubicBezTo>
                    <a:cubicBezTo>
                      <a:pt x="71" y="351"/>
                      <a:pt x="71" y="351"/>
                      <a:pt x="71" y="351"/>
                    </a:cubicBezTo>
                    <a:cubicBezTo>
                      <a:pt x="61" y="336"/>
                      <a:pt x="61" y="336"/>
                      <a:pt x="61" y="336"/>
                    </a:cubicBezTo>
                    <a:cubicBezTo>
                      <a:pt x="56" y="331"/>
                      <a:pt x="56" y="331"/>
                      <a:pt x="56" y="331"/>
                    </a:cubicBezTo>
                    <a:cubicBezTo>
                      <a:pt x="60" y="315"/>
                      <a:pt x="60" y="315"/>
                      <a:pt x="60" y="315"/>
                    </a:cubicBezTo>
                    <a:cubicBezTo>
                      <a:pt x="66" y="301"/>
                      <a:pt x="66" y="301"/>
                      <a:pt x="66" y="301"/>
                    </a:cubicBezTo>
                    <a:cubicBezTo>
                      <a:pt x="61" y="296"/>
                      <a:pt x="61" y="296"/>
                      <a:pt x="61" y="296"/>
                    </a:cubicBezTo>
                    <a:cubicBezTo>
                      <a:pt x="57" y="279"/>
                      <a:pt x="57" y="279"/>
                      <a:pt x="57" y="279"/>
                    </a:cubicBezTo>
                    <a:cubicBezTo>
                      <a:pt x="71" y="267"/>
                      <a:pt x="71" y="267"/>
                      <a:pt x="71" y="267"/>
                    </a:cubicBezTo>
                    <a:cubicBezTo>
                      <a:pt x="102" y="267"/>
                      <a:pt x="102" y="267"/>
                      <a:pt x="102" y="267"/>
                    </a:cubicBezTo>
                    <a:cubicBezTo>
                      <a:pt x="118" y="273"/>
                      <a:pt x="118" y="273"/>
                      <a:pt x="118" y="273"/>
                    </a:cubicBezTo>
                    <a:cubicBezTo>
                      <a:pt x="118" y="269"/>
                      <a:pt x="118" y="269"/>
                      <a:pt x="118" y="269"/>
                    </a:cubicBezTo>
                    <a:cubicBezTo>
                      <a:pt x="144" y="269"/>
                      <a:pt x="144" y="269"/>
                      <a:pt x="144" y="269"/>
                    </a:cubicBezTo>
                    <a:cubicBezTo>
                      <a:pt x="161" y="262"/>
                      <a:pt x="161" y="262"/>
                      <a:pt x="161" y="262"/>
                    </a:cubicBezTo>
                    <a:cubicBezTo>
                      <a:pt x="174" y="262"/>
                      <a:pt x="174" y="262"/>
                      <a:pt x="174" y="262"/>
                    </a:cubicBezTo>
                    <a:cubicBezTo>
                      <a:pt x="181" y="255"/>
                      <a:pt x="181" y="255"/>
                      <a:pt x="181" y="255"/>
                    </a:cubicBezTo>
                    <a:cubicBezTo>
                      <a:pt x="174" y="245"/>
                      <a:pt x="174" y="245"/>
                      <a:pt x="174" y="245"/>
                    </a:cubicBezTo>
                    <a:cubicBezTo>
                      <a:pt x="166" y="243"/>
                      <a:pt x="166" y="243"/>
                      <a:pt x="166" y="243"/>
                    </a:cubicBezTo>
                    <a:cubicBezTo>
                      <a:pt x="159" y="236"/>
                      <a:pt x="159" y="236"/>
                      <a:pt x="159" y="236"/>
                    </a:cubicBezTo>
                    <a:cubicBezTo>
                      <a:pt x="159" y="236"/>
                      <a:pt x="162" y="233"/>
                      <a:pt x="167" y="228"/>
                    </a:cubicBezTo>
                    <a:cubicBezTo>
                      <a:pt x="172" y="223"/>
                      <a:pt x="172" y="233"/>
                      <a:pt x="172" y="233"/>
                    </a:cubicBezTo>
                    <a:cubicBezTo>
                      <a:pt x="180" y="231"/>
                      <a:pt x="180" y="231"/>
                      <a:pt x="180" y="231"/>
                    </a:cubicBezTo>
                    <a:cubicBezTo>
                      <a:pt x="175" y="225"/>
                      <a:pt x="175" y="225"/>
                      <a:pt x="175" y="225"/>
                    </a:cubicBezTo>
                    <a:cubicBezTo>
                      <a:pt x="178" y="217"/>
                      <a:pt x="178" y="217"/>
                      <a:pt x="178" y="217"/>
                    </a:cubicBezTo>
                    <a:cubicBezTo>
                      <a:pt x="173" y="211"/>
                      <a:pt x="173" y="211"/>
                      <a:pt x="173" y="211"/>
                    </a:cubicBezTo>
                    <a:cubicBezTo>
                      <a:pt x="179" y="202"/>
                      <a:pt x="179" y="202"/>
                      <a:pt x="179" y="202"/>
                    </a:cubicBezTo>
                    <a:cubicBezTo>
                      <a:pt x="189" y="195"/>
                      <a:pt x="189" y="195"/>
                      <a:pt x="189" y="195"/>
                    </a:cubicBezTo>
                    <a:cubicBezTo>
                      <a:pt x="179" y="194"/>
                      <a:pt x="179" y="194"/>
                      <a:pt x="179" y="194"/>
                    </a:cubicBezTo>
                    <a:cubicBezTo>
                      <a:pt x="179" y="184"/>
                      <a:pt x="179" y="184"/>
                      <a:pt x="179" y="184"/>
                    </a:cubicBezTo>
                    <a:cubicBezTo>
                      <a:pt x="197" y="185"/>
                      <a:pt x="197" y="185"/>
                      <a:pt x="197" y="185"/>
                    </a:cubicBezTo>
                    <a:cubicBezTo>
                      <a:pt x="205" y="169"/>
                      <a:pt x="205" y="169"/>
                      <a:pt x="205" y="169"/>
                    </a:cubicBezTo>
                    <a:cubicBezTo>
                      <a:pt x="223" y="162"/>
                      <a:pt x="223" y="162"/>
                      <a:pt x="223" y="162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55" y="152"/>
                      <a:pt x="255" y="152"/>
                      <a:pt x="255" y="152"/>
                    </a:cubicBezTo>
                    <a:cubicBezTo>
                      <a:pt x="261" y="145"/>
                      <a:pt x="261" y="145"/>
                      <a:pt x="261" y="145"/>
                    </a:cubicBezTo>
                    <a:cubicBezTo>
                      <a:pt x="279" y="140"/>
                      <a:pt x="279" y="140"/>
                      <a:pt x="279" y="140"/>
                    </a:cubicBezTo>
                    <a:cubicBezTo>
                      <a:pt x="283" y="135"/>
                      <a:pt x="283" y="135"/>
                      <a:pt x="283" y="135"/>
                    </a:cubicBezTo>
                    <a:cubicBezTo>
                      <a:pt x="271" y="131"/>
                      <a:pt x="271" y="131"/>
                      <a:pt x="271" y="131"/>
                    </a:cubicBezTo>
                    <a:cubicBezTo>
                      <a:pt x="278" y="125"/>
                      <a:pt x="278" y="125"/>
                      <a:pt x="278" y="125"/>
                    </a:cubicBezTo>
                    <a:cubicBezTo>
                      <a:pt x="295" y="121"/>
                      <a:pt x="295" y="121"/>
                      <a:pt x="295" y="121"/>
                    </a:cubicBezTo>
                    <a:cubicBezTo>
                      <a:pt x="310" y="119"/>
                      <a:pt x="310" y="119"/>
                      <a:pt x="310" y="119"/>
                    </a:cubicBezTo>
                    <a:cubicBezTo>
                      <a:pt x="313" y="111"/>
                      <a:pt x="313" y="111"/>
                      <a:pt x="313" y="111"/>
                    </a:cubicBezTo>
                    <a:cubicBezTo>
                      <a:pt x="325" y="109"/>
                      <a:pt x="325" y="109"/>
                      <a:pt x="325" y="109"/>
                    </a:cubicBezTo>
                    <a:cubicBezTo>
                      <a:pt x="319" y="121"/>
                      <a:pt x="319" y="121"/>
                      <a:pt x="319" y="121"/>
                    </a:cubicBezTo>
                    <a:cubicBezTo>
                      <a:pt x="319" y="131"/>
                      <a:pt x="319" y="131"/>
                      <a:pt x="319" y="131"/>
                    </a:cubicBezTo>
                    <a:cubicBezTo>
                      <a:pt x="327" y="123"/>
                      <a:pt x="327" y="123"/>
                      <a:pt x="327" y="123"/>
                    </a:cubicBezTo>
                    <a:cubicBezTo>
                      <a:pt x="348" y="123"/>
                      <a:pt x="348" y="123"/>
                      <a:pt x="348" y="123"/>
                    </a:cubicBezTo>
                    <a:cubicBezTo>
                      <a:pt x="350" y="113"/>
                      <a:pt x="350" y="113"/>
                      <a:pt x="350" y="113"/>
                    </a:cubicBezTo>
                    <a:cubicBezTo>
                      <a:pt x="363" y="110"/>
                      <a:pt x="363" y="110"/>
                      <a:pt x="363" y="110"/>
                    </a:cubicBezTo>
                    <a:cubicBezTo>
                      <a:pt x="377" y="113"/>
                      <a:pt x="377" y="113"/>
                      <a:pt x="377" y="113"/>
                    </a:cubicBezTo>
                    <a:cubicBezTo>
                      <a:pt x="371" y="105"/>
                      <a:pt x="371" y="105"/>
                      <a:pt x="371" y="105"/>
                    </a:cubicBezTo>
                    <a:cubicBezTo>
                      <a:pt x="363" y="99"/>
                      <a:pt x="363" y="99"/>
                      <a:pt x="363" y="99"/>
                    </a:cubicBezTo>
                    <a:cubicBezTo>
                      <a:pt x="359" y="91"/>
                      <a:pt x="359" y="91"/>
                      <a:pt x="359" y="91"/>
                    </a:cubicBezTo>
                    <a:cubicBezTo>
                      <a:pt x="373" y="91"/>
                      <a:pt x="373" y="91"/>
                      <a:pt x="373" y="91"/>
                    </a:cubicBezTo>
                    <a:cubicBezTo>
                      <a:pt x="389" y="87"/>
                      <a:pt x="389" y="87"/>
                      <a:pt x="389" y="87"/>
                    </a:cubicBezTo>
                    <a:cubicBezTo>
                      <a:pt x="393" y="87"/>
                      <a:pt x="393" y="87"/>
                      <a:pt x="393" y="87"/>
                    </a:cubicBezTo>
                    <a:cubicBezTo>
                      <a:pt x="392" y="75"/>
                      <a:pt x="392" y="75"/>
                      <a:pt x="392" y="75"/>
                    </a:cubicBezTo>
                    <a:cubicBezTo>
                      <a:pt x="387" y="71"/>
                      <a:pt x="387" y="71"/>
                      <a:pt x="387" y="71"/>
                    </a:cubicBezTo>
                    <a:cubicBezTo>
                      <a:pt x="387" y="55"/>
                      <a:pt x="387" y="55"/>
                      <a:pt x="387" y="55"/>
                    </a:cubicBezTo>
                    <a:cubicBezTo>
                      <a:pt x="390" y="45"/>
                      <a:pt x="390" y="45"/>
                      <a:pt x="390" y="45"/>
                    </a:cubicBezTo>
                    <a:cubicBezTo>
                      <a:pt x="400" y="20"/>
                      <a:pt x="400" y="20"/>
                      <a:pt x="400" y="20"/>
                    </a:cubicBezTo>
                    <a:cubicBezTo>
                      <a:pt x="412" y="11"/>
                      <a:pt x="412" y="11"/>
                      <a:pt x="412" y="11"/>
                    </a:cubicBezTo>
                    <a:cubicBezTo>
                      <a:pt x="423" y="0"/>
                      <a:pt x="423" y="0"/>
                      <a:pt x="423" y="0"/>
                    </a:cubicBezTo>
                    <a:cubicBezTo>
                      <a:pt x="436" y="8"/>
                      <a:pt x="436" y="8"/>
                      <a:pt x="436" y="8"/>
                    </a:cubicBezTo>
                    <a:cubicBezTo>
                      <a:pt x="446" y="7"/>
                      <a:pt x="446" y="7"/>
                      <a:pt x="446" y="7"/>
                    </a:cubicBezTo>
                    <a:cubicBezTo>
                      <a:pt x="449" y="20"/>
                      <a:pt x="449" y="20"/>
                      <a:pt x="449" y="20"/>
                    </a:cubicBezTo>
                    <a:cubicBezTo>
                      <a:pt x="439" y="31"/>
                      <a:pt x="439" y="31"/>
                      <a:pt x="439" y="31"/>
                    </a:cubicBezTo>
                    <a:cubicBezTo>
                      <a:pt x="430" y="42"/>
                      <a:pt x="430" y="42"/>
                      <a:pt x="430" y="42"/>
                    </a:cubicBezTo>
                    <a:cubicBezTo>
                      <a:pt x="451" y="43"/>
                      <a:pt x="451" y="43"/>
                      <a:pt x="451" y="43"/>
                    </a:cubicBezTo>
                    <a:cubicBezTo>
                      <a:pt x="455" y="39"/>
                      <a:pt x="455" y="39"/>
                      <a:pt x="455" y="39"/>
                    </a:cubicBezTo>
                    <a:cubicBezTo>
                      <a:pt x="468" y="39"/>
                      <a:pt x="468" y="39"/>
                      <a:pt x="468" y="39"/>
                    </a:cubicBezTo>
                    <a:cubicBezTo>
                      <a:pt x="478" y="49"/>
                      <a:pt x="478" y="49"/>
                      <a:pt x="478" y="49"/>
                    </a:cubicBezTo>
                    <a:cubicBezTo>
                      <a:pt x="469" y="57"/>
                      <a:pt x="469" y="57"/>
                      <a:pt x="469" y="57"/>
                    </a:cubicBezTo>
                    <a:cubicBezTo>
                      <a:pt x="469" y="57"/>
                      <a:pt x="469" y="66"/>
                      <a:pt x="473" y="66"/>
                    </a:cubicBezTo>
                    <a:cubicBezTo>
                      <a:pt x="477" y="66"/>
                      <a:pt x="487" y="71"/>
                      <a:pt x="487" y="71"/>
                    </a:cubicBezTo>
                    <a:cubicBezTo>
                      <a:pt x="491" y="59"/>
                      <a:pt x="491" y="59"/>
                      <a:pt x="491" y="59"/>
                    </a:cubicBezTo>
                    <a:cubicBezTo>
                      <a:pt x="485" y="53"/>
                      <a:pt x="485" y="53"/>
                      <a:pt x="485" y="53"/>
                    </a:cubicBezTo>
                    <a:cubicBezTo>
                      <a:pt x="499" y="45"/>
                      <a:pt x="499" y="45"/>
                      <a:pt x="499" y="45"/>
                    </a:cubicBezTo>
                    <a:cubicBezTo>
                      <a:pt x="513" y="45"/>
                      <a:pt x="513" y="45"/>
                      <a:pt x="513" y="45"/>
                    </a:cubicBezTo>
                    <a:cubicBezTo>
                      <a:pt x="526" y="36"/>
                      <a:pt x="526" y="36"/>
                      <a:pt x="526" y="36"/>
                    </a:cubicBezTo>
                    <a:cubicBezTo>
                      <a:pt x="534" y="43"/>
                      <a:pt x="534" y="43"/>
                      <a:pt x="534" y="43"/>
                    </a:cubicBezTo>
                    <a:cubicBezTo>
                      <a:pt x="544" y="38"/>
                      <a:pt x="544" y="38"/>
                      <a:pt x="544" y="38"/>
                    </a:cubicBezTo>
                    <a:cubicBezTo>
                      <a:pt x="552" y="46"/>
                      <a:pt x="552" y="46"/>
                      <a:pt x="552" y="46"/>
                    </a:cubicBezTo>
                    <a:cubicBezTo>
                      <a:pt x="559" y="59"/>
                      <a:pt x="559" y="59"/>
                      <a:pt x="559" y="59"/>
                    </a:cubicBezTo>
                    <a:cubicBezTo>
                      <a:pt x="567" y="66"/>
                      <a:pt x="567" y="66"/>
                      <a:pt x="567" y="66"/>
                    </a:cubicBezTo>
                    <a:cubicBezTo>
                      <a:pt x="571" y="61"/>
                      <a:pt x="571" y="61"/>
                      <a:pt x="571" y="61"/>
                    </a:cubicBezTo>
                    <a:cubicBezTo>
                      <a:pt x="578" y="68"/>
                      <a:pt x="578" y="68"/>
                      <a:pt x="578" y="68"/>
                    </a:cubicBezTo>
                    <a:cubicBezTo>
                      <a:pt x="587" y="77"/>
                      <a:pt x="587" y="77"/>
                      <a:pt x="587" y="77"/>
                    </a:cubicBezTo>
                    <a:cubicBezTo>
                      <a:pt x="586" y="91"/>
                      <a:pt x="586" y="91"/>
                      <a:pt x="586" y="91"/>
                    </a:cubicBezTo>
                    <a:cubicBezTo>
                      <a:pt x="573" y="88"/>
                      <a:pt x="573" y="88"/>
                      <a:pt x="573" y="88"/>
                    </a:cubicBezTo>
                    <a:cubicBezTo>
                      <a:pt x="578" y="93"/>
                      <a:pt x="578" y="93"/>
                      <a:pt x="578" y="93"/>
                    </a:cubicBezTo>
                    <a:cubicBezTo>
                      <a:pt x="591" y="101"/>
                      <a:pt x="591" y="101"/>
                      <a:pt x="591" y="101"/>
                    </a:cubicBezTo>
                    <a:cubicBezTo>
                      <a:pt x="600" y="115"/>
                      <a:pt x="600" y="115"/>
                      <a:pt x="600" y="115"/>
                    </a:cubicBezTo>
                    <a:cubicBezTo>
                      <a:pt x="592" y="123"/>
                      <a:pt x="592" y="123"/>
                      <a:pt x="592" y="123"/>
                    </a:cubicBezTo>
                    <a:cubicBezTo>
                      <a:pt x="592" y="136"/>
                      <a:pt x="592" y="136"/>
                      <a:pt x="592" y="136"/>
                    </a:cubicBezTo>
                    <a:cubicBezTo>
                      <a:pt x="585" y="145"/>
                      <a:pt x="585" y="145"/>
                      <a:pt x="585" y="145"/>
                    </a:cubicBezTo>
                    <a:cubicBezTo>
                      <a:pt x="579" y="158"/>
                      <a:pt x="579" y="158"/>
                      <a:pt x="579" y="158"/>
                    </a:cubicBezTo>
                    <a:cubicBezTo>
                      <a:pt x="571" y="166"/>
                      <a:pt x="571" y="166"/>
                      <a:pt x="571" y="166"/>
                    </a:cubicBezTo>
                    <a:cubicBezTo>
                      <a:pt x="558" y="182"/>
                      <a:pt x="558" y="182"/>
                      <a:pt x="558" y="182"/>
                    </a:cubicBezTo>
                    <a:cubicBezTo>
                      <a:pt x="558" y="189"/>
                      <a:pt x="558" y="189"/>
                      <a:pt x="558" y="189"/>
                    </a:cubicBezTo>
                    <a:cubicBezTo>
                      <a:pt x="554" y="207"/>
                      <a:pt x="554" y="207"/>
                      <a:pt x="554" y="207"/>
                    </a:cubicBezTo>
                    <a:cubicBezTo>
                      <a:pt x="544" y="217"/>
                      <a:pt x="544" y="217"/>
                      <a:pt x="544" y="217"/>
                    </a:cubicBezTo>
                    <a:cubicBezTo>
                      <a:pt x="540" y="238"/>
                      <a:pt x="540" y="238"/>
                      <a:pt x="540" y="238"/>
                    </a:cubicBezTo>
                    <a:cubicBezTo>
                      <a:pt x="524" y="242"/>
                      <a:pt x="524" y="242"/>
                      <a:pt x="524" y="242"/>
                    </a:cubicBezTo>
                    <a:cubicBezTo>
                      <a:pt x="519" y="257"/>
                      <a:pt x="519" y="257"/>
                      <a:pt x="519" y="257"/>
                    </a:cubicBezTo>
                    <a:cubicBezTo>
                      <a:pt x="508" y="268"/>
                      <a:pt x="508" y="268"/>
                      <a:pt x="508" y="268"/>
                    </a:cubicBezTo>
                    <a:cubicBezTo>
                      <a:pt x="505" y="285"/>
                      <a:pt x="505" y="285"/>
                      <a:pt x="505" y="285"/>
                    </a:cubicBezTo>
                    <a:cubicBezTo>
                      <a:pt x="502" y="297"/>
                      <a:pt x="502" y="297"/>
                      <a:pt x="502" y="297"/>
                    </a:cubicBezTo>
                    <a:cubicBezTo>
                      <a:pt x="514" y="292"/>
                      <a:pt x="514" y="292"/>
                      <a:pt x="514" y="292"/>
                    </a:cubicBezTo>
                    <a:cubicBezTo>
                      <a:pt x="511" y="279"/>
                      <a:pt x="511" y="279"/>
                      <a:pt x="511" y="279"/>
                    </a:cubicBezTo>
                    <a:cubicBezTo>
                      <a:pt x="523" y="271"/>
                      <a:pt x="523" y="271"/>
                      <a:pt x="523" y="271"/>
                    </a:cubicBezTo>
                    <a:cubicBezTo>
                      <a:pt x="523" y="271"/>
                      <a:pt x="534" y="268"/>
                      <a:pt x="540" y="268"/>
                    </a:cubicBezTo>
                    <a:cubicBezTo>
                      <a:pt x="546" y="268"/>
                      <a:pt x="548" y="256"/>
                      <a:pt x="548" y="256"/>
                    </a:cubicBezTo>
                    <a:cubicBezTo>
                      <a:pt x="559" y="247"/>
                      <a:pt x="559" y="247"/>
                      <a:pt x="559" y="247"/>
                    </a:cubicBezTo>
                    <a:cubicBezTo>
                      <a:pt x="570" y="243"/>
                      <a:pt x="570" y="243"/>
                      <a:pt x="570" y="243"/>
                    </a:cubicBezTo>
                    <a:cubicBezTo>
                      <a:pt x="576" y="230"/>
                      <a:pt x="576" y="230"/>
                      <a:pt x="576" y="230"/>
                    </a:cubicBezTo>
                    <a:cubicBezTo>
                      <a:pt x="571" y="225"/>
                      <a:pt x="571" y="225"/>
                      <a:pt x="571" y="225"/>
                    </a:cubicBezTo>
                    <a:cubicBezTo>
                      <a:pt x="563" y="225"/>
                      <a:pt x="563" y="225"/>
                      <a:pt x="563" y="225"/>
                    </a:cubicBezTo>
                    <a:cubicBezTo>
                      <a:pt x="564" y="219"/>
                      <a:pt x="564" y="219"/>
                      <a:pt x="564" y="219"/>
                    </a:cubicBezTo>
                    <a:cubicBezTo>
                      <a:pt x="563" y="209"/>
                      <a:pt x="563" y="209"/>
                      <a:pt x="563" y="209"/>
                    </a:cubicBezTo>
                    <a:cubicBezTo>
                      <a:pt x="573" y="208"/>
                      <a:pt x="573" y="208"/>
                      <a:pt x="573" y="208"/>
                    </a:cubicBezTo>
                    <a:cubicBezTo>
                      <a:pt x="581" y="208"/>
                      <a:pt x="581" y="208"/>
                      <a:pt x="581" y="208"/>
                    </a:cubicBezTo>
                    <a:cubicBezTo>
                      <a:pt x="583" y="220"/>
                      <a:pt x="583" y="220"/>
                      <a:pt x="583" y="220"/>
                    </a:cubicBezTo>
                    <a:cubicBezTo>
                      <a:pt x="588" y="224"/>
                      <a:pt x="588" y="224"/>
                      <a:pt x="588" y="224"/>
                    </a:cubicBezTo>
                    <a:cubicBezTo>
                      <a:pt x="587" y="230"/>
                      <a:pt x="587" y="230"/>
                      <a:pt x="587" y="230"/>
                    </a:cubicBezTo>
                    <a:cubicBezTo>
                      <a:pt x="582" y="235"/>
                      <a:pt x="582" y="235"/>
                      <a:pt x="582" y="235"/>
                    </a:cubicBezTo>
                    <a:cubicBezTo>
                      <a:pt x="585" y="243"/>
                      <a:pt x="585" y="243"/>
                      <a:pt x="585" y="243"/>
                    </a:cubicBezTo>
                    <a:cubicBezTo>
                      <a:pt x="591" y="252"/>
                      <a:pt x="591" y="252"/>
                      <a:pt x="591" y="252"/>
                    </a:cubicBezTo>
                    <a:cubicBezTo>
                      <a:pt x="597" y="258"/>
                      <a:pt x="597" y="258"/>
                      <a:pt x="597" y="258"/>
                    </a:cubicBezTo>
                    <a:cubicBezTo>
                      <a:pt x="595" y="271"/>
                      <a:pt x="595" y="271"/>
                      <a:pt x="595" y="271"/>
                    </a:cubicBezTo>
                    <a:cubicBezTo>
                      <a:pt x="600" y="281"/>
                      <a:pt x="600" y="281"/>
                      <a:pt x="600" y="281"/>
                    </a:cubicBezTo>
                    <a:cubicBezTo>
                      <a:pt x="613" y="286"/>
                      <a:pt x="613" y="286"/>
                      <a:pt x="613" y="286"/>
                    </a:cubicBezTo>
                    <a:cubicBezTo>
                      <a:pt x="613" y="293"/>
                      <a:pt x="613" y="293"/>
                      <a:pt x="613" y="293"/>
                    </a:cubicBezTo>
                    <a:cubicBezTo>
                      <a:pt x="631" y="306"/>
                      <a:pt x="631" y="306"/>
                      <a:pt x="631" y="306"/>
                    </a:cubicBezTo>
                    <a:cubicBezTo>
                      <a:pt x="640" y="314"/>
                      <a:pt x="640" y="314"/>
                      <a:pt x="640" y="314"/>
                    </a:cubicBezTo>
                    <a:cubicBezTo>
                      <a:pt x="640" y="331"/>
                      <a:pt x="640" y="331"/>
                      <a:pt x="640" y="331"/>
                    </a:cubicBezTo>
                    <a:cubicBezTo>
                      <a:pt x="649" y="349"/>
                      <a:pt x="649" y="349"/>
                      <a:pt x="649" y="349"/>
                    </a:cubicBezTo>
                    <a:cubicBezTo>
                      <a:pt x="660" y="349"/>
                      <a:pt x="660" y="349"/>
                      <a:pt x="660" y="349"/>
                    </a:cubicBezTo>
                    <a:cubicBezTo>
                      <a:pt x="661" y="362"/>
                      <a:pt x="661" y="362"/>
                      <a:pt x="661" y="362"/>
                    </a:cubicBezTo>
                    <a:cubicBezTo>
                      <a:pt x="655" y="362"/>
                      <a:pt x="655" y="362"/>
                      <a:pt x="655" y="362"/>
                    </a:cubicBezTo>
                    <a:cubicBezTo>
                      <a:pt x="652" y="372"/>
                      <a:pt x="652" y="372"/>
                      <a:pt x="652" y="372"/>
                    </a:cubicBezTo>
                    <a:cubicBezTo>
                      <a:pt x="640" y="384"/>
                      <a:pt x="640" y="384"/>
                      <a:pt x="640" y="384"/>
                    </a:cubicBezTo>
                    <a:cubicBezTo>
                      <a:pt x="629" y="392"/>
                      <a:pt x="629" y="392"/>
                      <a:pt x="629" y="392"/>
                    </a:cubicBezTo>
                    <a:cubicBezTo>
                      <a:pt x="629" y="405"/>
                      <a:pt x="629" y="405"/>
                      <a:pt x="629" y="405"/>
                    </a:cubicBezTo>
                    <a:cubicBezTo>
                      <a:pt x="629" y="416"/>
                      <a:pt x="629" y="416"/>
                      <a:pt x="629" y="416"/>
                    </a:cubicBezTo>
                    <a:cubicBezTo>
                      <a:pt x="619" y="419"/>
                      <a:pt x="619" y="419"/>
                      <a:pt x="619" y="419"/>
                    </a:cubicBezTo>
                    <a:cubicBezTo>
                      <a:pt x="616" y="432"/>
                      <a:pt x="616" y="432"/>
                      <a:pt x="616" y="432"/>
                    </a:cubicBezTo>
                    <a:cubicBezTo>
                      <a:pt x="623" y="440"/>
                      <a:pt x="623" y="440"/>
                      <a:pt x="623" y="440"/>
                    </a:cubicBezTo>
                    <a:cubicBezTo>
                      <a:pt x="623" y="451"/>
                      <a:pt x="623" y="451"/>
                      <a:pt x="623" y="451"/>
                    </a:cubicBezTo>
                    <a:cubicBezTo>
                      <a:pt x="619" y="460"/>
                      <a:pt x="619" y="460"/>
                      <a:pt x="619" y="460"/>
                    </a:cubicBezTo>
                    <a:cubicBezTo>
                      <a:pt x="606" y="456"/>
                      <a:pt x="606" y="456"/>
                      <a:pt x="606" y="456"/>
                    </a:cubicBezTo>
                    <a:cubicBezTo>
                      <a:pt x="596" y="459"/>
                      <a:pt x="596" y="459"/>
                      <a:pt x="596" y="459"/>
                    </a:cubicBezTo>
                    <a:cubicBezTo>
                      <a:pt x="581" y="479"/>
                      <a:pt x="581" y="479"/>
                      <a:pt x="581" y="479"/>
                    </a:cubicBezTo>
                    <a:cubicBezTo>
                      <a:pt x="567" y="485"/>
                      <a:pt x="567" y="485"/>
                      <a:pt x="567" y="485"/>
                    </a:cubicBezTo>
                    <a:cubicBezTo>
                      <a:pt x="567" y="490"/>
                      <a:pt x="567" y="490"/>
                      <a:pt x="567" y="490"/>
                    </a:cubicBezTo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4" name="Freeform 15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FCB4C57-AD55-490B-AAAF-341CC4CD6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661" y="6391576"/>
                <a:ext cx="989013" cy="727075"/>
              </a:xfrm>
              <a:custGeom>
                <a:avLst/>
                <a:gdLst>
                  <a:gd name="T0" fmla="*/ 602 w 623"/>
                  <a:gd name="T1" fmla="*/ 320 h 458"/>
                  <a:gd name="T2" fmla="*/ 590 w 623"/>
                  <a:gd name="T3" fmla="*/ 372 h 458"/>
                  <a:gd name="T4" fmla="*/ 551 w 623"/>
                  <a:gd name="T5" fmla="*/ 400 h 458"/>
                  <a:gd name="T6" fmla="*/ 519 w 623"/>
                  <a:gd name="T7" fmla="*/ 401 h 458"/>
                  <a:gd name="T8" fmla="*/ 481 w 623"/>
                  <a:gd name="T9" fmla="*/ 392 h 458"/>
                  <a:gd name="T10" fmla="*/ 414 w 623"/>
                  <a:gd name="T11" fmla="*/ 421 h 458"/>
                  <a:gd name="T12" fmla="*/ 370 w 623"/>
                  <a:gd name="T13" fmla="*/ 430 h 458"/>
                  <a:gd name="T14" fmla="*/ 334 w 623"/>
                  <a:gd name="T15" fmla="*/ 446 h 458"/>
                  <a:gd name="T16" fmla="*/ 336 w 623"/>
                  <a:gd name="T17" fmla="*/ 430 h 458"/>
                  <a:gd name="T18" fmla="*/ 333 w 623"/>
                  <a:gd name="T19" fmla="*/ 387 h 458"/>
                  <a:gd name="T20" fmla="*/ 307 w 623"/>
                  <a:gd name="T21" fmla="*/ 395 h 458"/>
                  <a:gd name="T22" fmla="*/ 263 w 623"/>
                  <a:gd name="T23" fmla="*/ 401 h 458"/>
                  <a:gd name="T24" fmla="*/ 205 w 623"/>
                  <a:gd name="T25" fmla="*/ 378 h 458"/>
                  <a:gd name="T26" fmla="*/ 171 w 623"/>
                  <a:gd name="T27" fmla="*/ 339 h 458"/>
                  <a:gd name="T28" fmla="*/ 129 w 623"/>
                  <a:gd name="T29" fmla="*/ 311 h 458"/>
                  <a:gd name="T30" fmla="*/ 81 w 623"/>
                  <a:gd name="T31" fmla="*/ 295 h 458"/>
                  <a:gd name="T32" fmla="*/ 46 w 623"/>
                  <a:gd name="T33" fmla="*/ 283 h 458"/>
                  <a:gd name="T34" fmla="*/ 19 w 623"/>
                  <a:gd name="T35" fmla="*/ 261 h 458"/>
                  <a:gd name="T36" fmla="*/ 11 w 623"/>
                  <a:gd name="T37" fmla="*/ 216 h 458"/>
                  <a:gd name="T38" fmla="*/ 0 w 623"/>
                  <a:gd name="T39" fmla="*/ 184 h 458"/>
                  <a:gd name="T40" fmla="*/ 9 w 623"/>
                  <a:gd name="T41" fmla="*/ 149 h 458"/>
                  <a:gd name="T42" fmla="*/ 38 w 623"/>
                  <a:gd name="T43" fmla="*/ 113 h 458"/>
                  <a:gd name="T44" fmla="*/ 97 w 623"/>
                  <a:gd name="T45" fmla="*/ 85 h 458"/>
                  <a:gd name="T46" fmla="*/ 118 w 623"/>
                  <a:gd name="T47" fmla="*/ 4 h 458"/>
                  <a:gd name="T48" fmla="*/ 171 w 623"/>
                  <a:gd name="T49" fmla="*/ 10 h 458"/>
                  <a:gd name="T50" fmla="*/ 213 w 623"/>
                  <a:gd name="T51" fmla="*/ 23 h 458"/>
                  <a:gd name="T52" fmla="*/ 269 w 623"/>
                  <a:gd name="T53" fmla="*/ 17 h 458"/>
                  <a:gd name="T54" fmla="*/ 309 w 623"/>
                  <a:gd name="T55" fmla="*/ 34 h 458"/>
                  <a:gd name="T56" fmla="*/ 343 w 623"/>
                  <a:gd name="T57" fmla="*/ 23 h 458"/>
                  <a:gd name="T58" fmla="*/ 417 w 623"/>
                  <a:gd name="T59" fmla="*/ 33 h 458"/>
                  <a:gd name="T60" fmla="*/ 427 w 623"/>
                  <a:gd name="T61" fmla="*/ 56 h 458"/>
                  <a:gd name="T62" fmla="*/ 418 w 623"/>
                  <a:gd name="T63" fmla="*/ 90 h 458"/>
                  <a:gd name="T64" fmla="*/ 445 w 623"/>
                  <a:gd name="T65" fmla="*/ 116 h 458"/>
                  <a:gd name="T66" fmla="*/ 503 w 623"/>
                  <a:gd name="T67" fmla="*/ 110 h 458"/>
                  <a:gd name="T68" fmla="*/ 538 w 623"/>
                  <a:gd name="T69" fmla="*/ 133 h 458"/>
                  <a:gd name="T70" fmla="*/ 561 w 623"/>
                  <a:gd name="T71" fmla="*/ 174 h 458"/>
                  <a:gd name="T72" fmla="*/ 599 w 623"/>
                  <a:gd name="T73" fmla="*/ 181 h 458"/>
                  <a:gd name="T74" fmla="*/ 568 w 623"/>
                  <a:gd name="T75" fmla="*/ 215 h 458"/>
                  <a:gd name="T76" fmla="*/ 572 w 623"/>
                  <a:gd name="T77" fmla="*/ 263 h 458"/>
                  <a:gd name="T78" fmla="*/ 594 w 623"/>
                  <a:gd name="T79" fmla="*/ 279 h 458"/>
                  <a:gd name="T80" fmla="*/ 623 w 623"/>
                  <a:gd name="T81" fmla="*/ 309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23" h="458">
                    <a:moveTo>
                      <a:pt x="623" y="309"/>
                    </a:moveTo>
                    <a:lnTo>
                      <a:pt x="602" y="320"/>
                    </a:lnTo>
                    <a:lnTo>
                      <a:pt x="590" y="343"/>
                    </a:lnTo>
                    <a:lnTo>
                      <a:pt x="590" y="372"/>
                    </a:lnTo>
                    <a:lnTo>
                      <a:pt x="571" y="379"/>
                    </a:lnTo>
                    <a:lnTo>
                      <a:pt x="551" y="400"/>
                    </a:lnTo>
                    <a:lnTo>
                      <a:pt x="541" y="389"/>
                    </a:lnTo>
                    <a:lnTo>
                      <a:pt x="519" y="401"/>
                    </a:lnTo>
                    <a:lnTo>
                      <a:pt x="501" y="392"/>
                    </a:lnTo>
                    <a:lnTo>
                      <a:pt x="481" y="392"/>
                    </a:lnTo>
                    <a:lnTo>
                      <a:pt x="447" y="421"/>
                    </a:lnTo>
                    <a:lnTo>
                      <a:pt x="414" y="421"/>
                    </a:lnTo>
                    <a:lnTo>
                      <a:pt x="395" y="432"/>
                    </a:lnTo>
                    <a:lnTo>
                      <a:pt x="370" y="430"/>
                    </a:lnTo>
                    <a:lnTo>
                      <a:pt x="344" y="458"/>
                    </a:lnTo>
                    <a:lnTo>
                      <a:pt x="334" y="446"/>
                    </a:lnTo>
                    <a:lnTo>
                      <a:pt x="343" y="437"/>
                    </a:lnTo>
                    <a:lnTo>
                      <a:pt x="336" y="430"/>
                    </a:lnTo>
                    <a:lnTo>
                      <a:pt x="336" y="411"/>
                    </a:lnTo>
                    <a:lnTo>
                      <a:pt x="333" y="387"/>
                    </a:lnTo>
                    <a:lnTo>
                      <a:pt x="320" y="381"/>
                    </a:lnTo>
                    <a:lnTo>
                      <a:pt x="307" y="395"/>
                    </a:lnTo>
                    <a:lnTo>
                      <a:pt x="283" y="401"/>
                    </a:lnTo>
                    <a:lnTo>
                      <a:pt x="263" y="401"/>
                    </a:lnTo>
                    <a:lnTo>
                      <a:pt x="247" y="378"/>
                    </a:lnTo>
                    <a:lnTo>
                      <a:pt x="205" y="378"/>
                    </a:lnTo>
                    <a:lnTo>
                      <a:pt x="184" y="352"/>
                    </a:lnTo>
                    <a:lnTo>
                      <a:pt x="171" y="339"/>
                    </a:lnTo>
                    <a:lnTo>
                      <a:pt x="155" y="321"/>
                    </a:lnTo>
                    <a:lnTo>
                      <a:pt x="129" y="311"/>
                    </a:lnTo>
                    <a:lnTo>
                      <a:pt x="107" y="299"/>
                    </a:lnTo>
                    <a:lnTo>
                      <a:pt x="81" y="295"/>
                    </a:lnTo>
                    <a:lnTo>
                      <a:pt x="58" y="295"/>
                    </a:lnTo>
                    <a:lnTo>
                      <a:pt x="46" y="283"/>
                    </a:lnTo>
                    <a:lnTo>
                      <a:pt x="25" y="279"/>
                    </a:lnTo>
                    <a:lnTo>
                      <a:pt x="19" y="261"/>
                    </a:lnTo>
                    <a:lnTo>
                      <a:pt x="9" y="240"/>
                    </a:lnTo>
                    <a:lnTo>
                      <a:pt x="11" y="216"/>
                    </a:lnTo>
                    <a:lnTo>
                      <a:pt x="0" y="205"/>
                    </a:lnTo>
                    <a:lnTo>
                      <a:pt x="0" y="184"/>
                    </a:lnTo>
                    <a:lnTo>
                      <a:pt x="11" y="160"/>
                    </a:lnTo>
                    <a:lnTo>
                      <a:pt x="9" y="149"/>
                    </a:lnTo>
                    <a:lnTo>
                      <a:pt x="35" y="133"/>
                    </a:lnTo>
                    <a:lnTo>
                      <a:pt x="38" y="113"/>
                    </a:lnTo>
                    <a:lnTo>
                      <a:pt x="65" y="94"/>
                    </a:lnTo>
                    <a:lnTo>
                      <a:pt x="97" y="85"/>
                    </a:lnTo>
                    <a:lnTo>
                      <a:pt x="94" y="55"/>
                    </a:lnTo>
                    <a:lnTo>
                      <a:pt x="118" y="4"/>
                    </a:lnTo>
                    <a:lnTo>
                      <a:pt x="148" y="0"/>
                    </a:lnTo>
                    <a:lnTo>
                      <a:pt x="171" y="10"/>
                    </a:lnTo>
                    <a:lnTo>
                      <a:pt x="205" y="10"/>
                    </a:lnTo>
                    <a:lnTo>
                      <a:pt x="213" y="23"/>
                    </a:lnTo>
                    <a:lnTo>
                      <a:pt x="245" y="26"/>
                    </a:lnTo>
                    <a:lnTo>
                      <a:pt x="269" y="17"/>
                    </a:lnTo>
                    <a:lnTo>
                      <a:pt x="292" y="39"/>
                    </a:lnTo>
                    <a:lnTo>
                      <a:pt x="309" y="34"/>
                    </a:lnTo>
                    <a:lnTo>
                      <a:pt x="336" y="48"/>
                    </a:lnTo>
                    <a:lnTo>
                      <a:pt x="343" y="23"/>
                    </a:lnTo>
                    <a:lnTo>
                      <a:pt x="381" y="7"/>
                    </a:lnTo>
                    <a:lnTo>
                      <a:pt x="417" y="33"/>
                    </a:lnTo>
                    <a:lnTo>
                      <a:pt x="417" y="33"/>
                    </a:lnTo>
                    <a:lnTo>
                      <a:pt x="427" y="56"/>
                    </a:lnTo>
                    <a:lnTo>
                      <a:pt x="436" y="72"/>
                    </a:lnTo>
                    <a:lnTo>
                      <a:pt x="418" y="90"/>
                    </a:lnTo>
                    <a:lnTo>
                      <a:pt x="424" y="110"/>
                    </a:lnTo>
                    <a:lnTo>
                      <a:pt x="445" y="116"/>
                    </a:lnTo>
                    <a:lnTo>
                      <a:pt x="471" y="110"/>
                    </a:lnTo>
                    <a:lnTo>
                      <a:pt x="503" y="110"/>
                    </a:lnTo>
                    <a:lnTo>
                      <a:pt x="526" y="116"/>
                    </a:lnTo>
                    <a:lnTo>
                      <a:pt x="538" y="133"/>
                    </a:lnTo>
                    <a:lnTo>
                      <a:pt x="555" y="151"/>
                    </a:lnTo>
                    <a:lnTo>
                      <a:pt x="561" y="174"/>
                    </a:lnTo>
                    <a:lnTo>
                      <a:pt x="590" y="171"/>
                    </a:lnTo>
                    <a:lnTo>
                      <a:pt x="599" y="181"/>
                    </a:lnTo>
                    <a:lnTo>
                      <a:pt x="583" y="200"/>
                    </a:lnTo>
                    <a:lnTo>
                      <a:pt x="568" y="215"/>
                    </a:lnTo>
                    <a:lnTo>
                      <a:pt x="558" y="240"/>
                    </a:lnTo>
                    <a:lnTo>
                      <a:pt x="572" y="263"/>
                    </a:lnTo>
                    <a:lnTo>
                      <a:pt x="578" y="279"/>
                    </a:lnTo>
                    <a:lnTo>
                      <a:pt x="594" y="279"/>
                    </a:lnTo>
                    <a:lnTo>
                      <a:pt x="620" y="288"/>
                    </a:lnTo>
                    <a:lnTo>
                      <a:pt x="623" y="309"/>
                    </a:ln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5" name="Freeform 15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6B0CBEB-F21A-4204-B4B4-F625AD1C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724" y="6982126"/>
                <a:ext cx="357188" cy="620713"/>
              </a:xfrm>
              <a:custGeom>
                <a:avLst/>
                <a:gdLst>
                  <a:gd name="T0" fmla="*/ 109 w 225"/>
                  <a:gd name="T1" fmla="*/ 292 h 391"/>
                  <a:gd name="T2" fmla="*/ 103 w 225"/>
                  <a:gd name="T3" fmla="*/ 314 h 391"/>
                  <a:gd name="T4" fmla="*/ 111 w 225"/>
                  <a:gd name="T5" fmla="*/ 349 h 391"/>
                  <a:gd name="T6" fmla="*/ 148 w 225"/>
                  <a:gd name="T7" fmla="*/ 365 h 391"/>
                  <a:gd name="T8" fmla="*/ 175 w 225"/>
                  <a:gd name="T9" fmla="*/ 374 h 391"/>
                  <a:gd name="T10" fmla="*/ 189 w 225"/>
                  <a:gd name="T11" fmla="*/ 391 h 391"/>
                  <a:gd name="T12" fmla="*/ 202 w 225"/>
                  <a:gd name="T13" fmla="*/ 362 h 391"/>
                  <a:gd name="T14" fmla="*/ 211 w 225"/>
                  <a:gd name="T15" fmla="*/ 336 h 391"/>
                  <a:gd name="T16" fmla="*/ 207 w 225"/>
                  <a:gd name="T17" fmla="*/ 314 h 391"/>
                  <a:gd name="T18" fmla="*/ 204 w 225"/>
                  <a:gd name="T19" fmla="*/ 294 h 391"/>
                  <a:gd name="T20" fmla="*/ 212 w 225"/>
                  <a:gd name="T21" fmla="*/ 259 h 391"/>
                  <a:gd name="T22" fmla="*/ 212 w 225"/>
                  <a:gd name="T23" fmla="*/ 230 h 391"/>
                  <a:gd name="T24" fmla="*/ 218 w 225"/>
                  <a:gd name="T25" fmla="*/ 212 h 391"/>
                  <a:gd name="T26" fmla="*/ 191 w 225"/>
                  <a:gd name="T27" fmla="*/ 220 h 391"/>
                  <a:gd name="T28" fmla="*/ 193 w 225"/>
                  <a:gd name="T29" fmla="*/ 202 h 391"/>
                  <a:gd name="T30" fmla="*/ 198 w 225"/>
                  <a:gd name="T31" fmla="*/ 169 h 391"/>
                  <a:gd name="T32" fmla="*/ 182 w 225"/>
                  <a:gd name="T33" fmla="*/ 130 h 391"/>
                  <a:gd name="T34" fmla="*/ 214 w 225"/>
                  <a:gd name="T35" fmla="*/ 99 h 391"/>
                  <a:gd name="T36" fmla="*/ 225 w 225"/>
                  <a:gd name="T37" fmla="*/ 70 h 391"/>
                  <a:gd name="T38" fmla="*/ 201 w 225"/>
                  <a:gd name="T39" fmla="*/ 42 h 391"/>
                  <a:gd name="T40" fmla="*/ 192 w 225"/>
                  <a:gd name="T41" fmla="*/ 35 h 391"/>
                  <a:gd name="T42" fmla="*/ 195 w 225"/>
                  <a:gd name="T43" fmla="*/ 0 h 391"/>
                  <a:gd name="T44" fmla="*/ 156 w 225"/>
                  <a:gd name="T45" fmla="*/ 28 h 391"/>
                  <a:gd name="T46" fmla="*/ 124 w 225"/>
                  <a:gd name="T47" fmla="*/ 29 h 391"/>
                  <a:gd name="T48" fmla="*/ 86 w 225"/>
                  <a:gd name="T49" fmla="*/ 20 h 391"/>
                  <a:gd name="T50" fmla="*/ 19 w 225"/>
                  <a:gd name="T51" fmla="*/ 49 h 391"/>
                  <a:gd name="T52" fmla="*/ 3 w 225"/>
                  <a:gd name="T53" fmla="*/ 92 h 391"/>
                  <a:gd name="T54" fmla="*/ 15 w 225"/>
                  <a:gd name="T55" fmla="*/ 135 h 391"/>
                  <a:gd name="T56" fmla="*/ 23 w 225"/>
                  <a:gd name="T57" fmla="*/ 195 h 391"/>
                  <a:gd name="T58" fmla="*/ 52 w 225"/>
                  <a:gd name="T59" fmla="*/ 217 h 391"/>
                  <a:gd name="T60" fmla="*/ 76 w 225"/>
                  <a:gd name="T61" fmla="*/ 252 h 391"/>
                  <a:gd name="T62" fmla="*/ 95 w 225"/>
                  <a:gd name="T63" fmla="*/ 279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5" h="391">
                    <a:moveTo>
                      <a:pt x="109" y="279"/>
                    </a:moveTo>
                    <a:lnTo>
                      <a:pt x="109" y="292"/>
                    </a:lnTo>
                    <a:lnTo>
                      <a:pt x="95" y="300"/>
                    </a:lnTo>
                    <a:lnTo>
                      <a:pt x="103" y="314"/>
                    </a:lnTo>
                    <a:lnTo>
                      <a:pt x="105" y="333"/>
                    </a:lnTo>
                    <a:lnTo>
                      <a:pt x="111" y="349"/>
                    </a:lnTo>
                    <a:lnTo>
                      <a:pt x="130" y="365"/>
                    </a:lnTo>
                    <a:lnTo>
                      <a:pt x="148" y="365"/>
                    </a:lnTo>
                    <a:lnTo>
                      <a:pt x="166" y="374"/>
                    </a:lnTo>
                    <a:lnTo>
                      <a:pt x="175" y="374"/>
                    </a:lnTo>
                    <a:lnTo>
                      <a:pt x="176" y="391"/>
                    </a:lnTo>
                    <a:lnTo>
                      <a:pt x="189" y="391"/>
                    </a:lnTo>
                    <a:lnTo>
                      <a:pt x="189" y="375"/>
                    </a:lnTo>
                    <a:lnTo>
                      <a:pt x="202" y="362"/>
                    </a:lnTo>
                    <a:lnTo>
                      <a:pt x="220" y="345"/>
                    </a:lnTo>
                    <a:lnTo>
                      <a:pt x="211" y="336"/>
                    </a:lnTo>
                    <a:lnTo>
                      <a:pt x="204" y="324"/>
                    </a:lnTo>
                    <a:lnTo>
                      <a:pt x="207" y="314"/>
                    </a:lnTo>
                    <a:lnTo>
                      <a:pt x="214" y="307"/>
                    </a:lnTo>
                    <a:lnTo>
                      <a:pt x="204" y="294"/>
                    </a:lnTo>
                    <a:lnTo>
                      <a:pt x="195" y="285"/>
                    </a:lnTo>
                    <a:lnTo>
                      <a:pt x="212" y="259"/>
                    </a:lnTo>
                    <a:lnTo>
                      <a:pt x="212" y="239"/>
                    </a:lnTo>
                    <a:lnTo>
                      <a:pt x="212" y="230"/>
                    </a:lnTo>
                    <a:lnTo>
                      <a:pt x="218" y="224"/>
                    </a:lnTo>
                    <a:lnTo>
                      <a:pt x="218" y="212"/>
                    </a:lnTo>
                    <a:lnTo>
                      <a:pt x="201" y="210"/>
                    </a:lnTo>
                    <a:lnTo>
                      <a:pt x="191" y="220"/>
                    </a:lnTo>
                    <a:lnTo>
                      <a:pt x="176" y="207"/>
                    </a:lnTo>
                    <a:lnTo>
                      <a:pt x="193" y="202"/>
                    </a:lnTo>
                    <a:lnTo>
                      <a:pt x="193" y="183"/>
                    </a:lnTo>
                    <a:lnTo>
                      <a:pt x="198" y="169"/>
                    </a:lnTo>
                    <a:lnTo>
                      <a:pt x="189" y="148"/>
                    </a:lnTo>
                    <a:lnTo>
                      <a:pt x="182" y="130"/>
                    </a:lnTo>
                    <a:lnTo>
                      <a:pt x="196" y="116"/>
                    </a:lnTo>
                    <a:lnTo>
                      <a:pt x="214" y="99"/>
                    </a:lnTo>
                    <a:lnTo>
                      <a:pt x="225" y="95"/>
                    </a:lnTo>
                    <a:lnTo>
                      <a:pt x="225" y="70"/>
                    </a:lnTo>
                    <a:lnTo>
                      <a:pt x="214" y="47"/>
                    </a:lnTo>
                    <a:lnTo>
                      <a:pt x="201" y="42"/>
                    </a:lnTo>
                    <a:lnTo>
                      <a:pt x="192" y="35"/>
                    </a:lnTo>
                    <a:lnTo>
                      <a:pt x="192" y="35"/>
                    </a:lnTo>
                    <a:lnTo>
                      <a:pt x="189" y="20"/>
                    </a:lnTo>
                    <a:lnTo>
                      <a:pt x="195" y="0"/>
                    </a:lnTo>
                    <a:lnTo>
                      <a:pt x="176" y="7"/>
                    </a:lnTo>
                    <a:lnTo>
                      <a:pt x="156" y="28"/>
                    </a:lnTo>
                    <a:lnTo>
                      <a:pt x="146" y="17"/>
                    </a:lnTo>
                    <a:lnTo>
                      <a:pt x="124" y="29"/>
                    </a:lnTo>
                    <a:lnTo>
                      <a:pt x="106" y="20"/>
                    </a:lnTo>
                    <a:lnTo>
                      <a:pt x="86" y="20"/>
                    </a:lnTo>
                    <a:lnTo>
                      <a:pt x="52" y="49"/>
                    </a:lnTo>
                    <a:lnTo>
                      <a:pt x="19" y="49"/>
                    </a:lnTo>
                    <a:lnTo>
                      <a:pt x="0" y="60"/>
                    </a:lnTo>
                    <a:lnTo>
                      <a:pt x="3" y="92"/>
                    </a:lnTo>
                    <a:lnTo>
                      <a:pt x="9" y="106"/>
                    </a:lnTo>
                    <a:lnTo>
                      <a:pt x="15" y="135"/>
                    </a:lnTo>
                    <a:lnTo>
                      <a:pt x="10" y="176"/>
                    </a:lnTo>
                    <a:lnTo>
                      <a:pt x="23" y="195"/>
                    </a:lnTo>
                    <a:lnTo>
                      <a:pt x="35" y="217"/>
                    </a:lnTo>
                    <a:lnTo>
                      <a:pt x="52" y="217"/>
                    </a:lnTo>
                    <a:lnTo>
                      <a:pt x="64" y="242"/>
                    </a:lnTo>
                    <a:lnTo>
                      <a:pt x="76" y="252"/>
                    </a:lnTo>
                    <a:lnTo>
                      <a:pt x="79" y="271"/>
                    </a:lnTo>
                    <a:lnTo>
                      <a:pt x="95" y="279"/>
                    </a:lnTo>
                    <a:lnTo>
                      <a:pt x="109" y="279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6" name="Freeform 15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48A44C3-E3E0-41CF-8E5F-91D33D3B5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324" y="7166276"/>
                <a:ext cx="330200" cy="557213"/>
              </a:xfrm>
              <a:custGeom>
                <a:avLst/>
                <a:gdLst>
                  <a:gd name="T0" fmla="*/ 118 w 208"/>
                  <a:gd name="T1" fmla="*/ 289 h 351"/>
                  <a:gd name="T2" fmla="*/ 118 w 208"/>
                  <a:gd name="T3" fmla="*/ 310 h 351"/>
                  <a:gd name="T4" fmla="*/ 100 w 208"/>
                  <a:gd name="T5" fmla="*/ 328 h 351"/>
                  <a:gd name="T6" fmla="*/ 64 w 208"/>
                  <a:gd name="T7" fmla="*/ 322 h 351"/>
                  <a:gd name="T8" fmla="*/ 55 w 208"/>
                  <a:gd name="T9" fmla="*/ 331 h 351"/>
                  <a:gd name="T10" fmla="*/ 45 w 208"/>
                  <a:gd name="T11" fmla="*/ 331 h 351"/>
                  <a:gd name="T12" fmla="*/ 36 w 208"/>
                  <a:gd name="T13" fmla="*/ 351 h 351"/>
                  <a:gd name="T14" fmla="*/ 20 w 208"/>
                  <a:gd name="T15" fmla="*/ 351 h 351"/>
                  <a:gd name="T16" fmla="*/ 0 w 208"/>
                  <a:gd name="T17" fmla="*/ 331 h 351"/>
                  <a:gd name="T18" fmla="*/ 10 w 208"/>
                  <a:gd name="T19" fmla="*/ 321 h 351"/>
                  <a:gd name="T20" fmla="*/ 6 w 208"/>
                  <a:gd name="T21" fmla="*/ 302 h 351"/>
                  <a:gd name="T22" fmla="*/ 32 w 208"/>
                  <a:gd name="T23" fmla="*/ 275 h 351"/>
                  <a:gd name="T24" fmla="*/ 45 w 208"/>
                  <a:gd name="T25" fmla="*/ 275 h 351"/>
                  <a:gd name="T26" fmla="*/ 45 w 208"/>
                  <a:gd name="T27" fmla="*/ 259 h 351"/>
                  <a:gd name="T28" fmla="*/ 76 w 208"/>
                  <a:gd name="T29" fmla="*/ 229 h 351"/>
                  <a:gd name="T30" fmla="*/ 67 w 208"/>
                  <a:gd name="T31" fmla="*/ 220 h 351"/>
                  <a:gd name="T32" fmla="*/ 60 w 208"/>
                  <a:gd name="T33" fmla="*/ 208 h 351"/>
                  <a:gd name="T34" fmla="*/ 63 w 208"/>
                  <a:gd name="T35" fmla="*/ 198 h 351"/>
                  <a:gd name="T36" fmla="*/ 70 w 208"/>
                  <a:gd name="T37" fmla="*/ 191 h 351"/>
                  <a:gd name="T38" fmla="*/ 60 w 208"/>
                  <a:gd name="T39" fmla="*/ 178 h 351"/>
                  <a:gd name="T40" fmla="*/ 51 w 208"/>
                  <a:gd name="T41" fmla="*/ 169 h 351"/>
                  <a:gd name="T42" fmla="*/ 67 w 208"/>
                  <a:gd name="T43" fmla="*/ 144 h 351"/>
                  <a:gd name="T44" fmla="*/ 68 w 208"/>
                  <a:gd name="T45" fmla="*/ 114 h 351"/>
                  <a:gd name="T46" fmla="*/ 74 w 208"/>
                  <a:gd name="T47" fmla="*/ 108 h 351"/>
                  <a:gd name="T48" fmla="*/ 74 w 208"/>
                  <a:gd name="T49" fmla="*/ 96 h 351"/>
                  <a:gd name="T50" fmla="*/ 57 w 208"/>
                  <a:gd name="T51" fmla="*/ 94 h 351"/>
                  <a:gd name="T52" fmla="*/ 47 w 208"/>
                  <a:gd name="T53" fmla="*/ 104 h 351"/>
                  <a:gd name="T54" fmla="*/ 32 w 208"/>
                  <a:gd name="T55" fmla="*/ 91 h 351"/>
                  <a:gd name="T56" fmla="*/ 49 w 208"/>
                  <a:gd name="T57" fmla="*/ 83 h 351"/>
                  <a:gd name="T58" fmla="*/ 49 w 208"/>
                  <a:gd name="T59" fmla="*/ 67 h 351"/>
                  <a:gd name="T60" fmla="*/ 54 w 208"/>
                  <a:gd name="T61" fmla="*/ 53 h 351"/>
                  <a:gd name="T62" fmla="*/ 45 w 208"/>
                  <a:gd name="T63" fmla="*/ 32 h 351"/>
                  <a:gd name="T64" fmla="*/ 38 w 208"/>
                  <a:gd name="T65" fmla="*/ 14 h 351"/>
                  <a:gd name="T66" fmla="*/ 52 w 208"/>
                  <a:gd name="T67" fmla="*/ 0 h 351"/>
                  <a:gd name="T68" fmla="*/ 52 w 208"/>
                  <a:gd name="T69" fmla="*/ 0 h 351"/>
                  <a:gd name="T70" fmla="*/ 63 w 208"/>
                  <a:gd name="T71" fmla="*/ 19 h 351"/>
                  <a:gd name="T72" fmla="*/ 81 w 208"/>
                  <a:gd name="T73" fmla="*/ 40 h 351"/>
                  <a:gd name="T74" fmla="*/ 100 w 208"/>
                  <a:gd name="T75" fmla="*/ 44 h 351"/>
                  <a:gd name="T76" fmla="*/ 109 w 208"/>
                  <a:gd name="T77" fmla="*/ 35 h 351"/>
                  <a:gd name="T78" fmla="*/ 138 w 208"/>
                  <a:gd name="T79" fmla="*/ 38 h 351"/>
                  <a:gd name="T80" fmla="*/ 156 w 208"/>
                  <a:gd name="T81" fmla="*/ 31 h 351"/>
                  <a:gd name="T82" fmla="*/ 163 w 208"/>
                  <a:gd name="T83" fmla="*/ 43 h 351"/>
                  <a:gd name="T84" fmla="*/ 156 w 208"/>
                  <a:gd name="T85" fmla="*/ 69 h 351"/>
                  <a:gd name="T86" fmla="*/ 176 w 208"/>
                  <a:gd name="T87" fmla="*/ 89 h 351"/>
                  <a:gd name="T88" fmla="*/ 182 w 208"/>
                  <a:gd name="T89" fmla="*/ 112 h 351"/>
                  <a:gd name="T90" fmla="*/ 202 w 208"/>
                  <a:gd name="T91" fmla="*/ 133 h 351"/>
                  <a:gd name="T92" fmla="*/ 202 w 208"/>
                  <a:gd name="T93" fmla="*/ 150 h 351"/>
                  <a:gd name="T94" fmla="*/ 208 w 208"/>
                  <a:gd name="T95" fmla="*/ 166 h 351"/>
                  <a:gd name="T96" fmla="*/ 202 w 208"/>
                  <a:gd name="T97" fmla="*/ 187 h 351"/>
                  <a:gd name="T98" fmla="*/ 186 w 208"/>
                  <a:gd name="T99" fmla="*/ 203 h 351"/>
                  <a:gd name="T100" fmla="*/ 188 w 208"/>
                  <a:gd name="T101" fmla="*/ 222 h 351"/>
                  <a:gd name="T102" fmla="*/ 172 w 208"/>
                  <a:gd name="T103" fmla="*/ 238 h 351"/>
                  <a:gd name="T104" fmla="*/ 154 w 208"/>
                  <a:gd name="T105" fmla="*/ 246 h 351"/>
                  <a:gd name="T106" fmla="*/ 145 w 208"/>
                  <a:gd name="T107" fmla="*/ 268 h 351"/>
                  <a:gd name="T108" fmla="*/ 140 w 208"/>
                  <a:gd name="T109" fmla="*/ 277 h 351"/>
                  <a:gd name="T110" fmla="*/ 118 w 208"/>
                  <a:gd name="T111" fmla="*/ 289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8" h="351">
                    <a:moveTo>
                      <a:pt x="118" y="289"/>
                    </a:moveTo>
                    <a:lnTo>
                      <a:pt x="118" y="310"/>
                    </a:lnTo>
                    <a:lnTo>
                      <a:pt x="100" y="328"/>
                    </a:lnTo>
                    <a:lnTo>
                      <a:pt x="64" y="322"/>
                    </a:lnTo>
                    <a:lnTo>
                      <a:pt x="55" y="331"/>
                    </a:lnTo>
                    <a:lnTo>
                      <a:pt x="45" y="331"/>
                    </a:lnTo>
                    <a:lnTo>
                      <a:pt x="36" y="351"/>
                    </a:lnTo>
                    <a:lnTo>
                      <a:pt x="20" y="351"/>
                    </a:lnTo>
                    <a:lnTo>
                      <a:pt x="0" y="331"/>
                    </a:lnTo>
                    <a:lnTo>
                      <a:pt x="10" y="321"/>
                    </a:lnTo>
                    <a:lnTo>
                      <a:pt x="6" y="302"/>
                    </a:lnTo>
                    <a:lnTo>
                      <a:pt x="32" y="275"/>
                    </a:lnTo>
                    <a:lnTo>
                      <a:pt x="45" y="275"/>
                    </a:lnTo>
                    <a:lnTo>
                      <a:pt x="45" y="259"/>
                    </a:lnTo>
                    <a:lnTo>
                      <a:pt x="76" y="229"/>
                    </a:lnTo>
                    <a:lnTo>
                      <a:pt x="67" y="220"/>
                    </a:lnTo>
                    <a:lnTo>
                      <a:pt x="60" y="208"/>
                    </a:lnTo>
                    <a:lnTo>
                      <a:pt x="63" y="198"/>
                    </a:lnTo>
                    <a:lnTo>
                      <a:pt x="70" y="191"/>
                    </a:lnTo>
                    <a:lnTo>
                      <a:pt x="60" y="178"/>
                    </a:lnTo>
                    <a:lnTo>
                      <a:pt x="51" y="169"/>
                    </a:lnTo>
                    <a:lnTo>
                      <a:pt x="67" y="144"/>
                    </a:lnTo>
                    <a:lnTo>
                      <a:pt x="68" y="114"/>
                    </a:lnTo>
                    <a:lnTo>
                      <a:pt x="74" y="108"/>
                    </a:lnTo>
                    <a:lnTo>
                      <a:pt x="74" y="96"/>
                    </a:lnTo>
                    <a:lnTo>
                      <a:pt x="57" y="94"/>
                    </a:lnTo>
                    <a:lnTo>
                      <a:pt x="47" y="104"/>
                    </a:lnTo>
                    <a:lnTo>
                      <a:pt x="32" y="91"/>
                    </a:lnTo>
                    <a:lnTo>
                      <a:pt x="49" y="83"/>
                    </a:lnTo>
                    <a:lnTo>
                      <a:pt x="49" y="67"/>
                    </a:lnTo>
                    <a:lnTo>
                      <a:pt x="54" y="53"/>
                    </a:lnTo>
                    <a:lnTo>
                      <a:pt x="45" y="32"/>
                    </a:lnTo>
                    <a:lnTo>
                      <a:pt x="38" y="1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63" y="19"/>
                    </a:lnTo>
                    <a:lnTo>
                      <a:pt x="81" y="40"/>
                    </a:lnTo>
                    <a:lnTo>
                      <a:pt x="100" y="44"/>
                    </a:lnTo>
                    <a:lnTo>
                      <a:pt x="109" y="35"/>
                    </a:lnTo>
                    <a:lnTo>
                      <a:pt x="138" y="38"/>
                    </a:lnTo>
                    <a:lnTo>
                      <a:pt x="156" y="31"/>
                    </a:lnTo>
                    <a:lnTo>
                      <a:pt x="163" y="43"/>
                    </a:lnTo>
                    <a:lnTo>
                      <a:pt x="156" y="69"/>
                    </a:lnTo>
                    <a:lnTo>
                      <a:pt x="176" y="89"/>
                    </a:lnTo>
                    <a:lnTo>
                      <a:pt x="182" y="112"/>
                    </a:lnTo>
                    <a:lnTo>
                      <a:pt x="202" y="133"/>
                    </a:lnTo>
                    <a:lnTo>
                      <a:pt x="202" y="150"/>
                    </a:lnTo>
                    <a:lnTo>
                      <a:pt x="208" y="166"/>
                    </a:lnTo>
                    <a:lnTo>
                      <a:pt x="202" y="187"/>
                    </a:lnTo>
                    <a:lnTo>
                      <a:pt x="186" y="203"/>
                    </a:lnTo>
                    <a:lnTo>
                      <a:pt x="188" y="222"/>
                    </a:lnTo>
                    <a:lnTo>
                      <a:pt x="172" y="238"/>
                    </a:lnTo>
                    <a:lnTo>
                      <a:pt x="154" y="246"/>
                    </a:lnTo>
                    <a:lnTo>
                      <a:pt x="145" y="268"/>
                    </a:lnTo>
                    <a:lnTo>
                      <a:pt x="140" y="277"/>
                    </a:lnTo>
                    <a:lnTo>
                      <a:pt x="118" y="289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7" name="Freeform 25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04DF462-25EF-459E-AF5C-A229307DC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3386" y="6590013"/>
                <a:ext cx="461963" cy="701675"/>
              </a:xfrm>
              <a:custGeom>
                <a:avLst/>
                <a:gdLst>
                  <a:gd name="T0" fmla="*/ 14 w 291"/>
                  <a:gd name="T1" fmla="*/ 263 h 442"/>
                  <a:gd name="T2" fmla="*/ 0 w 291"/>
                  <a:gd name="T3" fmla="*/ 244 h 442"/>
                  <a:gd name="T4" fmla="*/ 16 w 291"/>
                  <a:gd name="T5" fmla="*/ 224 h 442"/>
                  <a:gd name="T6" fmla="*/ 23 w 291"/>
                  <a:gd name="T7" fmla="*/ 209 h 442"/>
                  <a:gd name="T8" fmla="*/ 38 w 291"/>
                  <a:gd name="T9" fmla="*/ 189 h 442"/>
                  <a:gd name="T10" fmla="*/ 62 w 291"/>
                  <a:gd name="T11" fmla="*/ 147 h 442"/>
                  <a:gd name="T12" fmla="*/ 87 w 291"/>
                  <a:gd name="T13" fmla="*/ 136 h 442"/>
                  <a:gd name="T14" fmla="*/ 72 w 291"/>
                  <a:gd name="T15" fmla="*/ 116 h 442"/>
                  <a:gd name="T16" fmla="*/ 59 w 291"/>
                  <a:gd name="T17" fmla="*/ 96 h 442"/>
                  <a:gd name="T18" fmla="*/ 46 w 291"/>
                  <a:gd name="T19" fmla="*/ 78 h 442"/>
                  <a:gd name="T20" fmla="*/ 55 w 291"/>
                  <a:gd name="T21" fmla="*/ 51 h 442"/>
                  <a:gd name="T22" fmla="*/ 70 w 291"/>
                  <a:gd name="T23" fmla="*/ 21 h 442"/>
                  <a:gd name="T24" fmla="*/ 91 w 291"/>
                  <a:gd name="T25" fmla="*/ 0 h 442"/>
                  <a:gd name="T26" fmla="*/ 97 w 291"/>
                  <a:gd name="T27" fmla="*/ 24 h 442"/>
                  <a:gd name="T28" fmla="*/ 110 w 291"/>
                  <a:gd name="T29" fmla="*/ 40 h 442"/>
                  <a:gd name="T30" fmla="*/ 138 w 291"/>
                  <a:gd name="T31" fmla="*/ 51 h 442"/>
                  <a:gd name="T32" fmla="*/ 170 w 291"/>
                  <a:gd name="T33" fmla="*/ 58 h 442"/>
                  <a:gd name="T34" fmla="*/ 193 w 291"/>
                  <a:gd name="T35" fmla="*/ 58 h 442"/>
                  <a:gd name="T36" fmla="*/ 231 w 291"/>
                  <a:gd name="T37" fmla="*/ 62 h 442"/>
                  <a:gd name="T38" fmla="*/ 266 w 291"/>
                  <a:gd name="T39" fmla="*/ 37 h 442"/>
                  <a:gd name="T40" fmla="*/ 277 w 291"/>
                  <a:gd name="T41" fmla="*/ 35 h 442"/>
                  <a:gd name="T42" fmla="*/ 266 w 291"/>
                  <a:gd name="T43" fmla="*/ 59 h 442"/>
                  <a:gd name="T44" fmla="*/ 277 w 291"/>
                  <a:gd name="T45" fmla="*/ 91 h 442"/>
                  <a:gd name="T46" fmla="*/ 285 w 291"/>
                  <a:gd name="T47" fmla="*/ 136 h 442"/>
                  <a:gd name="T48" fmla="*/ 291 w 291"/>
                  <a:gd name="T49" fmla="*/ 179 h 442"/>
                  <a:gd name="T50" fmla="*/ 275 w 291"/>
                  <a:gd name="T51" fmla="*/ 216 h 442"/>
                  <a:gd name="T52" fmla="*/ 279 w 291"/>
                  <a:gd name="T53" fmla="*/ 241 h 442"/>
                  <a:gd name="T54" fmla="*/ 257 w 291"/>
                  <a:gd name="T55" fmla="*/ 243 h 442"/>
                  <a:gd name="T56" fmla="*/ 227 w 291"/>
                  <a:gd name="T57" fmla="*/ 269 h 442"/>
                  <a:gd name="T58" fmla="*/ 221 w 291"/>
                  <a:gd name="T59" fmla="*/ 330 h 442"/>
                  <a:gd name="T60" fmla="*/ 229 w 291"/>
                  <a:gd name="T61" fmla="*/ 361 h 442"/>
                  <a:gd name="T62" fmla="*/ 219 w 291"/>
                  <a:gd name="T63" fmla="*/ 382 h 442"/>
                  <a:gd name="T64" fmla="*/ 211 w 291"/>
                  <a:gd name="T65" fmla="*/ 406 h 442"/>
                  <a:gd name="T66" fmla="*/ 167 w 291"/>
                  <a:gd name="T67" fmla="*/ 429 h 442"/>
                  <a:gd name="T68" fmla="*/ 134 w 291"/>
                  <a:gd name="T69" fmla="*/ 426 h 442"/>
                  <a:gd name="T70" fmla="*/ 97 w 291"/>
                  <a:gd name="T71" fmla="*/ 436 h 442"/>
                  <a:gd name="T72" fmla="*/ 126 w 291"/>
                  <a:gd name="T73" fmla="*/ 398 h 442"/>
                  <a:gd name="T74" fmla="*/ 106 w 291"/>
                  <a:gd name="T75" fmla="*/ 385 h 442"/>
                  <a:gd name="T76" fmla="*/ 78 w 291"/>
                  <a:gd name="T77" fmla="*/ 385 h 442"/>
                  <a:gd name="T78" fmla="*/ 65 w 291"/>
                  <a:gd name="T79" fmla="*/ 356 h 442"/>
                  <a:gd name="T80" fmla="*/ 32 w 291"/>
                  <a:gd name="T81" fmla="*/ 355 h 442"/>
                  <a:gd name="T82" fmla="*/ 6 w 291"/>
                  <a:gd name="T83" fmla="*/ 331 h 442"/>
                  <a:gd name="T84" fmla="*/ 17 w 291"/>
                  <a:gd name="T85" fmla="*/ 301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91" h="442">
                    <a:moveTo>
                      <a:pt x="22" y="288"/>
                    </a:moveTo>
                    <a:lnTo>
                      <a:pt x="14" y="263"/>
                    </a:lnTo>
                    <a:lnTo>
                      <a:pt x="0" y="256"/>
                    </a:lnTo>
                    <a:lnTo>
                      <a:pt x="0" y="244"/>
                    </a:lnTo>
                    <a:lnTo>
                      <a:pt x="6" y="234"/>
                    </a:lnTo>
                    <a:lnTo>
                      <a:pt x="16" y="224"/>
                    </a:lnTo>
                    <a:lnTo>
                      <a:pt x="16" y="211"/>
                    </a:lnTo>
                    <a:lnTo>
                      <a:pt x="23" y="209"/>
                    </a:lnTo>
                    <a:lnTo>
                      <a:pt x="33" y="199"/>
                    </a:lnTo>
                    <a:lnTo>
                      <a:pt x="38" y="189"/>
                    </a:lnTo>
                    <a:lnTo>
                      <a:pt x="38" y="171"/>
                    </a:lnTo>
                    <a:lnTo>
                      <a:pt x="62" y="147"/>
                    </a:lnTo>
                    <a:lnTo>
                      <a:pt x="80" y="144"/>
                    </a:lnTo>
                    <a:lnTo>
                      <a:pt x="87" y="136"/>
                    </a:lnTo>
                    <a:lnTo>
                      <a:pt x="87" y="123"/>
                    </a:lnTo>
                    <a:lnTo>
                      <a:pt x="72" y="116"/>
                    </a:lnTo>
                    <a:lnTo>
                      <a:pt x="68" y="104"/>
                    </a:lnTo>
                    <a:lnTo>
                      <a:pt x="59" y="96"/>
                    </a:lnTo>
                    <a:lnTo>
                      <a:pt x="46" y="88"/>
                    </a:lnTo>
                    <a:lnTo>
                      <a:pt x="46" y="78"/>
                    </a:lnTo>
                    <a:lnTo>
                      <a:pt x="61" y="71"/>
                    </a:lnTo>
                    <a:lnTo>
                      <a:pt x="55" y="51"/>
                    </a:lnTo>
                    <a:lnTo>
                      <a:pt x="57" y="36"/>
                    </a:lnTo>
                    <a:lnTo>
                      <a:pt x="70" y="21"/>
                    </a:lnTo>
                    <a:lnTo>
                      <a:pt x="77" y="10"/>
                    </a:lnTo>
                    <a:lnTo>
                      <a:pt x="91" y="0"/>
                    </a:lnTo>
                    <a:lnTo>
                      <a:pt x="106" y="14"/>
                    </a:lnTo>
                    <a:lnTo>
                      <a:pt x="97" y="24"/>
                    </a:lnTo>
                    <a:lnTo>
                      <a:pt x="97" y="36"/>
                    </a:lnTo>
                    <a:lnTo>
                      <a:pt x="110" y="40"/>
                    </a:lnTo>
                    <a:lnTo>
                      <a:pt x="126" y="45"/>
                    </a:lnTo>
                    <a:lnTo>
                      <a:pt x="138" y="51"/>
                    </a:lnTo>
                    <a:lnTo>
                      <a:pt x="150" y="58"/>
                    </a:lnTo>
                    <a:lnTo>
                      <a:pt x="170" y="58"/>
                    </a:lnTo>
                    <a:lnTo>
                      <a:pt x="176" y="49"/>
                    </a:lnTo>
                    <a:lnTo>
                      <a:pt x="193" y="58"/>
                    </a:lnTo>
                    <a:lnTo>
                      <a:pt x="208" y="62"/>
                    </a:lnTo>
                    <a:lnTo>
                      <a:pt x="231" y="62"/>
                    </a:lnTo>
                    <a:lnTo>
                      <a:pt x="250" y="53"/>
                    </a:lnTo>
                    <a:lnTo>
                      <a:pt x="266" y="37"/>
                    </a:lnTo>
                    <a:lnTo>
                      <a:pt x="275" y="24"/>
                    </a:lnTo>
                    <a:lnTo>
                      <a:pt x="277" y="35"/>
                    </a:lnTo>
                    <a:lnTo>
                      <a:pt x="272" y="46"/>
                    </a:lnTo>
                    <a:lnTo>
                      <a:pt x="266" y="59"/>
                    </a:lnTo>
                    <a:lnTo>
                      <a:pt x="266" y="80"/>
                    </a:lnTo>
                    <a:lnTo>
                      <a:pt x="277" y="91"/>
                    </a:lnTo>
                    <a:lnTo>
                      <a:pt x="275" y="115"/>
                    </a:lnTo>
                    <a:lnTo>
                      <a:pt x="285" y="136"/>
                    </a:lnTo>
                    <a:lnTo>
                      <a:pt x="291" y="154"/>
                    </a:lnTo>
                    <a:lnTo>
                      <a:pt x="291" y="179"/>
                    </a:lnTo>
                    <a:lnTo>
                      <a:pt x="291" y="200"/>
                    </a:lnTo>
                    <a:lnTo>
                      <a:pt x="275" y="216"/>
                    </a:lnTo>
                    <a:lnTo>
                      <a:pt x="279" y="227"/>
                    </a:lnTo>
                    <a:lnTo>
                      <a:pt x="279" y="241"/>
                    </a:lnTo>
                    <a:lnTo>
                      <a:pt x="272" y="248"/>
                    </a:lnTo>
                    <a:lnTo>
                      <a:pt x="257" y="243"/>
                    </a:lnTo>
                    <a:lnTo>
                      <a:pt x="245" y="248"/>
                    </a:lnTo>
                    <a:lnTo>
                      <a:pt x="227" y="269"/>
                    </a:lnTo>
                    <a:lnTo>
                      <a:pt x="216" y="296"/>
                    </a:lnTo>
                    <a:lnTo>
                      <a:pt x="221" y="330"/>
                    </a:lnTo>
                    <a:lnTo>
                      <a:pt x="221" y="350"/>
                    </a:lnTo>
                    <a:lnTo>
                      <a:pt x="229" y="361"/>
                    </a:lnTo>
                    <a:lnTo>
                      <a:pt x="229" y="371"/>
                    </a:lnTo>
                    <a:lnTo>
                      <a:pt x="219" y="382"/>
                    </a:lnTo>
                    <a:lnTo>
                      <a:pt x="211" y="406"/>
                    </a:lnTo>
                    <a:lnTo>
                      <a:pt x="211" y="406"/>
                    </a:lnTo>
                    <a:lnTo>
                      <a:pt x="195" y="422"/>
                    </a:lnTo>
                    <a:lnTo>
                      <a:pt x="167" y="429"/>
                    </a:lnTo>
                    <a:lnTo>
                      <a:pt x="144" y="442"/>
                    </a:lnTo>
                    <a:lnTo>
                      <a:pt x="134" y="426"/>
                    </a:lnTo>
                    <a:lnTo>
                      <a:pt x="113" y="436"/>
                    </a:lnTo>
                    <a:lnTo>
                      <a:pt x="97" y="436"/>
                    </a:lnTo>
                    <a:lnTo>
                      <a:pt x="103" y="410"/>
                    </a:lnTo>
                    <a:lnTo>
                      <a:pt x="126" y="398"/>
                    </a:lnTo>
                    <a:lnTo>
                      <a:pt x="126" y="385"/>
                    </a:lnTo>
                    <a:lnTo>
                      <a:pt x="106" y="385"/>
                    </a:lnTo>
                    <a:lnTo>
                      <a:pt x="88" y="375"/>
                    </a:lnTo>
                    <a:lnTo>
                      <a:pt x="78" y="385"/>
                    </a:lnTo>
                    <a:lnTo>
                      <a:pt x="59" y="379"/>
                    </a:lnTo>
                    <a:lnTo>
                      <a:pt x="65" y="356"/>
                    </a:lnTo>
                    <a:lnTo>
                      <a:pt x="51" y="343"/>
                    </a:lnTo>
                    <a:lnTo>
                      <a:pt x="32" y="355"/>
                    </a:lnTo>
                    <a:lnTo>
                      <a:pt x="10" y="349"/>
                    </a:lnTo>
                    <a:lnTo>
                      <a:pt x="6" y="331"/>
                    </a:lnTo>
                    <a:lnTo>
                      <a:pt x="17" y="320"/>
                    </a:lnTo>
                    <a:lnTo>
                      <a:pt x="17" y="301"/>
                    </a:lnTo>
                    <a:lnTo>
                      <a:pt x="22" y="288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8" name="Freeform 11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57A79917-0CC7-45BA-A3B9-3FBE80344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686" y="5874051"/>
                <a:ext cx="1549400" cy="1751013"/>
              </a:xfrm>
              <a:custGeom>
                <a:avLst/>
                <a:gdLst>
                  <a:gd name="T0" fmla="*/ 689 w 976"/>
                  <a:gd name="T1" fmla="*/ 359 h 1103"/>
                  <a:gd name="T2" fmla="*/ 664 w 976"/>
                  <a:gd name="T3" fmla="*/ 334 h 1103"/>
                  <a:gd name="T4" fmla="*/ 601 w 976"/>
                  <a:gd name="T5" fmla="*/ 368 h 1103"/>
                  <a:gd name="T6" fmla="*/ 542 w 976"/>
                  <a:gd name="T7" fmla="*/ 378 h 1103"/>
                  <a:gd name="T8" fmla="*/ 546 w 976"/>
                  <a:gd name="T9" fmla="*/ 250 h 1103"/>
                  <a:gd name="T10" fmla="*/ 516 w 976"/>
                  <a:gd name="T11" fmla="*/ 203 h 1103"/>
                  <a:gd name="T12" fmla="*/ 507 w 976"/>
                  <a:gd name="T13" fmla="*/ 158 h 1103"/>
                  <a:gd name="T14" fmla="*/ 469 w 976"/>
                  <a:gd name="T15" fmla="*/ 122 h 1103"/>
                  <a:gd name="T16" fmla="*/ 463 w 976"/>
                  <a:gd name="T17" fmla="*/ 74 h 1103"/>
                  <a:gd name="T18" fmla="*/ 404 w 976"/>
                  <a:gd name="T19" fmla="*/ 48 h 1103"/>
                  <a:gd name="T20" fmla="*/ 404 w 976"/>
                  <a:gd name="T21" fmla="*/ 0 h 1103"/>
                  <a:gd name="T22" fmla="*/ 366 w 976"/>
                  <a:gd name="T23" fmla="*/ 29 h 1103"/>
                  <a:gd name="T24" fmla="*/ 351 w 976"/>
                  <a:gd name="T25" fmla="*/ 88 h 1103"/>
                  <a:gd name="T26" fmla="*/ 373 w 976"/>
                  <a:gd name="T27" fmla="*/ 145 h 1103"/>
                  <a:gd name="T28" fmla="*/ 363 w 976"/>
                  <a:gd name="T29" fmla="*/ 195 h 1103"/>
                  <a:gd name="T30" fmla="*/ 340 w 976"/>
                  <a:gd name="T31" fmla="*/ 251 h 1103"/>
                  <a:gd name="T32" fmla="*/ 317 w 976"/>
                  <a:gd name="T33" fmla="*/ 309 h 1103"/>
                  <a:gd name="T34" fmla="*/ 354 w 976"/>
                  <a:gd name="T35" fmla="*/ 343 h 1103"/>
                  <a:gd name="T36" fmla="*/ 365 w 976"/>
                  <a:gd name="T37" fmla="*/ 379 h 1103"/>
                  <a:gd name="T38" fmla="*/ 370 w 976"/>
                  <a:gd name="T39" fmla="*/ 413 h 1103"/>
                  <a:gd name="T40" fmla="*/ 365 w 976"/>
                  <a:gd name="T41" fmla="*/ 465 h 1103"/>
                  <a:gd name="T42" fmla="*/ 334 w 976"/>
                  <a:gd name="T43" fmla="*/ 477 h 1103"/>
                  <a:gd name="T44" fmla="*/ 292 w 976"/>
                  <a:gd name="T45" fmla="*/ 449 h 1103"/>
                  <a:gd name="T46" fmla="*/ 267 w 976"/>
                  <a:gd name="T47" fmla="*/ 496 h 1103"/>
                  <a:gd name="T48" fmla="*/ 213 w 976"/>
                  <a:gd name="T49" fmla="*/ 577 h 1103"/>
                  <a:gd name="T50" fmla="*/ 187 w 976"/>
                  <a:gd name="T51" fmla="*/ 606 h 1103"/>
                  <a:gd name="T52" fmla="*/ 141 w 976"/>
                  <a:gd name="T53" fmla="*/ 596 h 1103"/>
                  <a:gd name="T54" fmla="*/ 77 w 976"/>
                  <a:gd name="T55" fmla="*/ 635 h 1103"/>
                  <a:gd name="T56" fmla="*/ 88 w 976"/>
                  <a:gd name="T57" fmla="*/ 710 h 1103"/>
                  <a:gd name="T58" fmla="*/ 52 w 976"/>
                  <a:gd name="T59" fmla="*/ 747 h 1103"/>
                  <a:gd name="T60" fmla="*/ 52 w 976"/>
                  <a:gd name="T61" fmla="*/ 813 h 1103"/>
                  <a:gd name="T62" fmla="*/ 42 w 976"/>
                  <a:gd name="T63" fmla="*/ 865 h 1103"/>
                  <a:gd name="T64" fmla="*/ 4 w 976"/>
                  <a:gd name="T65" fmla="*/ 893 h 1103"/>
                  <a:gd name="T66" fmla="*/ 59 w 976"/>
                  <a:gd name="T67" fmla="*/ 951 h 1103"/>
                  <a:gd name="T68" fmla="*/ 131 w 976"/>
                  <a:gd name="T69" fmla="*/ 983 h 1103"/>
                  <a:gd name="T70" fmla="*/ 192 w 976"/>
                  <a:gd name="T71" fmla="*/ 998 h 1103"/>
                  <a:gd name="T72" fmla="*/ 261 w 976"/>
                  <a:gd name="T73" fmla="*/ 988 h 1103"/>
                  <a:gd name="T74" fmla="*/ 319 w 976"/>
                  <a:gd name="T75" fmla="*/ 1022 h 1103"/>
                  <a:gd name="T76" fmla="*/ 405 w 976"/>
                  <a:gd name="T77" fmla="*/ 1055 h 1103"/>
                  <a:gd name="T78" fmla="*/ 449 w 976"/>
                  <a:gd name="T79" fmla="*/ 1103 h 1103"/>
                  <a:gd name="T80" fmla="*/ 510 w 976"/>
                  <a:gd name="T81" fmla="*/ 1040 h 1103"/>
                  <a:gd name="T82" fmla="*/ 622 w 976"/>
                  <a:gd name="T83" fmla="*/ 893 h 1103"/>
                  <a:gd name="T84" fmla="*/ 600 w 976"/>
                  <a:gd name="T85" fmla="*/ 676 h 1103"/>
                  <a:gd name="T86" fmla="*/ 585 w 976"/>
                  <a:gd name="T87" fmla="*/ 635 h 1103"/>
                  <a:gd name="T88" fmla="*/ 625 w 976"/>
                  <a:gd name="T89" fmla="*/ 567 h 1103"/>
                  <a:gd name="T90" fmla="*/ 683 w 976"/>
                  <a:gd name="T91" fmla="*/ 541 h 1103"/>
                  <a:gd name="T92" fmla="*/ 745 w 976"/>
                  <a:gd name="T93" fmla="*/ 529 h 1103"/>
                  <a:gd name="T94" fmla="*/ 809 w 976"/>
                  <a:gd name="T95" fmla="*/ 539 h 1103"/>
                  <a:gd name="T96" fmla="*/ 862 w 976"/>
                  <a:gd name="T97" fmla="*/ 472 h 1103"/>
                  <a:gd name="T98" fmla="*/ 878 w 976"/>
                  <a:gd name="T99" fmla="*/ 483 h 1103"/>
                  <a:gd name="T100" fmla="*/ 940 w 976"/>
                  <a:gd name="T101" fmla="*/ 465 h 1103"/>
                  <a:gd name="T102" fmla="*/ 952 w 976"/>
                  <a:gd name="T103" fmla="*/ 419 h 1103"/>
                  <a:gd name="T104" fmla="*/ 908 w 976"/>
                  <a:gd name="T105" fmla="*/ 368 h 1103"/>
                  <a:gd name="T106" fmla="*/ 940 w 976"/>
                  <a:gd name="T107" fmla="*/ 328 h 1103"/>
                  <a:gd name="T108" fmla="*/ 976 w 976"/>
                  <a:gd name="T109" fmla="*/ 318 h 1103"/>
                  <a:gd name="T110" fmla="*/ 929 w 976"/>
                  <a:gd name="T111" fmla="*/ 267 h 1103"/>
                  <a:gd name="T112" fmla="*/ 889 w 976"/>
                  <a:gd name="T113" fmla="*/ 229 h 1103"/>
                  <a:gd name="T114" fmla="*/ 854 w 976"/>
                  <a:gd name="T115" fmla="*/ 241 h 1103"/>
                  <a:gd name="T116" fmla="*/ 805 w 976"/>
                  <a:gd name="T117" fmla="*/ 203 h 1103"/>
                  <a:gd name="T118" fmla="*/ 747 w 976"/>
                  <a:gd name="T119" fmla="*/ 235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76" h="1103">
                    <a:moveTo>
                      <a:pt x="732" y="289"/>
                    </a:moveTo>
                    <a:lnTo>
                      <a:pt x="713" y="308"/>
                    </a:lnTo>
                    <a:lnTo>
                      <a:pt x="713" y="342"/>
                    </a:lnTo>
                    <a:lnTo>
                      <a:pt x="689" y="359"/>
                    </a:lnTo>
                    <a:lnTo>
                      <a:pt x="689" y="379"/>
                    </a:lnTo>
                    <a:lnTo>
                      <a:pt x="677" y="363"/>
                    </a:lnTo>
                    <a:lnTo>
                      <a:pt x="677" y="347"/>
                    </a:lnTo>
                    <a:lnTo>
                      <a:pt x="664" y="334"/>
                    </a:lnTo>
                    <a:lnTo>
                      <a:pt x="652" y="340"/>
                    </a:lnTo>
                    <a:lnTo>
                      <a:pt x="649" y="355"/>
                    </a:lnTo>
                    <a:lnTo>
                      <a:pt x="617" y="368"/>
                    </a:lnTo>
                    <a:lnTo>
                      <a:pt x="601" y="368"/>
                    </a:lnTo>
                    <a:lnTo>
                      <a:pt x="596" y="385"/>
                    </a:lnTo>
                    <a:lnTo>
                      <a:pt x="587" y="400"/>
                    </a:lnTo>
                    <a:lnTo>
                      <a:pt x="565" y="401"/>
                    </a:lnTo>
                    <a:lnTo>
                      <a:pt x="542" y="378"/>
                    </a:lnTo>
                    <a:lnTo>
                      <a:pt x="540" y="330"/>
                    </a:lnTo>
                    <a:lnTo>
                      <a:pt x="543" y="301"/>
                    </a:lnTo>
                    <a:lnTo>
                      <a:pt x="543" y="273"/>
                    </a:lnTo>
                    <a:lnTo>
                      <a:pt x="546" y="250"/>
                    </a:lnTo>
                    <a:lnTo>
                      <a:pt x="546" y="225"/>
                    </a:lnTo>
                    <a:lnTo>
                      <a:pt x="529" y="218"/>
                    </a:lnTo>
                    <a:lnTo>
                      <a:pt x="517" y="213"/>
                    </a:lnTo>
                    <a:lnTo>
                      <a:pt x="516" y="203"/>
                    </a:lnTo>
                    <a:lnTo>
                      <a:pt x="510" y="189"/>
                    </a:lnTo>
                    <a:lnTo>
                      <a:pt x="498" y="179"/>
                    </a:lnTo>
                    <a:lnTo>
                      <a:pt x="498" y="165"/>
                    </a:lnTo>
                    <a:lnTo>
                      <a:pt x="507" y="158"/>
                    </a:lnTo>
                    <a:lnTo>
                      <a:pt x="508" y="139"/>
                    </a:lnTo>
                    <a:lnTo>
                      <a:pt x="498" y="129"/>
                    </a:lnTo>
                    <a:lnTo>
                      <a:pt x="484" y="129"/>
                    </a:lnTo>
                    <a:lnTo>
                      <a:pt x="469" y="122"/>
                    </a:lnTo>
                    <a:lnTo>
                      <a:pt x="469" y="109"/>
                    </a:lnTo>
                    <a:lnTo>
                      <a:pt x="475" y="101"/>
                    </a:lnTo>
                    <a:lnTo>
                      <a:pt x="468" y="96"/>
                    </a:lnTo>
                    <a:lnTo>
                      <a:pt x="463" y="74"/>
                    </a:lnTo>
                    <a:lnTo>
                      <a:pt x="450" y="52"/>
                    </a:lnTo>
                    <a:lnTo>
                      <a:pt x="436" y="42"/>
                    </a:lnTo>
                    <a:lnTo>
                      <a:pt x="420" y="48"/>
                    </a:lnTo>
                    <a:lnTo>
                      <a:pt x="404" y="48"/>
                    </a:lnTo>
                    <a:lnTo>
                      <a:pt x="404" y="29"/>
                    </a:lnTo>
                    <a:lnTo>
                      <a:pt x="417" y="26"/>
                    </a:lnTo>
                    <a:lnTo>
                      <a:pt x="417" y="13"/>
                    </a:lnTo>
                    <a:lnTo>
                      <a:pt x="404" y="0"/>
                    </a:lnTo>
                    <a:lnTo>
                      <a:pt x="398" y="10"/>
                    </a:lnTo>
                    <a:lnTo>
                      <a:pt x="391" y="18"/>
                    </a:lnTo>
                    <a:lnTo>
                      <a:pt x="379" y="16"/>
                    </a:lnTo>
                    <a:lnTo>
                      <a:pt x="366" y="29"/>
                    </a:lnTo>
                    <a:lnTo>
                      <a:pt x="353" y="33"/>
                    </a:lnTo>
                    <a:lnTo>
                      <a:pt x="346" y="50"/>
                    </a:lnTo>
                    <a:lnTo>
                      <a:pt x="346" y="69"/>
                    </a:lnTo>
                    <a:lnTo>
                      <a:pt x="351" y="88"/>
                    </a:lnTo>
                    <a:lnTo>
                      <a:pt x="347" y="104"/>
                    </a:lnTo>
                    <a:lnTo>
                      <a:pt x="347" y="117"/>
                    </a:lnTo>
                    <a:lnTo>
                      <a:pt x="363" y="135"/>
                    </a:lnTo>
                    <a:lnTo>
                      <a:pt x="373" y="145"/>
                    </a:lnTo>
                    <a:lnTo>
                      <a:pt x="369" y="160"/>
                    </a:lnTo>
                    <a:lnTo>
                      <a:pt x="362" y="171"/>
                    </a:lnTo>
                    <a:lnTo>
                      <a:pt x="375" y="183"/>
                    </a:lnTo>
                    <a:lnTo>
                      <a:pt x="363" y="195"/>
                    </a:lnTo>
                    <a:lnTo>
                      <a:pt x="354" y="202"/>
                    </a:lnTo>
                    <a:lnTo>
                      <a:pt x="354" y="227"/>
                    </a:lnTo>
                    <a:lnTo>
                      <a:pt x="344" y="234"/>
                    </a:lnTo>
                    <a:lnTo>
                      <a:pt x="340" y="251"/>
                    </a:lnTo>
                    <a:lnTo>
                      <a:pt x="322" y="257"/>
                    </a:lnTo>
                    <a:lnTo>
                      <a:pt x="327" y="280"/>
                    </a:lnTo>
                    <a:lnTo>
                      <a:pt x="319" y="288"/>
                    </a:lnTo>
                    <a:lnTo>
                      <a:pt x="317" y="309"/>
                    </a:lnTo>
                    <a:lnTo>
                      <a:pt x="321" y="328"/>
                    </a:lnTo>
                    <a:lnTo>
                      <a:pt x="331" y="333"/>
                    </a:lnTo>
                    <a:lnTo>
                      <a:pt x="347" y="350"/>
                    </a:lnTo>
                    <a:lnTo>
                      <a:pt x="354" y="343"/>
                    </a:lnTo>
                    <a:lnTo>
                      <a:pt x="369" y="349"/>
                    </a:lnTo>
                    <a:lnTo>
                      <a:pt x="369" y="366"/>
                    </a:lnTo>
                    <a:lnTo>
                      <a:pt x="375" y="381"/>
                    </a:lnTo>
                    <a:lnTo>
                      <a:pt x="365" y="379"/>
                    </a:lnTo>
                    <a:lnTo>
                      <a:pt x="357" y="392"/>
                    </a:lnTo>
                    <a:lnTo>
                      <a:pt x="351" y="403"/>
                    </a:lnTo>
                    <a:lnTo>
                      <a:pt x="354" y="413"/>
                    </a:lnTo>
                    <a:lnTo>
                      <a:pt x="370" y="413"/>
                    </a:lnTo>
                    <a:lnTo>
                      <a:pt x="378" y="427"/>
                    </a:lnTo>
                    <a:lnTo>
                      <a:pt x="382" y="442"/>
                    </a:lnTo>
                    <a:lnTo>
                      <a:pt x="373" y="451"/>
                    </a:lnTo>
                    <a:lnTo>
                      <a:pt x="365" y="465"/>
                    </a:lnTo>
                    <a:lnTo>
                      <a:pt x="365" y="478"/>
                    </a:lnTo>
                    <a:lnTo>
                      <a:pt x="360" y="488"/>
                    </a:lnTo>
                    <a:lnTo>
                      <a:pt x="346" y="488"/>
                    </a:lnTo>
                    <a:lnTo>
                      <a:pt x="334" y="477"/>
                    </a:lnTo>
                    <a:lnTo>
                      <a:pt x="317" y="477"/>
                    </a:lnTo>
                    <a:lnTo>
                      <a:pt x="311" y="465"/>
                    </a:lnTo>
                    <a:lnTo>
                      <a:pt x="296" y="459"/>
                    </a:lnTo>
                    <a:lnTo>
                      <a:pt x="292" y="449"/>
                    </a:lnTo>
                    <a:lnTo>
                      <a:pt x="280" y="446"/>
                    </a:lnTo>
                    <a:lnTo>
                      <a:pt x="263" y="456"/>
                    </a:lnTo>
                    <a:lnTo>
                      <a:pt x="258" y="475"/>
                    </a:lnTo>
                    <a:lnTo>
                      <a:pt x="267" y="496"/>
                    </a:lnTo>
                    <a:lnTo>
                      <a:pt x="254" y="515"/>
                    </a:lnTo>
                    <a:lnTo>
                      <a:pt x="234" y="536"/>
                    </a:lnTo>
                    <a:lnTo>
                      <a:pt x="219" y="557"/>
                    </a:lnTo>
                    <a:lnTo>
                      <a:pt x="213" y="577"/>
                    </a:lnTo>
                    <a:lnTo>
                      <a:pt x="206" y="596"/>
                    </a:lnTo>
                    <a:lnTo>
                      <a:pt x="219" y="609"/>
                    </a:lnTo>
                    <a:lnTo>
                      <a:pt x="206" y="618"/>
                    </a:lnTo>
                    <a:lnTo>
                      <a:pt x="187" y="606"/>
                    </a:lnTo>
                    <a:lnTo>
                      <a:pt x="178" y="583"/>
                    </a:lnTo>
                    <a:lnTo>
                      <a:pt x="162" y="567"/>
                    </a:lnTo>
                    <a:lnTo>
                      <a:pt x="148" y="576"/>
                    </a:lnTo>
                    <a:lnTo>
                      <a:pt x="141" y="596"/>
                    </a:lnTo>
                    <a:lnTo>
                      <a:pt x="117" y="605"/>
                    </a:lnTo>
                    <a:lnTo>
                      <a:pt x="97" y="602"/>
                    </a:lnTo>
                    <a:lnTo>
                      <a:pt x="77" y="606"/>
                    </a:lnTo>
                    <a:lnTo>
                      <a:pt x="77" y="635"/>
                    </a:lnTo>
                    <a:lnTo>
                      <a:pt x="65" y="647"/>
                    </a:lnTo>
                    <a:lnTo>
                      <a:pt x="65" y="675"/>
                    </a:lnTo>
                    <a:lnTo>
                      <a:pt x="78" y="688"/>
                    </a:lnTo>
                    <a:lnTo>
                      <a:pt x="88" y="710"/>
                    </a:lnTo>
                    <a:lnTo>
                      <a:pt x="88" y="723"/>
                    </a:lnTo>
                    <a:lnTo>
                      <a:pt x="74" y="730"/>
                    </a:lnTo>
                    <a:lnTo>
                      <a:pt x="67" y="747"/>
                    </a:lnTo>
                    <a:lnTo>
                      <a:pt x="52" y="747"/>
                    </a:lnTo>
                    <a:lnTo>
                      <a:pt x="48" y="766"/>
                    </a:lnTo>
                    <a:lnTo>
                      <a:pt x="42" y="782"/>
                    </a:lnTo>
                    <a:lnTo>
                      <a:pt x="52" y="797"/>
                    </a:lnTo>
                    <a:lnTo>
                      <a:pt x="52" y="813"/>
                    </a:lnTo>
                    <a:lnTo>
                      <a:pt x="45" y="819"/>
                    </a:lnTo>
                    <a:lnTo>
                      <a:pt x="45" y="841"/>
                    </a:lnTo>
                    <a:lnTo>
                      <a:pt x="49" y="854"/>
                    </a:lnTo>
                    <a:lnTo>
                      <a:pt x="42" y="865"/>
                    </a:lnTo>
                    <a:lnTo>
                      <a:pt x="45" y="881"/>
                    </a:lnTo>
                    <a:lnTo>
                      <a:pt x="16" y="883"/>
                    </a:lnTo>
                    <a:lnTo>
                      <a:pt x="16" y="894"/>
                    </a:lnTo>
                    <a:lnTo>
                      <a:pt x="4" y="893"/>
                    </a:lnTo>
                    <a:lnTo>
                      <a:pt x="0" y="905"/>
                    </a:lnTo>
                    <a:lnTo>
                      <a:pt x="19" y="916"/>
                    </a:lnTo>
                    <a:lnTo>
                      <a:pt x="46" y="944"/>
                    </a:lnTo>
                    <a:lnTo>
                      <a:pt x="59" y="951"/>
                    </a:lnTo>
                    <a:lnTo>
                      <a:pt x="77" y="951"/>
                    </a:lnTo>
                    <a:lnTo>
                      <a:pt x="91" y="963"/>
                    </a:lnTo>
                    <a:lnTo>
                      <a:pt x="113" y="966"/>
                    </a:lnTo>
                    <a:lnTo>
                      <a:pt x="131" y="983"/>
                    </a:lnTo>
                    <a:lnTo>
                      <a:pt x="144" y="989"/>
                    </a:lnTo>
                    <a:lnTo>
                      <a:pt x="164" y="989"/>
                    </a:lnTo>
                    <a:lnTo>
                      <a:pt x="173" y="980"/>
                    </a:lnTo>
                    <a:lnTo>
                      <a:pt x="192" y="998"/>
                    </a:lnTo>
                    <a:lnTo>
                      <a:pt x="232" y="957"/>
                    </a:lnTo>
                    <a:lnTo>
                      <a:pt x="247" y="967"/>
                    </a:lnTo>
                    <a:lnTo>
                      <a:pt x="242" y="979"/>
                    </a:lnTo>
                    <a:lnTo>
                      <a:pt x="261" y="988"/>
                    </a:lnTo>
                    <a:lnTo>
                      <a:pt x="272" y="998"/>
                    </a:lnTo>
                    <a:lnTo>
                      <a:pt x="296" y="1005"/>
                    </a:lnTo>
                    <a:lnTo>
                      <a:pt x="306" y="1015"/>
                    </a:lnTo>
                    <a:lnTo>
                      <a:pt x="319" y="1022"/>
                    </a:lnTo>
                    <a:lnTo>
                      <a:pt x="333" y="1036"/>
                    </a:lnTo>
                    <a:lnTo>
                      <a:pt x="365" y="1030"/>
                    </a:lnTo>
                    <a:lnTo>
                      <a:pt x="391" y="1055"/>
                    </a:lnTo>
                    <a:lnTo>
                      <a:pt x="405" y="1055"/>
                    </a:lnTo>
                    <a:lnTo>
                      <a:pt x="405" y="1068"/>
                    </a:lnTo>
                    <a:lnTo>
                      <a:pt x="417" y="1085"/>
                    </a:lnTo>
                    <a:lnTo>
                      <a:pt x="444" y="1085"/>
                    </a:lnTo>
                    <a:lnTo>
                      <a:pt x="449" y="1103"/>
                    </a:lnTo>
                    <a:lnTo>
                      <a:pt x="471" y="1091"/>
                    </a:lnTo>
                    <a:lnTo>
                      <a:pt x="487" y="1091"/>
                    </a:lnTo>
                    <a:lnTo>
                      <a:pt x="487" y="1062"/>
                    </a:lnTo>
                    <a:lnTo>
                      <a:pt x="510" y="1040"/>
                    </a:lnTo>
                    <a:lnTo>
                      <a:pt x="536" y="1008"/>
                    </a:lnTo>
                    <a:lnTo>
                      <a:pt x="549" y="974"/>
                    </a:lnTo>
                    <a:lnTo>
                      <a:pt x="583" y="941"/>
                    </a:lnTo>
                    <a:lnTo>
                      <a:pt x="622" y="893"/>
                    </a:lnTo>
                    <a:lnTo>
                      <a:pt x="628" y="825"/>
                    </a:lnTo>
                    <a:lnTo>
                      <a:pt x="642" y="778"/>
                    </a:lnTo>
                    <a:lnTo>
                      <a:pt x="620" y="772"/>
                    </a:lnTo>
                    <a:lnTo>
                      <a:pt x="600" y="676"/>
                    </a:lnTo>
                    <a:lnTo>
                      <a:pt x="607" y="663"/>
                    </a:lnTo>
                    <a:lnTo>
                      <a:pt x="617" y="653"/>
                    </a:lnTo>
                    <a:lnTo>
                      <a:pt x="601" y="641"/>
                    </a:lnTo>
                    <a:lnTo>
                      <a:pt x="585" y="635"/>
                    </a:lnTo>
                    <a:lnTo>
                      <a:pt x="580" y="609"/>
                    </a:lnTo>
                    <a:lnTo>
                      <a:pt x="610" y="587"/>
                    </a:lnTo>
                    <a:lnTo>
                      <a:pt x="625" y="587"/>
                    </a:lnTo>
                    <a:lnTo>
                      <a:pt x="625" y="567"/>
                    </a:lnTo>
                    <a:lnTo>
                      <a:pt x="639" y="561"/>
                    </a:lnTo>
                    <a:lnTo>
                      <a:pt x="661" y="569"/>
                    </a:lnTo>
                    <a:lnTo>
                      <a:pt x="683" y="560"/>
                    </a:lnTo>
                    <a:lnTo>
                      <a:pt x="683" y="541"/>
                    </a:lnTo>
                    <a:lnTo>
                      <a:pt x="697" y="531"/>
                    </a:lnTo>
                    <a:lnTo>
                      <a:pt x="706" y="539"/>
                    </a:lnTo>
                    <a:lnTo>
                      <a:pt x="731" y="539"/>
                    </a:lnTo>
                    <a:lnTo>
                      <a:pt x="745" y="529"/>
                    </a:lnTo>
                    <a:lnTo>
                      <a:pt x="754" y="538"/>
                    </a:lnTo>
                    <a:lnTo>
                      <a:pt x="785" y="544"/>
                    </a:lnTo>
                    <a:lnTo>
                      <a:pt x="796" y="532"/>
                    </a:lnTo>
                    <a:lnTo>
                      <a:pt x="809" y="539"/>
                    </a:lnTo>
                    <a:lnTo>
                      <a:pt x="828" y="520"/>
                    </a:lnTo>
                    <a:lnTo>
                      <a:pt x="844" y="520"/>
                    </a:lnTo>
                    <a:lnTo>
                      <a:pt x="844" y="481"/>
                    </a:lnTo>
                    <a:lnTo>
                      <a:pt x="862" y="472"/>
                    </a:lnTo>
                    <a:lnTo>
                      <a:pt x="872" y="451"/>
                    </a:lnTo>
                    <a:lnTo>
                      <a:pt x="891" y="455"/>
                    </a:lnTo>
                    <a:lnTo>
                      <a:pt x="899" y="464"/>
                    </a:lnTo>
                    <a:lnTo>
                      <a:pt x="878" y="483"/>
                    </a:lnTo>
                    <a:lnTo>
                      <a:pt x="895" y="484"/>
                    </a:lnTo>
                    <a:lnTo>
                      <a:pt x="910" y="477"/>
                    </a:lnTo>
                    <a:lnTo>
                      <a:pt x="931" y="483"/>
                    </a:lnTo>
                    <a:lnTo>
                      <a:pt x="940" y="465"/>
                    </a:lnTo>
                    <a:lnTo>
                      <a:pt x="956" y="456"/>
                    </a:lnTo>
                    <a:lnTo>
                      <a:pt x="959" y="438"/>
                    </a:lnTo>
                    <a:lnTo>
                      <a:pt x="952" y="430"/>
                    </a:lnTo>
                    <a:lnTo>
                      <a:pt x="952" y="419"/>
                    </a:lnTo>
                    <a:lnTo>
                      <a:pt x="937" y="424"/>
                    </a:lnTo>
                    <a:lnTo>
                      <a:pt x="908" y="397"/>
                    </a:lnTo>
                    <a:lnTo>
                      <a:pt x="917" y="376"/>
                    </a:lnTo>
                    <a:lnTo>
                      <a:pt x="908" y="368"/>
                    </a:lnTo>
                    <a:lnTo>
                      <a:pt x="915" y="352"/>
                    </a:lnTo>
                    <a:lnTo>
                      <a:pt x="908" y="344"/>
                    </a:lnTo>
                    <a:lnTo>
                      <a:pt x="924" y="328"/>
                    </a:lnTo>
                    <a:lnTo>
                      <a:pt x="940" y="328"/>
                    </a:lnTo>
                    <a:lnTo>
                      <a:pt x="949" y="339"/>
                    </a:lnTo>
                    <a:lnTo>
                      <a:pt x="962" y="339"/>
                    </a:lnTo>
                    <a:lnTo>
                      <a:pt x="974" y="330"/>
                    </a:lnTo>
                    <a:lnTo>
                      <a:pt x="976" y="318"/>
                    </a:lnTo>
                    <a:lnTo>
                      <a:pt x="949" y="291"/>
                    </a:lnTo>
                    <a:lnTo>
                      <a:pt x="949" y="291"/>
                    </a:lnTo>
                    <a:lnTo>
                      <a:pt x="942" y="269"/>
                    </a:lnTo>
                    <a:lnTo>
                      <a:pt x="929" y="267"/>
                    </a:lnTo>
                    <a:lnTo>
                      <a:pt x="929" y="254"/>
                    </a:lnTo>
                    <a:lnTo>
                      <a:pt x="915" y="240"/>
                    </a:lnTo>
                    <a:lnTo>
                      <a:pt x="905" y="229"/>
                    </a:lnTo>
                    <a:lnTo>
                      <a:pt x="889" y="229"/>
                    </a:lnTo>
                    <a:lnTo>
                      <a:pt x="889" y="244"/>
                    </a:lnTo>
                    <a:lnTo>
                      <a:pt x="876" y="257"/>
                    </a:lnTo>
                    <a:lnTo>
                      <a:pt x="854" y="254"/>
                    </a:lnTo>
                    <a:lnTo>
                      <a:pt x="854" y="241"/>
                    </a:lnTo>
                    <a:lnTo>
                      <a:pt x="846" y="232"/>
                    </a:lnTo>
                    <a:lnTo>
                      <a:pt x="846" y="215"/>
                    </a:lnTo>
                    <a:lnTo>
                      <a:pt x="827" y="213"/>
                    </a:lnTo>
                    <a:lnTo>
                      <a:pt x="805" y="203"/>
                    </a:lnTo>
                    <a:lnTo>
                      <a:pt x="785" y="205"/>
                    </a:lnTo>
                    <a:lnTo>
                      <a:pt x="764" y="202"/>
                    </a:lnTo>
                    <a:lnTo>
                      <a:pt x="753" y="216"/>
                    </a:lnTo>
                    <a:lnTo>
                      <a:pt x="747" y="235"/>
                    </a:lnTo>
                    <a:lnTo>
                      <a:pt x="734" y="248"/>
                    </a:lnTo>
                    <a:lnTo>
                      <a:pt x="740" y="267"/>
                    </a:lnTo>
                    <a:lnTo>
                      <a:pt x="732" y="289"/>
                    </a:ln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9" name="Freeform 11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B32D981-8977-4072-9463-7851EFDC4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6774" y="6394751"/>
                <a:ext cx="938213" cy="1373188"/>
              </a:xfrm>
              <a:custGeom>
                <a:avLst/>
                <a:gdLst>
                  <a:gd name="T0" fmla="*/ 512 w 591"/>
                  <a:gd name="T1" fmla="*/ 152 h 865"/>
                  <a:gd name="T2" fmla="*/ 474 w 591"/>
                  <a:gd name="T3" fmla="*/ 155 h 865"/>
                  <a:gd name="T4" fmla="*/ 454 w 591"/>
                  <a:gd name="T5" fmla="*/ 127 h 865"/>
                  <a:gd name="T6" fmla="*/ 416 w 591"/>
                  <a:gd name="T7" fmla="*/ 149 h 865"/>
                  <a:gd name="T8" fmla="*/ 415 w 591"/>
                  <a:gd name="T9" fmla="*/ 111 h 865"/>
                  <a:gd name="T10" fmla="*/ 374 w 591"/>
                  <a:gd name="T11" fmla="*/ 99 h 865"/>
                  <a:gd name="T12" fmla="*/ 358 w 591"/>
                  <a:gd name="T13" fmla="*/ 66 h 865"/>
                  <a:gd name="T14" fmla="*/ 307 w 591"/>
                  <a:gd name="T15" fmla="*/ 34 h 865"/>
                  <a:gd name="T16" fmla="*/ 281 w 591"/>
                  <a:gd name="T17" fmla="*/ 11 h 865"/>
                  <a:gd name="T18" fmla="*/ 243 w 591"/>
                  <a:gd name="T19" fmla="*/ 0 h 865"/>
                  <a:gd name="T20" fmla="*/ 227 w 591"/>
                  <a:gd name="T21" fmla="*/ 40 h 865"/>
                  <a:gd name="T22" fmla="*/ 256 w 591"/>
                  <a:gd name="T23" fmla="*/ 96 h 865"/>
                  <a:gd name="T24" fmla="*/ 278 w 591"/>
                  <a:gd name="T25" fmla="*/ 110 h 865"/>
                  <a:gd name="T26" fmla="*/ 250 w 591"/>
                  <a:gd name="T27" fmla="*/ 155 h 865"/>
                  <a:gd name="T28" fmla="*/ 197 w 591"/>
                  <a:gd name="T29" fmla="*/ 155 h 865"/>
                  <a:gd name="T30" fmla="*/ 223 w 591"/>
                  <a:gd name="T31" fmla="*/ 214 h 865"/>
                  <a:gd name="T32" fmla="*/ 258 w 591"/>
                  <a:gd name="T33" fmla="*/ 271 h 865"/>
                  <a:gd name="T34" fmla="*/ 310 w 591"/>
                  <a:gd name="T35" fmla="*/ 290 h 865"/>
                  <a:gd name="T36" fmla="*/ 285 w 591"/>
                  <a:gd name="T37" fmla="*/ 342 h 865"/>
                  <a:gd name="T38" fmla="*/ 243 w 591"/>
                  <a:gd name="T39" fmla="*/ 405 h 865"/>
                  <a:gd name="T40" fmla="*/ 221 w 591"/>
                  <a:gd name="T41" fmla="*/ 469 h 865"/>
                  <a:gd name="T42" fmla="*/ 249 w 591"/>
                  <a:gd name="T43" fmla="*/ 497 h 865"/>
                  <a:gd name="T44" fmla="*/ 205 w 591"/>
                  <a:gd name="T45" fmla="*/ 558 h 865"/>
                  <a:gd name="T46" fmla="*/ 154 w 591"/>
                  <a:gd name="T47" fmla="*/ 587 h 865"/>
                  <a:gd name="T48" fmla="*/ 123 w 591"/>
                  <a:gd name="T49" fmla="*/ 633 h 865"/>
                  <a:gd name="T50" fmla="*/ 98 w 591"/>
                  <a:gd name="T51" fmla="*/ 665 h 865"/>
                  <a:gd name="T52" fmla="*/ 40 w 591"/>
                  <a:gd name="T53" fmla="*/ 694 h 865"/>
                  <a:gd name="T54" fmla="*/ 8 w 591"/>
                  <a:gd name="T55" fmla="*/ 702 h 865"/>
                  <a:gd name="T56" fmla="*/ 3 w 591"/>
                  <a:gd name="T57" fmla="*/ 734 h 865"/>
                  <a:gd name="T58" fmla="*/ 31 w 591"/>
                  <a:gd name="T59" fmla="*/ 777 h 865"/>
                  <a:gd name="T60" fmla="*/ 18 w 591"/>
                  <a:gd name="T61" fmla="*/ 841 h 865"/>
                  <a:gd name="T62" fmla="*/ 80 w 591"/>
                  <a:gd name="T63" fmla="*/ 860 h 865"/>
                  <a:gd name="T64" fmla="*/ 179 w 591"/>
                  <a:gd name="T65" fmla="*/ 852 h 865"/>
                  <a:gd name="T66" fmla="*/ 246 w 591"/>
                  <a:gd name="T67" fmla="*/ 801 h 865"/>
                  <a:gd name="T68" fmla="*/ 294 w 591"/>
                  <a:gd name="T69" fmla="*/ 740 h 865"/>
                  <a:gd name="T70" fmla="*/ 371 w 591"/>
                  <a:gd name="T71" fmla="*/ 702 h 865"/>
                  <a:gd name="T72" fmla="*/ 438 w 591"/>
                  <a:gd name="T73" fmla="*/ 684 h 865"/>
                  <a:gd name="T74" fmla="*/ 532 w 591"/>
                  <a:gd name="T75" fmla="*/ 681 h 865"/>
                  <a:gd name="T76" fmla="*/ 585 w 591"/>
                  <a:gd name="T77" fmla="*/ 626 h 865"/>
                  <a:gd name="T78" fmla="*/ 561 w 591"/>
                  <a:gd name="T79" fmla="*/ 562 h 865"/>
                  <a:gd name="T80" fmla="*/ 572 w 591"/>
                  <a:gd name="T81" fmla="*/ 508 h 865"/>
                  <a:gd name="T82" fmla="*/ 577 w 591"/>
                  <a:gd name="T83" fmla="*/ 419 h 865"/>
                  <a:gd name="T84" fmla="*/ 537 w 591"/>
                  <a:gd name="T85" fmla="*/ 405 h 865"/>
                  <a:gd name="T86" fmla="*/ 544 w 591"/>
                  <a:gd name="T87" fmla="*/ 341 h 865"/>
                  <a:gd name="T88" fmla="*/ 576 w 591"/>
                  <a:gd name="T89" fmla="*/ 283 h 865"/>
                  <a:gd name="T90" fmla="*/ 548 w 591"/>
                  <a:gd name="T91" fmla="*/ 249 h 865"/>
                  <a:gd name="T92" fmla="*/ 554 w 591"/>
                  <a:gd name="T93" fmla="*/ 222 h 865"/>
                  <a:gd name="T94" fmla="*/ 524 w 591"/>
                  <a:gd name="T95" fmla="*/ 206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91" h="865">
                    <a:moveTo>
                      <a:pt x="525" y="181"/>
                    </a:moveTo>
                    <a:lnTo>
                      <a:pt x="519" y="171"/>
                    </a:lnTo>
                    <a:lnTo>
                      <a:pt x="512" y="152"/>
                    </a:lnTo>
                    <a:lnTo>
                      <a:pt x="498" y="143"/>
                    </a:lnTo>
                    <a:lnTo>
                      <a:pt x="486" y="159"/>
                    </a:lnTo>
                    <a:lnTo>
                      <a:pt x="474" y="155"/>
                    </a:lnTo>
                    <a:lnTo>
                      <a:pt x="473" y="139"/>
                    </a:lnTo>
                    <a:lnTo>
                      <a:pt x="466" y="130"/>
                    </a:lnTo>
                    <a:lnTo>
                      <a:pt x="454" y="127"/>
                    </a:lnTo>
                    <a:lnTo>
                      <a:pt x="442" y="139"/>
                    </a:lnTo>
                    <a:lnTo>
                      <a:pt x="436" y="153"/>
                    </a:lnTo>
                    <a:lnTo>
                      <a:pt x="416" y="149"/>
                    </a:lnTo>
                    <a:lnTo>
                      <a:pt x="410" y="136"/>
                    </a:lnTo>
                    <a:lnTo>
                      <a:pt x="422" y="121"/>
                    </a:lnTo>
                    <a:lnTo>
                      <a:pt x="415" y="111"/>
                    </a:lnTo>
                    <a:lnTo>
                      <a:pt x="402" y="115"/>
                    </a:lnTo>
                    <a:lnTo>
                      <a:pt x="386" y="111"/>
                    </a:lnTo>
                    <a:lnTo>
                      <a:pt x="374" y="99"/>
                    </a:lnTo>
                    <a:lnTo>
                      <a:pt x="373" y="88"/>
                    </a:lnTo>
                    <a:lnTo>
                      <a:pt x="358" y="83"/>
                    </a:lnTo>
                    <a:lnTo>
                      <a:pt x="358" y="66"/>
                    </a:lnTo>
                    <a:lnTo>
                      <a:pt x="343" y="62"/>
                    </a:lnTo>
                    <a:lnTo>
                      <a:pt x="327" y="41"/>
                    </a:lnTo>
                    <a:lnTo>
                      <a:pt x="307" y="34"/>
                    </a:lnTo>
                    <a:lnTo>
                      <a:pt x="303" y="11"/>
                    </a:lnTo>
                    <a:lnTo>
                      <a:pt x="293" y="2"/>
                    </a:lnTo>
                    <a:lnTo>
                      <a:pt x="281" y="11"/>
                    </a:lnTo>
                    <a:lnTo>
                      <a:pt x="268" y="11"/>
                    </a:lnTo>
                    <a:lnTo>
                      <a:pt x="259" y="0"/>
                    </a:lnTo>
                    <a:lnTo>
                      <a:pt x="243" y="0"/>
                    </a:lnTo>
                    <a:lnTo>
                      <a:pt x="227" y="16"/>
                    </a:lnTo>
                    <a:lnTo>
                      <a:pt x="234" y="24"/>
                    </a:lnTo>
                    <a:lnTo>
                      <a:pt x="227" y="40"/>
                    </a:lnTo>
                    <a:lnTo>
                      <a:pt x="236" y="48"/>
                    </a:lnTo>
                    <a:lnTo>
                      <a:pt x="227" y="69"/>
                    </a:lnTo>
                    <a:lnTo>
                      <a:pt x="256" y="96"/>
                    </a:lnTo>
                    <a:lnTo>
                      <a:pt x="271" y="91"/>
                    </a:lnTo>
                    <a:lnTo>
                      <a:pt x="271" y="102"/>
                    </a:lnTo>
                    <a:lnTo>
                      <a:pt x="278" y="110"/>
                    </a:lnTo>
                    <a:lnTo>
                      <a:pt x="275" y="128"/>
                    </a:lnTo>
                    <a:lnTo>
                      <a:pt x="259" y="137"/>
                    </a:lnTo>
                    <a:lnTo>
                      <a:pt x="250" y="155"/>
                    </a:lnTo>
                    <a:lnTo>
                      <a:pt x="229" y="149"/>
                    </a:lnTo>
                    <a:lnTo>
                      <a:pt x="214" y="156"/>
                    </a:lnTo>
                    <a:lnTo>
                      <a:pt x="197" y="155"/>
                    </a:lnTo>
                    <a:lnTo>
                      <a:pt x="197" y="181"/>
                    </a:lnTo>
                    <a:lnTo>
                      <a:pt x="216" y="191"/>
                    </a:lnTo>
                    <a:lnTo>
                      <a:pt x="223" y="214"/>
                    </a:lnTo>
                    <a:lnTo>
                      <a:pt x="234" y="227"/>
                    </a:lnTo>
                    <a:lnTo>
                      <a:pt x="242" y="252"/>
                    </a:lnTo>
                    <a:lnTo>
                      <a:pt x="258" y="271"/>
                    </a:lnTo>
                    <a:lnTo>
                      <a:pt x="274" y="265"/>
                    </a:lnTo>
                    <a:lnTo>
                      <a:pt x="294" y="275"/>
                    </a:lnTo>
                    <a:lnTo>
                      <a:pt x="310" y="290"/>
                    </a:lnTo>
                    <a:lnTo>
                      <a:pt x="316" y="306"/>
                    </a:lnTo>
                    <a:lnTo>
                      <a:pt x="307" y="335"/>
                    </a:lnTo>
                    <a:lnTo>
                      <a:pt x="285" y="342"/>
                    </a:lnTo>
                    <a:lnTo>
                      <a:pt x="266" y="360"/>
                    </a:lnTo>
                    <a:lnTo>
                      <a:pt x="253" y="383"/>
                    </a:lnTo>
                    <a:lnTo>
                      <a:pt x="243" y="405"/>
                    </a:lnTo>
                    <a:lnTo>
                      <a:pt x="227" y="421"/>
                    </a:lnTo>
                    <a:lnTo>
                      <a:pt x="214" y="446"/>
                    </a:lnTo>
                    <a:lnTo>
                      <a:pt x="221" y="469"/>
                    </a:lnTo>
                    <a:lnTo>
                      <a:pt x="237" y="473"/>
                    </a:lnTo>
                    <a:lnTo>
                      <a:pt x="237" y="485"/>
                    </a:lnTo>
                    <a:lnTo>
                      <a:pt x="249" y="497"/>
                    </a:lnTo>
                    <a:lnTo>
                      <a:pt x="242" y="521"/>
                    </a:lnTo>
                    <a:lnTo>
                      <a:pt x="220" y="543"/>
                    </a:lnTo>
                    <a:lnTo>
                      <a:pt x="205" y="558"/>
                    </a:lnTo>
                    <a:lnTo>
                      <a:pt x="184" y="568"/>
                    </a:lnTo>
                    <a:lnTo>
                      <a:pt x="170" y="580"/>
                    </a:lnTo>
                    <a:lnTo>
                      <a:pt x="154" y="587"/>
                    </a:lnTo>
                    <a:lnTo>
                      <a:pt x="150" y="614"/>
                    </a:lnTo>
                    <a:lnTo>
                      <a:pt x="137" y="628"/>
                    </a:lnTo>
                    <a:lnTo>
                      <a:pt x="123" y="633"/>
                    </a:lnTo>
                    <a:lnTo>
                      <a:pt x="117" y="651"/>
                    </a:lnTo>
                    <a:lnTo>
                      <a:pt x="112" y="665"/>
                    </a:lnTo>
                    <a:lnTo>
                      <a:pt x="98" y="665"/>
                    </a:lnTo>
                    <a:lnTo>
                      <a:pt x="79" y="662"/>
                    </a:lnTo>
                    <a:lnTo>
                      <a:pt x="53" y="689"/>
                    </a:lnTo>
                    <a:lnTo>
                      <a:pt x="40" y="694"/>
                    </a:lnTo>
                    <a:lnTo>
                      <a:pt x="29" y="690"/>
                    </a:lnTo>
                    <a:lnTo>
                      <a:pt x="18" y="690"/>
                    </a:lnTo>
                    <a:lnTo>
                      <a:pt x="8" y="702"/>
                    </a:lnTo>
                    <a:lnTo>
                      <a:pt x="8" y="719"/>
                    </a:lnTo>
                    <a:lnTo>
                      <a:pt x="15" y="729"/>
                    </a:lnTo>
                    <a:lnTo>
                      <a:pt x="3" y="734"/>
                    </a:lnTo>
                    <a:lnTo>
                      <a:pt x="3" y="769"/>
                    </a:lnTo>
                    <a:lnTo>
                      <a:pt x="19" y="766"/>
                    </a:lnTo>
                    <a:lnTo>
                      <a:pt x="31" y="777"/>
                    </a:lnTo>
                    <a:lnTo>
                      <a:pt x="0" y="809"/>
                    </a:lnTo>
                    <a:lnTo>
                      <a:pt x="3" y="827"/>
                    </a:lnTo>
                    <a:lnTo>
                      <a:pt x="18" y="841"/>
                    </a:lnTo>
                    <a:lnTo>
                      <a:pt x="25" y="856"/>
                    </a:lnTo>
                    <a:lnTo>
                      <a:pt x="51" y="865"/>
                    </a:lnTo>
                    <a:lnTo>
                      <a:pt x="80" y="860"/>
                    </a:lnTo>
                    <a:lnTo>
                      <a:pt x="120" y="860"/>
                    </a:lnTo>
                    <a:lnTo>
                      <a:pt x="149" y="852"/>
                    </a:lnTo>
                    <a:lnTo>
                      <a:pt x="179" y="852"/>
                    </a:lnTo>
                    <a:lnTo>
                      <a:pt x="191" y="840"/>
                    </a:lnTo>
                    <a:lnTo>
                      <a:pt x="216" y="815"/>
                    </a:lnTo>
                    <a:lnTo>
                      <a:pt x="246" y="801"/>
                    </a:lnTo>
                    <a:lnTo>
                      <a:pt x="268" y="786"/>
                    </a:lnTo>
                    <a:lnTo>
                      <a:pt x="285" y="769"/>
                    </a:lnTo>
                    <a:lnTo>
                      <a:pt x="294" y="740"/>
                    </a:lnTo>
                    <a:lnTo>
                      <a:pt x="329" y="705"/>
                    </a:lnTo>
                    <a:lnTo>
                      <a:pt x="352" y="694"/>
                    </a:lnTo>
                    <a:lnTo>
                      <a:pt x="371" y="702"/>
                    </a:lnTo>
                    <a:lnTo>
                      <a:pt x="391" y="712"/>
                    </a:lnTo>
                    <a:lnTo>
                      <a:pt x="419" y="696"/>
                    </a:lnTo>
                    <a:lnTo>
                      <a:pt x="438" y="684"/>
                    </a:lnTo>
                    <a:lnTo>
                      <a:pt x="464" y="690"/>
                    </a:lnTo>
                    <a:lnTo>
                      <a:pt x="500" y="693"/>
                    </a:lnTo>
                    <a:lnTo>
                      <a:pt x="532" y="681"/>
                    </a:lnTo>
                    <a:lnTo>
                      <a:pt x="551" y="662"/>
                    </a:lnTo>
                    <a:lnTo>
                      <a:pt x="564" y="632"/>
                    </a:lnTo>
                    <a:lnTo>
                      <a:pt x="585" y="626"/>
                    </a:lnTo>
                    <a:lnTo>
                      <a:pt x="585" y="598"/>
                    </a:lnTo>
                    <a:lnTo>
                      <a:pt x="576" y="590"/>
                    </a:lnTo>
                    <a:lnTo>
                      <a:pt x="561" y="562"/>
                    </a:lnTo>
                    <a:lnTo>
                      <a:pt x="572" y="534"/>
                    </a:lnTo>
                    <a:lnTo>
                      <a:pt x="572" y="508"/>
                    </a:lnTo>
                    <a:lnTo>
                      <a:pt x="572" y="508"/>
                    </a:lnTo>
                    <a:lnTo>
                      <a:pt x="577" y="466"/>
                    </a:lnTo>
                    <a:lnTo>
                      <a:pt x="585" y="450"/>
                    </a:lnTo>
                    <a:lnTo>
                      <a:pt x="577" y="419"/>
                    </a:lnTo>
                    <a:lnTo>
                      <a:pt x="564" y="405"/>
                    </a:lnTo>
                    <a:lnTo>
                      <a:pt x="551" y="393"/>
                    </a:lnTo>
                    <a:lnTo>
                      <a:pt x="537" y="405"/>
                    </a:lnTo>
                    <a:lnTo>
                      <a:pt x="527" y="392"/>
                    </a:lnTo>
                    <a:lnTo>
                      <a:pt x="534" y="373"/>
                    </a:lnTo>
                    <a:lnTo>
                      <a:pt x="544" y="341"/>
                    </a:lnTo>
                    <a:lnTo>
                      <a:pt x="560" y="325"/>
                    </a:lnTo>
                    <a:lnTo>
                      <a:pt x="591" y="307"/>
                    </a:lnTo>
                    <a:lnTo>
                      <a:pt x="576" y="283"/>
                    </a:lnTo>
                    <a:lnTo>
                      <a:pt x="570" y="271"/>
                    </a:lnTo>
                    <a:lnTo>
                      <a:pt x="553" y="271"/>
                    </a:lnTo>
                    <a:lnTo>
                      <a:pt x="548" y="249"/>
                    </a:lnTo>
                    <a:lnTo>
                      <a:pt x="540" y="238"/>
                    </a:lnTo>
                    <a:lnTo>
                      <a:pt x="554" y="229"/>
                    </a:lnTo>
                    <a:lnTo>
                      <a:pt x="554" y="222"/>
                    </a:lnTo>
                    <a:lnTo>
                      <a:pt x="547" y="222"/>
                    </a:lnTo>
                    <a:lnTo>
                      <a:pt x="534" y="207"/>
                    </a:lnTo>
                    <a:lnTo>
                      <a:pt x="524" y="206"/>
                    </a:lnTo>
                    <a:lnTo>
                      <a:pt x="525" y="181"/>
                    </a:ln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317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C3CD0EB-FB85-4F03-A024-EFF3BB16DF0A}"/>
                </a:ext>
              </a:extLst>
            </p:cNvPr>
            <p:cNvGrpSpPr/>
            <p:nvPr/>
          </p:nvGrpSpPr>
          <p:grpSpPr>
            <a:xfrm>
              <a:off x="6424835" y="1895475"/>
              <a:ext cx="6141358" cy="7812002"/>
              <a:chOff x="6424833" y="1895475"/>
              <a:chExt cx="4200525" cy="5338763"/>
            </a:xfrm>
            <a:solidFill>
              <a:srgbClr val="ED7D31">
                <a:lumMod val="40000"/>
                <a:lumOff val="60000"/>
              </a:srgbClr>
            </a:solidFill>
          </p:grpSpPr>
          <p:sp>
            <p:nvSpPr>
              <p:cNvPr id="12" name="Freeform 6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6B6402C-C73D-4A4F-9175-3BE8C7412F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1608" y="1895475"/>
                <a:ext cx="1249363" cy="1624013"/>
              </a:xfrm>
              <a:custGeom>
                <a:avLst/>
                <a:gdLst>
                  <a:gd name="T0" fmla="*/ 512 w 541"/>
                  <a:gd name="T1" fmla="*/ 384 h 703"/>
                  <a:gd name="T2" fmla="*/ 519 w 541"/>
                  <a:gd name="T3" fmla="*/ 363 h 703"/>
                  <a:gd name="T4" fmla="*/ 531 w 541"/>
                  <a:gd name="T5" fmla="*/ 315 h 703"/>
                  <a:gd name="T6" fmla="*/ 500 w 541"/>
                  <a:gd name="T7" fmla="*/ 307 h 703"/>
                  <a:gd name="T8" fmla="*/ 466 w 541"/>
                  <a:gd name="T9" fmla="*/ 320 h 703"/>
                  <a:gd name="T10" fmla="*/ 433 w 541"/>
                  <a:gd name="T11" fmla="*/ 312 h 703"/>
                  <a:gd name="T12" fmla="*/ 398 w 541"/>
                  <a:gd name="T13" fmla="*/ 333 h 703"/>
                  <a:gd name="T14" fmla="*/ 394 w 541"/>
                  <a:gd name="T15" fmla="*/ 330 h 703"/>
                  <a:gd name="T16" fmla="*/ 394 w 541"/>
                  <a:gd name="T17" fmla="*/ 318 h 703"/>
                  <a:gd name="T18" fmla="*/ 406 w 541"/>
                  <a:gd name="T19" fmla="*/ 266 h 703"/>
                  <a:gd name="T20" fmla="*/ 378 w 541"/>
                  <a:gd name="T21" fmla="*/ 238 h 703"/>
                  <a:gd name="T22" fmla="*/ 345 w 541"/>
                  <a:gd name="T23" fmla="*/ 224 h 703"/>
                  <a:gd name="T24" fmla="*/ 338 w 541"/>
                  <a:gd name="T25" fmla="*/ 210 h 703"/>
                  <a:gd name="T26" fmla="*/ 366 w 541"/>
                  <a:gd name="T27" fmla="*/ 214 h 703"/>
                  <a:gd name="T28" fmla="*/ 394 w 541"/>
                  <a:gd name="T29" fmla="*/ 186 h 703"/>
                  <a:gd name="T30" fmla="*/ 423 w 541"/>
                  <a:gd name="T31" fmla="*/ 163 h 703"/>
                  <a:gd name="T32" fmla="*/ 474 w 541"/>
                  <a:gd name="T33" fmla="*/ 126 h 703"/>
                  <a:gd name="T34" fmla="*/ 482 w 541"/>
                  <a:gd name="T35" fmla="*/ 100 h 703"/>
                  <a:gd name="T36" fmla="*/ 463 w 541"/>
                  <a:gd name="T37" fmla="*/ 92 h 703"/>
                  <a:gd name="T38" fmla="*/ 426 w 541"/>
                  <a:gd name="T39" fmla="*/ 67 h 703"/>
                  <a:gd name="T40" fmla="*/ 422 w 541"/>
                  <a:gd name="T41" fmla="*/ 49 h 703"/>
                  <a:gd name="T42" fmla="*/ 409 w 541"/>
                  <a:gd name="T43" fmla="*/ 23 h 703"/>
                  <a:gd name="T44" fmla="*/ 373 w 541"/>
                  <a:gd name="T45" fmla="*/ 28 h 703"/>
                  <a:gd name="T46" fmla="*/ 336 w 541"/>
                  <a:gd name="T47" fmla="*/ 53 h 703"/>
                  <a:gd name="T48" fmla="*/ 338 w 541"/>
                  <a:gd name="T49" fmla="*/ 73 h 703"/>
                  <a:gd name="T50" fmla="*/ 352 w 541"/>
                  <a:gd name="T51" fmla="*/ 98 h 703"/>
                  <a:gd name="T52" fmla="*/ 343 w 541"/>
                  <a:gd name="T53" fmla="*/ 120 h 703"/>
                  <a:gd name="T54" fmla="*/ 294 w 541"/>
                  <a:gd name="T55" fmla="*/ 109 h 703"/>
                  <a:gd name="T56" fmla="*/ 233 w 541"/>
                  <a:gd name="T57" fmla="*/ 153 h 703"/>
                  <a:gd name="T58" fmla="*/ 175 w 541"/>
                  <a:gd name="T59" fmla="*/ 195 h 703"/>
                  <a:gd name="T60" fmla="*/ 102 w 541"/>
                  <a:gd name="T61" fmla="*/ 256 h 703"/>
                  <a:gd name="T62" fmla="*/ 85 w 541"/>
                  <a:gd name="T63" fmla="*/ 315 h 703"/>
                  <a:gd name="T64" fmla="*/ 52 w 541"/>
                  <a:gd name="T65" fmla="*/ 341 h 703"/>
                  <a:gd name="T66" fmla="*/ 66 w 541"/>
                  <a:gd name="T67" fmla="*/ 371 h 703"/>
                  <a:gd name="T68" fmla="*/ 116 w 541"/>
                  <a:gd name="T69" fmla="*/ 390 h 703"/>
                  <a:gd name="T70" fmla="*/ 74 w 541"/>
                  <a:gd name="T71" fmla="*/ 415 h 703"/>
                  <a:gd name="T72" fmla="*/ 46 w 541"/>
                  <a:gd name="T73" fmla="*/ 382 h 703"/>
                  <a:gd name="T74" fmla="*/ 38 w 541"/>
                  <a:gd name="T75" fmla="*/ 424 h 703"/>
                  <a:gd name="T76" fmla="*/ 24 w 541"/>
                  <a:gd name="T77" fmla="*/ 472 h 703"/>
                  <a:gd name="T78" fmla="*/ 0 w 541"/>
                  <a:gd name="T79" fmla="*/ 514 h 703"/>
                  <a:gd name="T80" fmla="*/ 37 w 541"/>
                  <a:gd name="T81" fmla="*/ 537 h 703"/>
                  <a:gd name="T82" fmla="*/ 40 w 541"/>
                  <a:gd name="T83" fmla="*/ 585 h 703"/>
                  <a:gd name="T84" fmla="*/ 23 w 541"/>
                  <a:gd name="T85" fmla="*/ 631 h 703"/>
                  <a:gd name="T86" fmla="*/ 52 w 541"/>
                  <a:gd name="T87" fmla="*/ 668 h 703"/>
                  <a:gd name="T88" fmla="*/ 97 w 541"/>
                  <a:gd name="T89" fmla="*/ 677 h 703"/>
                  <a:gd name="T90" fmla="*/ 133 w 541"/>
                  <a:gd name="T91" fmla="*/ 691 h 703"/>
                  <a:gd name="T92" fmla="*/ 170 w 541"/>
                  <a:gd name="T93" fmla="*/ 690 h 703"/>
                  <a:gd name="T94" fmla="*/ 235 w 541"/>
                  <a:gd name="T95" fmla="*/ 675 h 703"/>
                  <a:gd name="T96" fmla="*/ 252 w 541"/>
                  <a:gd name="T97" fmla="*/ 632 h 703"/>
                  <a:gd name="T98" fmla="*/ 271 w 541"/>
                  <a:gd name="T99" fmla="*/ 602 h 703"/>
                  <a:gd name="T100" fmla="*/ 298 w 541"/>
                  <a:gd name="T101" fmla="*/ 580 h 703"/>
                  <a:gd name="T102" fmla="*/ 330 w 541"/>
                  <a:gd name="T103" fmla="*/ 559 h 703"/>
                  <a:gd name="T104" fmla="*/ 357 w 541"/>
                  <a:gd name="T105" fmla="*/ 543 h 703"/>
                  <a:gd name="T106" fmla="*/ 388 w 541"/>
                  <a:gd name="T107" fmla="*/ 544 h 703"/>
                  <a:gd name="T108" fmla="*/ 416 w 541"/>
                  <a:gd name="T109" fmla="*/ 560 h 703"/>
                  <a:gd name="T110" fmla="*/ 454 w 541"/>
                  <a:gd name="T111" fmla="*/ 553 h 703"/>
                  <a:gd name="T112" fmla="*/ 473 w 541"/>
                  <a:gd name="T113" fmla="*/ 503 h 703"/>
                  <a:gd name="T114" fmla="*/ 500 w 541"/>
                  <a:gd name="T115" fmla="*/ 450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41" h="703">
                    <a:moveTo>
                      <a:pt x="528" y="447"/>
                    </a:moveTo>
                    <a:cubicBezTo>
                      <a:pt x="528" y="423"/>
                      <a:pt x="528" y="423"/>
                      <a:pt x="528" y="423"/>
                    </a:cubicBezTo>
                    <a:cubicBezTo>
                      <a:pt x="523" y="401"/>
                      <a:pt x="523" y="401"/>
                      <a:pt x="523" y="401"/>
                    </a:cubicBezTo>
                    <a:cubicBezTo>
                      <a:pt x="512" y="384"/>
                      <a:pt x="512" y="384"/>
                      <a:pt x="512" y="384"/>
                    </a:cubicBezTo>
                    <a:cubicBezTo>
                      <a:pt x="517" y="379"/>
                      <a:pt x="517" y="379"/>
                      <a:pt x="517" y="379"/>
                    </a:cubicBezTo>
                    <a:cubicBezTo>
                      <a:pt x="501" y="369"/>
                      <a:pt x="501" y="369"/>
                      <a:pt x="501" y="369"/>
                    </a:cubicBezTo>
                    <a:cubicBezTo>
                      <a:pt x="505" y="363"/>
                      <a:pt x="505" y="363"/>
                      <a:pt x="505" y="363"/>
                    </a:cubicBezTo>
                    <a:cubicBezTo>
                      <a:pt x="519" y="363"/>
                      <a:pt x="519" y="363"/>
                      <a:pt x="519" y="363"/>
                    </a:cubicBezTo>
                    <a:cubicBezTo>
                      <a:pt x="528" y="344"/>
                      <a:pt x="528" y="344"/>
                      <a:pt x="528" y="344"/>
                    </a:cubicBezTo>
                    <a:cubicBezTo>
                      <a:pt x="541" y="339"/>
                      <a:pt x="541" y="339"/>
                      <a:pt x="541" y="339"/>
                    </a:cubicBezTo>
                    <a:cubicBezTo>
                      <a:pt x="541" y="325"/>
                      <a:pt x="541" y="325"/>
                      <a:pt x="541" y="325"/>
                    </a:cubicBezTo>
                    <a:cubicBezTo>
                      <a:pt x="531" y="315"/>
                      <a:pt x="531" y="315"/>
                      <a:pt x="531" y="315"/>
                    </a:cubicBezTo>
                    <a:cubicBezTo>
                      <a:pt x="526" y="303"/>
                      <a:pt x="526" y="303"/>
                      <a:pt x="526" y="303"/>
                    </a:cubicBezTo>
                    <a:cubicBezTo>
                      <a:pt x="516" y="311"/>
                      <a:pt x="516" y="311"/>
                      <a:pt x="516" y="311"/>
                    </a:cubicBezTo>
                    <a:cubicBezTo>
                      <a:pt x="508" y="305"/>
                      <a:pt x="508" y="305"/>
                      <a:pt x="508" y="305"/>
                    </a:cubicBezTo>
                    <a:cubicBezTo>
                      <a:pt x="500" y="307"/>
                      <a:pt x="500" y="307"/>
                      <a:pt x="500" y="307"/>
                    </a:cubicBezTo>
                    <a:cubicBezTo>
                      <a:pt x="493" y="314"/>
                      <a:pt x="493" y="314"/>
                      <a:pt x="493" y="314"/>
                    </a:cubicBezTo>
                    <a:cubicBezTo>
                      <a:pt x="481" y="314"/>
                      <a:pt x="481" y="314"/>
                      <a:pt x="481" y="314"/>
                    </a:cubicBezTo>
                    <a:cubicBezTo>
                      <a:pt x="478" y="320"/>
                      <a:pt x="478" y="320"/>
                      <a:pt x="478" y="320"/>
                    </a:cubicBezTo>
                    <a:cubicBezTo>
                      <a:pt x="466" y="320"/>
                      <a:pt x="466" y="320"/>
                      <a:pt x="466" y="320"/>
                    </a:cubicBezTo>
                    <a:cubicBezTo>
                      <a:pt x="466" y="311"/>
                      <a:pt x="466" y="311"/>
                      <a:pt x="466" y="311"/>
                    </a:cubicBezTo>
                    <a:cubicBezTo>
                      <a:pt x="451" y="311"/>
                      <a:pt x="451" y="311"/>
                      <a:pt x="451" y="311"/>
                    </a:cubicBezTo>
                    <a:cubicBezTo>
                      <a:pt x="443" y="313"/>
                      <a:pt x="443" y="313"/>
                      <a:pt x="443" y="313"/>
                    </a:cubicBezTo>
                    <a:cubicBezTo>
                      <a:pt x="433" y="312"/>
                      <a:pt x="433" y="312"/>
                      <a:pt x="433" y="312"/>
                    </a:cubicBezTo>
                    <a:cubicBezTo>
                      <a:pt x="429" y="319"/>
                      <a:pt x="429" y="319"/>
                      <a:pt x="429" y="319"/>
                    </a:cubicBezTo>
                    <a:cubicBezTo>
                      <a:pt x="421" y="327"/>
                      <a:pt x="421" y="327"/>
                      <a:pt x="421" y="327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398" y="333"/>
                      <a:pt x="398" y="333"/>
                      <a:pt x="398" y="333"/>
                    </a:cubicBezTo>
                    <a:cubicBezTo>
                      <a:pt x="398" y="346"/>
                      <a:pt x="398" y="346"/>
                      <a:pt x="398" y="346"/>
                    </a:cubicBezTo>
                    <a:cubicBezTo>
                      <a:pt x="390" y="349"/>
                      <a:pt x="390" y="349"/>
                      <a:pt x="390" y="349"/>
                    </a:cubicBezTo>
                    <a:cubicBezTo>
                      <a:pt x="383" y="343"/>
                      <a:pt x="383" y="343"/>
                      <a:pt x="383" y="343"/>
                    </a:cubicBezTo>
                    <a:cubicBezTo>
                      <a:pt x="394" y="330"/>
                      <a:pt x="394" y="330"/>
                      <a:pt x="394" y="330"/>
                    </a:cubicBezTo>
                    <a:cubicBezTo>
                      <a:pt x="386" y="330"/>
                      <a:pt x="386" y="330"/>
                      <a:pt x="386" y="330"/>
                    </a:cubicBezTo>
                    <a:cubicBezTo>
                      <a:pt x="375" y="335"/>
                      <a:pt x="375" y="335"/>
                      <a:pt x="375" y="335"/>
                    </a:cubicBezTo>
                    <a:cubicBezTo>
                      <a:pt x="380" y="324"/>
                      <a:pt x="380" y="324"/>
                      <a:pt x="380" y="324"/>
                    </a:cubicBezTo>
                    <a:cubicBezTo>
                      <a:pt x="394" y="318"/>
                      <a:pt x="394" y="318"/>
                      <a:pt x="394" y="318"/>
                    </a:cubicBezTo>
                    <a:cubicBezTo>
                      <a:pt x="404" y="318"/>
                      <a:pt x="404" y="318"/>
                      <a:pt x="404" y="318"/>
                    </a:cubicBezTo>
                    <a:cubicBezTo>
                      <a:pt x="414" y="301"/>
                      <a:pt x="414" y="301"/>
                      <a:pt x="414" y="301"/>
                    </a:cubicBezTo>
                    <a:cubicBezTo>
                      <a:pt x="412" y="285"/>
                      <a:pt x="412" y="285"/>
                      <a:pt x="412" y="285"/>
                    </a:cubicBezTo>
                    <a:cubicBezTo>
                      <a:pt x="406" y="266"/>
                      <a:pt x="406" y="266"/>
                      <a:pt x="406" y="266"/>
                    </a:cubicBezTo>
                    <a:cubicBezTo>
                      <a:pt x="395" y="255"/>
                      <a:pt x="395" y="255"/>
                      <a:pt x="395" y="255"/>
                    </a:cubicBezTo>
                    <a:cubicBezTo>
                      <a:pt x="385" y="245"/>
                      <a:pt x="385" y="245"/>
                      <a:pt x="385" y="245"/>
                    </a:cubicBezTo>
                    <a:cubicBezTo>
                      <a:pt x="379" y="251"/>
                      <a:pt x="379" y="251"/>
                      <a:pt x="379" y="251"/>
                    </a:cubicBezTo>
                    <a:cubicBezTo>
                      <a:pt x="378" y="238"/>
                      <a:pt x="378" y="238"/>
                      <a:pt x="378" y="238"/>
                    </a:cubicBezTo>
                    <a:cubicBezTo>
                      <a:pt x="368" y="238"/>
                      <a:pt x="368" y="238"/>
                      <a:pt x="368" y="238"/>
                    </a:cubicBezTo>
                    <a:cubicBezTo>
                      <a:pt x="354" y="242"/>
                      <a:pt x="354" y="242"/>
                      <a:pt x="354" y="242"/>
                    </a:cubicBezTo>
                    <a:cubicBezTo>
                      <a:pt x="345" y="233"/>
                      <a:pt x="345" y="233"/>
                      <a:pt x="345" y="233"/>
                    </a:cubicBezTo>
                    <a:cubicBezTo>
                      <a:pt x="345" y="224"/>
                      <a:pt x="345" y="224"/>
                      <a:pt x="345" y="224"/>
                    </a:cubicBezTo>
                    <a:cubicBezTo>
                      <a:pt x="333" y="222"/>
                      <a:pt x="333" y="222"/>
                      <a:pt x="333" y="222"/>
                    </a:cubicBezTo>
                    <a:cubicBezTo>
                      <a:pt x="337" y="218"/>
                      <a:pt x="337" y="218"/>
                      <a:pt x="337" y="218"/>
                    </a:cubicBezTo>
                    <a:cubicBezTo>
                      <a:pt x="343" y="215"/>
                      <a:pt x="343" y="215"/>
                      <a:pt x="343" y="215"/>
                    </a:cubicBezTo>
                    <a:cubicBezTo>
                      <a:pt x="338" y="210"/>
                      <a:pt x="338" y="210"/>
                      <a:pt x="338" y="210"/>
                    </a:cubicBezTo>
                    <a:cubicBezTo>
                      <a:pt x="339" y="204"/>
                      <a:pt x="339" y="204"/>
                      <a:pt x="339" y="204"/>
                    </a:cubicBezTo>
                    <a:cubicBezTo>
                      <a:pt x="346" y="208"/>
                      <a:pt x="346" y="208"/>
                      <a:pt x="346" y="208"/>
                    </a:cubicBezTo>
                    <a:cubicBezTo>
                      <a:pt x="353" y="214"/>
                      <a:pt x="353" y="214"/>
                      <a:pt x="353" y="214"/>
                    </a:cubicBezTo>
                    <a:cubicBezTo>
                      <a:pt x="366" y="214"/>
                      <a:pt x="366" y="214"/>
                      <a:pt x="366" y="214"/>
                    </a:cubicBezTo>
                    <a:cubicBezTo>
                      <a:pt x="374" y="207"/>
                      <a:pt x="374" y="207"/>
                      <a:pt x="374" y="207"/>
                    </a:cubicBezTo>
                    <a:cubicBezTo>
                      <a:pt x="383" y="214"/>
                      <a:pt x="383" y="214"/>
                      <a:pt x="383" y="214"/>
                    </a:cubicBezTo>
                    <a:cubicBezTo>
                      <a:pt x="394" y="203"/>
                      <a:pt x="394" y="203"/>
                      <a:pt x="394" y="203"/>
                    </a:cubicBezTo>
                    <a:cubicBezTo>
                      <a:pt x="394" y="186"/>
                      <a:pt x="394" y="186"/>
                      <a:pt x="394" y="186"/>
                    </a:cubicBezTo>
                    <a:cubicBezTo>
                      <a:pt x="389" y="176"/>
                      <a:pt x="389" y="176"/>
                      <a:pt x="389" y="176"/>
                    </a:cubicBezTo>
                    <a:cubicBezTo>
                      <a:pt x="400" y="159"/>
                      <a:pt x="400" y="159"/>
                      <a:pt x="400" y="159"/>
                    </a:cubicBezTo>
                    <a:cubicBezTo>
                      <a:pt x="413" y="159"/>
                      <a:pt x="413" y="159"/>
                      <a:pt x="413" y="159"/>
                    </a:cubicBezTo>
                    <a:cubicBezTo>
                      <a:pt x="423" y="163"/>
                      <a:pt x="423" y="163"/>
                      <a:pt x="423" y="163"/>
                    </a:cubicBezTo>
                    <a:cubicBezTo>
                      <a:pt x="437" y="159"/>
                      <a:pt x="437" y="159"/>
                      <a:pt x="437" y="159"/>
                    </a:cubicBezTo>
                    <a:cubicBezTo>
                      <a:pt x="444" y="143"/>
                      <a:pt x="444" y="143"/>
                      <a:pt x="444" y="143"/>
                    </a:cubicBezTo>
                    <a:cubicBezTo>
                      <a:pt x="458" y="127"/>
                      <a:pt x="458" y="127"/>
                      <a:pt x="458" y="127"/>
                    </a:cubicBezTo>
                    <a:cubicBezTo>
                      <a:pt x="474" y="126"/>
                      <a:pt x="474" y="126"/>
                      <a:pt x="474" y="126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68" y="105"/>
                      <a:pt x="468" y="105"/>
                      <a:pt x="468" y="105"/>
                    </a:cubicBezTo>
                    <a:cubicBezTo>
                      <a:pt x="468" y="100"/>
                      <a:pt x="468" y="100"/>
                      <a:pt x="468" y="100"/>
                    </a:cubicBezTo>
                    <a:cubicBezTo>
                      <a:pt x="482" y="100"/>
                      <a:pt x="482" y="100"/>
                      <a:pt x="482" y="100"/>
                    </a:cubicBezTo>
                    <a:cubicBezTo>
                      <a:pt x="478" y="89"/>
                      <a:pt x="478" y="89"/>
                      <a:pt x="478" y="89"/>
                    </a:cubicBezTo>
                    <a:cubicBezTo>
                      <a:pt x="478" y="81"/>
                      <a:pt x="478" y="81"/>
                      <a:pt x="478" y="81"/>
                    </a:cubicBezTo>
                    <a:cubicBezTo>
                      <a:pt x="470" y="90"/>
                      <a:pt x="470" y="90"/>
                      <a:pt x="470" y="90"/>
                    </a:cubicBezTo>
                    <a:cubicBezTo>
                      <a:pt x="463" y="92"/>
                      <a:pt x="463" y="92"/>
                      <a:pt x="463" y="92"/>
                    </a:cubicBezTo>
                    <a:cubicBezTo>
                      <a:pt x="454" y="79"/>
                      <a:pt x="454" y="79"/>
                      <a:pt x="454" y="79"/>
                    </a:cubicBezTo>
                    <a:cubicBezTo>
                      <a:pt x="442" y="66"/>
                      <a:pt x="442" y="66"/>
                      <a:pt x="442" y="66"/>
                    </a:cubicBezTo>
                    <a:cubicBezTo>
                      <a:pt x="442" y="73"/>
                      <a:pt x="442" y="73"/>
                      <a:pt x="442" y="73"/>
                    </a:cubicBezTo>
                    <a:cubicBezTo>
                      <a:pt x="426" y="67"/>
                      <a:pt x="426" y="67"/>
                      <a:pt x="426" y="67"/>
                    </a:cubicBezTo>
                    <a:cubicBezTo>
                      <a:pt x="419" y="75"/>
                      <a:pt x="419" y="75"/>
                      <a:pt x="419" y="75"/>
                    </a:cubicBezTo>
                    <a:cubicBezTo>
                      <a:pt x="407" y="73"/>
                      <a:pt x="407" y="73"/>
                      <a:pt x="407" y="73"/>
                    </a:cubicBezTo>
                    <a:cubicBezTo>
                      <a:pt x="422" y="63"/>
                      <a:pt x="422" y="63"/>
                      <a:pt x="422" y="63"/>
                    </a:cubicBezTo>
                    <a:cubicBezTo>
                      <a:pt x="422" y="49"/>
                      <a:pt x="422" y="49"/>
                      <a:pt x="422" y="49"/>
                    </a:cubicBezTo>
                    <a:cubicBezTo>
                      <a:pt x="422" y="49"/>
                      <a:pt x="426" y="37"/>
                      <a:pt x="422" y="41"/>
                    </a:cubicBezTo>
                    <a:cubicBezTo>
                      <a:pt x="418" y="45"/>
                      <a:pt x="408" y="45"/>
                      <a:pt x="408" y="45"/>
                    </a:cubicBezTo>
                    <a:cubicBezTo>
                      <a:pt x="416" y="29"/>
                      <a:pt x="416" y="29"/>
                      <a:pt x="416" y="29"/>
                    </a:cubicBezTo>
                    <a:cubicBezTo>
                      <a:pt x="409" y="23"/>
                      <a:pt x="409" y="23"/>
                      <a:pt x="409" y="23"/>
                    </a:cubicBezTo>
                    <a:cubicBezTo>
                      <a:pt x="400" y="15"/>
                      <a:pt x="400" y="15"/>
                      <a:pt x="400" y="15"/>
                    </a:cubicBezTo>
                    <a:cubicBezTo>
                      <a:pt x="400" y="15"/>
                      <a:pt x="404" y="0"/>
                      <a:pt x="400" y="4"/>
                    </a:cubicBezTo>
                    <a:cubicBezTo>
                      <a:pt x="396" y="8"/>
                      <a:pt x="385" y="11"/>
                      <a:pt x="385" y="11"/>
                    </a:cubicBezTo>
                    <a:cubicBezTo>
                      <a:pt x="373" y="28"/>
                      <a:pt x="373" y="28"/>
                      <a:pt x="373" y="28"/>
                    </a:cubicBezTo>
                    <a:cubicBezTo>
                      <a:pt x="368" y="28"/>
                      <a:pt x="368" y="28"/>
                      <a:pt x="368" y="28"/>
                    </a:cubicBezTo>
                    <a:cubicBezTo>
                      <a:pt x="352" y="34"/>
                      <a:pt x="352" y="34"/>
                      <a:pt x="352" y="34"/>
                    </a:cubicBezTo>
                    <a:cubicBezTo>
                      <a:pt x="343" y="43"/>
                      <a:pt x="343" y="43"/>
                      <a:pt x="343" y="43"/>
                    </a:cubicBezTo>
                    <a:cubicBezTo>
                      <a:pt x="336" y="53"/>
                      <a:pt x="336" y="53"/>
                      <a:pt x="336" y="53"/>
                    </a:cubicBezTo>
                    <a:cubicBezTo>
                      <a:pt x="335" y="65"/>
                      <a:pt x="335" y="65"/>
                      <a:pt x="335" y="65"/>
                    </a:cubicBezTo>
                    <a:cubicBezTo>
                      <a:pt x="328" y="64"/>
                      <a:pt x="328" y="64"/>
                      <a:pt x="328" y="64"/>
                    </a:cubicBezTo>
                    <a:cubicBezTo>
                      <a:pt x="328" y="70"/>
                      <a:pt x="328" y="70"/>
                      <a:pt x="328" y="70"/>
                    </a:cubicBezTo>
                    <a:cubicBezTo>
                      <a:pt x="338" y="73"/>
                      <a:pt x="338" y="73"/>
                      <a:pt x="338" y="73"/>
                    </a:cubicBezTo>
                    <a:cubicBezTo>
                      <a:pt x="326" y="81"/>
                      <a:pt x="326" y="81"/>
                      <a:pt x="326" y="81"/>
                    </a:cubicBezTo>
                    <a:cubicBezTo>
                      <a:pt x="322" y="93"/>
                      <a:pt x="322" y="93"/>
                      <a:pt x="322" y="93"/>
                    </a:cubicBezTo>
                    <a:cubicBezTo>
                      <a:pt x="334" y="97"/>
                      <a:pt x="334" y="97"/>
                      <a:pt x="334" y="97"/>
                    </a:cubicBezTo>
                    <a:cubicBezTo>
                      <a:pt x="352" y="98"/>
                      <a:pt x="352" y="98"/>
                      <a:pt x="352" y="98"/>
                    </a:cubicBezTo>
                    <a:cubicBezTo>
                      <a:pt x="368" y="95"/>
                      <a:pt x="368" y="95"/>
                      <a:pt x="368" y="95"/>
                    </a:cubicBezTo>
                    <a:cubicBezTo>
                      <a:pt x="368" y="103"/>
                      <a:pt x="368" y="103"/>
                      <a:pt x="368" y="103"/>
                    </a:cubicBezTo>
                    <a:cubicBezTo>
                      <a:pt x="352" y="111"/>
                      <a:pt x="352" y="111"/>
                      <a:pt x="352" y="111"/>
                    </a:cubicBezTo>
                    <a:cubicBezTo>
                      <a:pt x="343" y="120"/>
                      <a:pt x="343" y="120"/>
                      <a:pt x="343" y="120"/>
                    </a:cubicBezTo>
                    <a:cubicBezTo>
                      <a:pt x="330" y="110"/>
                      <a:pt x="330" y="110"/>
                      <a:pt x="330" y="110"/>
                    </a:cubicBezTo>
                    <a:cubicBezTo>
                      <a:pt x="314" y="115"/>
                      <a:pt x="314" y="115"/>
                      <a:pt x="314" y="115"/>
                    </a:cubicBezTo>
                    <a:cubicBezTo>
                      <a:pt x="304" y="104"/>
                      <a:pt x="304" y="104"/>
                      <a:pt x="304" y="104"/>
                    </a:cubicBezTo>
                    <a:cubicBezTo>
                      <a:pt x="294" y="109"/>
                      <a:pt x="294" y="109"/>
                      <a:pt x="294" y="109"/>
                    </a:cubicBezTo>
                    <a:cubicBezTo>
                      <a:pt x="280" y="116"/>
                      <a:pt x="280" y="116"/>
                      <a:pt x="280" y="116"/>
                    </a:cubicBezTo>
                    <a:cubicBezTo>
                      <a:pt x="268" y="129"/>
                      <a:pt x="268" y="129"/>
                      <a:pt x="268" y="129"/>
                    </a:cubicBezTo>
                    <a:cubicBezTo>
                      <a:pt x="245" y="135"/>
                      <a:pt x="245" y="135"/>
                      <a:pt x="245" y="135"/>
                    </a:cubicBezTo>
                    <a:cubicBezTo>
                      <a:pt x="233" y="153"/>
                      <a:pt x="233" y="153"/>
                      <a:pt x="233" y="153"/>
                    </a:cubicBezTo>
                    <a:cubicBezTo>
                      <a:pt x="216" y="159"/>
                      <a:pt x="216" y="159"/>
                      <a:pt x="216" y="159"/>
                    </a:cubicBezTo>
                    <a:cubicBezTo>
                      <a:pt x="203" y="173"/>
                      <a:pt x="203" y="173"/>
                      <a:pt x="203" y="173"/>
                    </a:cubicBezTo>
                    <a:cubicBezTo>
                      <a:pt x="189" y="186"/>
                      <a:pt x="189" y="186"/>
                      <a:pt x="189" y="186"/>
                    </a:cubicBezTo>
                    <a:cubicBezTo>
                      <a:pt x="175" y="195"/>
                      <a:pt x="175" y="195"/>
                      <a:pt x="175" y="195"/>
                    </a:cubicBezTo>
                    <a:cubicBezTo>
                      <a:pt x="155" y="203"/>
                      <a:pt x="155" y="203"/>
                      <a:pt x="155" y="203"/>
                    </a:cubicBezTo>
                    <a:cubicBezTo>
                      <a:pt x="145" y="214"/>
                      <a:pt x="145" y="214"/>
                      <a:pt x="145" y="214"/>
                    </a:cubicBezTo>
                    <a:cubicBezTo>
                      <a:pt x="122" y="236"/>
                      <a:pt x="122" y="236"/>
                      <a:pt x="122" y="236"/>
                    </a:cubicBezTo>
                    <a:cubicBezTo>
                      <a:pt x="102" y="256"/>
                      <a:pt x="102" y="256"/>
                      <a:pt x="102" y="256"/>
                    </a:cubicBezTo>
                    <a:cubicBezTo>
                      <a:pt x="96" y="275"/>
                      <a:pt x="96" y="275"/>
                      <a:pt x="96" y="275"/>
                    </a:cubicBezTo>
                    <a:cubicBezTo>
                      <a:pt x="85" y="292"/>
                      <a:pt x="85" y="292"/>
                      <a:pt x="85" y="292"/>
                    </a:cubicBezTo>
                    <a:cubicBezTo>
                      <a:pt x="81" y="304"/>
                      <a:pt x="81" y="304"/>
                      <a:pt x="81" y="304"/>
                    </a:cubicBezTo>
                    <a:cubicBezTo>
                      <a:pt x="85" y="315"/>
                      <a:pt x="85" y="315"/>
                      <a:pt x="85" y="315"/>
                    </a:cubicBezTo>
                    <a:cubicBezTo>
                      <a:pt x="76" y="315"/>
                      <a:pt x="76" y="315"/>
                      <a:pt x="76" y="315"/>
                    </a:cubicBezTo>
                    <a:cubicBezTo>
                      <a:pt x="65" y="321"/>
                      <a:pt x="65" y="321"/>
                      <a:pt x="65" y="321"/>
                    </a:cubicBezTo>
                    <a:cubicBezTo>
                      <a:pt x="64" y="335"/>
                      <a:pt x="64" y="335"/>
                      <a:pt x="64" y="335"/>
                    </a:cubicBezTo>
                    <a:cubicBezTo>
                      <a:pt x="52" y="341"/>
                      <a:pt x="52" y="341"/>
                      <a:pt x="52" y="341"/>
                    </a:cubicBezTo>
                    <a:cubicBezTo>
                      <a:pt x="48" y="354"/>
                      <a:pt x="48" y="354"/>
                      <a:pt x="48" y="354"/>
                    </a:cubicBezTo>
                    <a:cubicBezTo>
                      <a:pt x="48" y="361"/>
                      <a:pt x="48" y="361"/>
                      <a:pt x="48" y="361"/>
                    </a:cubicBezTo>
                    <a:cubicBezTo>
                      <a:pt x="62" y="361"/>
                      <a:pt x="62" y="361"/>
                      <a:pt x="62" y="361"/>
                    </a:cubicBezTo>
                    <a:cubicBezTo>
                      <a:pt x="66" y="371"/>
                      <a:pt x="66" y="371"/>
                      <a:pt x="66" y="371"/>
                    </a:cubicBezTo>
                    <a:cubicBezTo>
                      <a:pt x="82" y="368"/>
                      <a:pt x="82" y="368"/>
                      <a:pt x="82" y="368"/>
                    </a:cubicBezTo>
                    <a:cubicBezTo>
                      <a:pt x="105" y="378"/>
                      <a:pt x="105" y="378"/>
                      <a:pt x="105" y="378"/>
                    </a:cubicBezTo>
                    <a:cubicBezTo>
                      <a:pt x="112" y="379"/>
                      <a:pt x="112" y="379"/>
                      <a:pt x="112" y="379"/>
                    </a:cubicBezTo>
                    <a:cubicBezTo>
                      <a:pt x="116" y="390"/>
                      <a:pt x="116" y="390"/>
                      <a:pt x="116" y="390"/>
                    </a:cubicBezTo>
                    <a:cubicBezTo>
                      <a:pt x="113" y="401"/>
                      <a:pt x="113" y="401"/>
                      <a:pt x="113" y="401"/>
                    </a:cubicBezTo>
                    <a:cubicBezTo>
                      <a:pt x="100" y="404"/>
                      <a:pt x="100" y="404"/>
                      <a:pt x="100" y="404"/>
                    </a:cubicBezTo>
                    <a:cubicBezTo>
                      <a:pt x="85" y="411"/>
                      <a:pt x="85" y="411"/>
                      <a:pt x="85" y="411"/>
                    </a:cubicBezTo>
                    <a:cubicBezTo>
                      <a:pt x="74" y="415"/>
                      <a:pt x="74" y="415"/>
                      <a:pt x="74" y="415"/>
                    </a:cubicBezTo>
                    <a:cubicBezTo>
                      <a:pt x="59" y="415"/>
                      <a:pt x="59" y="415"/>
                      <a:pt x="59" y="415"/>
                    </a:cubicBezTo>
                    <a:cubicBezTo>
                      <a:pt x="49" y="405"/>
                      <a:pt x="49" y="405"/>
                      <a:pt x="49" y="405"/>
                    </a:cubicBezTo>
                    <a:cubicBezTo>
                      <a:pt x="59" y="395"/>
                      <a:pt x="59" y="395"/>
                      <a:pt x="59" y="395"/>
                    </a:cubicBezTo>
                    <a:cubicBezTo>
                      <a:pt x="46" y="382"/>
                      <a:pt x="46" y="382"/>
                      <a:pt x="46" y="382"/>
                    </a:cubicBezTo>
                    <a:cubicBezTo>
                      <a:pt x="39" y="389"/>
                      <a:pt x="39" y="389"/>
                      <a:pt x="39" y="389"/>
                    </a:cubicBezTo>
                    <a:cubicBezTo>
                      <a:pt x="32" y="403"/>
                      <a:pt x="32" y="403"/>
                      <a:pt x="32" y="403"/>
                    </a:cubicBezTo>
                    <a:cubicBezTo>
                      <a:pt x="41" y="416"/>
                      <a:pt x="41" y="416"/>
                      <a:pt x="41" y="416"/>
                    </a:cubicBezTo>
                    <a:cubicBezTo>
                      <a:pt x="38" y="424"/>
                      <a:pt x="38" y="424"/>
                      <a:pt x="38" y="424"/>
                    </a:cubicBezTo>
                    <a:cubicBezTo>
                      <a:pt x="45" y="431"/>
                      <a:pt x="45" y="431"/>
                      <a:pt x="45" y="431"/>
                    </a:cubicBezTo>
                    <a:cubicBezTo>
                      <a:pt x="41" y="447"/>
                      <a:pt x="41" y="447"/>
                      <a:pt x="41" y="447"/>
                    </a:cubicBezTo>
                    <a:cubicBezTo>
                      <a:pt x="24" y="459"/>
                      <a:pt x="24" y="459"/>
                      <a:pt x="24" y="459"/>
                    </a:cubicBezTo>
                    <a:cubicBezTo>
                      <a:pt x="24" y="472"/>
                      <a:pt x="24" y="472"/>
                      <a:pt x="24" y="472"/>
                    </a:cubicBezTo>
                    <a:cubicBezTo>
                      <a:pt x="16" y="481"/>
                      <a:pt x="16" y="481"/>
                      <a:pt x="16" y="481"/>
                    </a:cubicBezTo>
                    <a:cubicBezTo>
                      <a:pt x="6" y="481"/>
                      <a:pt x="6" y="481"/>
                      <a:pt x="6" y="481"/>
                    </a:cubicBezTo>
                    <a:cubicBezTo>
                      <a:pt x="0" y="492"/>
                      <a:pt x="0" y="492"/>
                      <a:pt x="0" y="492"/>
                    </a:cubicBezTo>
                    <a:cubicBezTo>
                      <a:pt x="0" y="514"/>
                      <a:pt x="0" y="514"/>
                      <a:pt x="0" y="514"/>
                    </a:cubicBezTo>
                    <a:cubicBezTo>
                      <a:pt x="5" y="522"/>
                      <a:pt x="5" y="522"/>
                      <a:pt x="5" y="522"/>
                    </a:cubicBezTo>
                    <a:cubicBezTo>
                      <a:pt x="21" y="527"/>
                      <a:pt x="21" y="527"/>
                      <a:pt x="21" y="527"/>
                    </a:cubicBezTo>
                    <a:cubicBezTo>
                      <a:pt x="34" y="529"/>
                      <a:pt x="34" y="529"/>
                      <a:pt x="34" y="529"/>
                    </a:cubicBezTo>
                    <a:cubicBezTo>
                      <a:pt x="37" y="537"/>
                      <a:pt x="37" y="537"/>
                      <a:pt x="37" y="537"/>
                    </a:cubicBezTo>
                    <a:cubicBezTo>
                      <a:pt x="49" y="542"/>
                      <a:pt x="49" y="542"/>
                      <a:pt x="49" y="542"/>
                    </a:cubicBezTo>
                    <a:cubicBezTo>
                      <a:pt x="60" y="559"/>
                      <a:pt x="60" y="559"/>
                      <a:pt x="60" y="559"/>
                    </a:cubicBezTo>
                    <a:cubicBezTo>
                      <a:pt x="46" y="570"/>
                      <a:pt x="46" y="570"/>
                      <a:pt x="46" y="570"/>
                    </a:cubicBezTo>
                    <a:cubicBezTo>
                      <a:pt x="40" y="585"/>
                      <a:pt x="40" y="585"/>
                      <a:pt x="40" y="585"/>
                    </a:cubicBezTo>
                    <a:cubicBezTo>
                      <a:pt x="40" y="599"/>
                      <a:pt x="40" y="599"/>
                      <a:pt x="40" y="599"/>
                    </a:cubicBezTo>
                    <a:cubicBezTo>
                      <a:pt x="31" y="605"/>
                      <a:pt x="31" y="605"/>
                      <a:pt x="31" y="605"/>
                    </a:cubicBezTo>
                    <a:cubicBezTo>
                      <a:pt x="31" y="619"/>
                      <a:pt x="31" y="619"/>
                      <a:pt x="31" y="619"/>
                    </a:cubicBezTo>
                    <a:cubicBezTo>
                      <a:pt x="23" y="631"/>
                      <a:pt x="23" y="631"/>
                      <a:pt x="23" y="631"/>
                    </a:cubicBezTo>
                    <a:cubicBezTo>
                      <a:pt x="28" y="645"/>
                      <a:pt x="28" y="645"/>
                      <a:pt x="28" y="645"/>
                    </a:cubicBezTo>
                    <a:cubicBezTo>
                      <a:pt x="39" y="650"/>
                      <a:pt x="39" y="650"/>
                      <a:pt x="39" y="650"/>
                    </a:cubicBezTo>
                    <a:cubicBezTo>
                      <a:pt x="39" y="666"/>
                      <a:pt x="39" y="666"/>
                      <a:pt x="39" y="666"/>
                    </a:cubicBezTo>
                    <a:cubicBezTo>
                      <a:pt x="52" y="668"/>
                      <a:pt x="52" y="668"/>
                      <a:pt x="52" y="668"/>
                    </a:cubicBezTo>
                    <a:cubicBezTo>
                      <a:pt x="64" y="673"/>
                      <a:pt x="64" y="673"/>
                      <a:pt x="64" y="673"/>
                    </a:cubicBezTo>
                    <a:cubicBezTo>
                      <a:pt x="78" y="669"/>
                      <a:pt x="78" y="669"/>
                      <a:pt x="78" y="669"/>
                    </a:cubicBezTo>
                    <a:cubicBezTo>
                      <a:pt x="89" y="669"/>
                      <a:pt x="89" y="669"/>
                      <a:pt x="89" y="669"/>
                    </a:cubicBezTo>
                    <a:cubicBezTo>
                      <a:pt x="97" y="677"/>
                      <a:pt x="97" y="677"/>
                      <a:pt x="97" y="677"/>
                    </a:cubicBezTo>
                    <a:cubicBezTo>
                      <a:pt x="104" y="691"/>
                      <a:pt x="104" y="691"/>
                      <a:pt x="104" y="691"/>
                    </a:cubicBezTo>
                    <a:cubicBezTo>
                      <a:pt x="112" y="691"/>
                      <a:pt x="112" y="691"/>
                      <a:pt x="112" y="691"/>
                    </a:cubicBezTo>
                    <a:cubicBezTo>
                      <a:pt x="127" y="685"/>
                      <a:pt x="127" y="685"/>
                      <a:pt x="127" y="685"/>
                    </a:cubicBezTo>
                    <a:cubicBezTo>
                      <a:pt x="133" y="691"/>
                      <a:pt x="133" y="691"/>
                      <a:pt x="133" y="691"/>
                    </a:cubicBezTo>
                    <a:cubicBezTo>
                      <a:pt x="142" y="703"/>
                      <a:pt x="142" y="703"/>
                      <a:pt x="142" y="703"/>
                    </a:cubicBezTo>
                    <a:cubicBezTo>
                      <a:pt x="153" y="703"/>
                      <a:pt x="153" y="703"/>
                      <a:pt x="153" y="703"/>
                    </a:cubicBezTo>
                    <a:cubicBezTo>
                      <a:pt x="166" y="698"/>
                      <a:pt x="166" y="698"/>
                      <a:pt x="166" y="698"/>
                    </a:cubicBezTo>
                    <a:cubicBezTo>
                      <a:pt x="170" y="690"/>
                      <a:pt x="170" y="690"/>
                      <a:pt x="170" y="690"/>
                    </a:cubicBezTo>
                    <a:cubicBezTo>
                      <a:pt x="184" y="692"/>
                      <a:pt x="184" y="692"/>
                      <a:pt x="184" y="692"/>
                    </a:cubicBezTo>
                    <a:cubicBezTo>
                      <a:pt x="200" y="691"/>
                      <a:pt x="200" y="691"/>
                      <a:pt x="200" y="691"/>
                    </a:cubicBezTo>
                    <a:cubicBezTo>
                      <a:pt x="214" y="671"/>
                      <a:pt x="214" y="671"/>
                      <a:pt x="214" y="671"/>
                    </a:cubicBezTo>
                    <a:cubicBezTo>
                      <a:pt x="235" y="675"/>
                      <a:pt x="235" y="675"/>
                      <a:pt x="235" y="675"/>
                    </a:cubicBezTo>
                    <a:cubicBezTo>
                      <a:pt x="245" y="665"/>
                      <a:pt x="245" y="665"/>
                      <a:pt x="245" y="665"/>
                    </a:cubicBezTo>
                    <a:cubicBezTo>
                      <a:pt x="257" y="649"/>
                      <a:pt x="257" y="649"/>
                      <a:pt x="257" y="649"/>
                    </a:cubicBezTo>
                    <a:cubicBezTo>
                      <a:pt x="252" y="643"/>
                      <a:pt x="252" y="643"/>
                      <a:pt x="252" y="643"/>
                    </a:cubicBezTo>
                    <a:cubicBezTo>
                      <a:pt x="252" y="632"/>
                      <a:pt x="252" y="632"/>
                      <a:pt x="252" y="632"/>
                    </a:cubicBezTo>
                    <a:cubicBezTo>
                      <a:pt x="258" y="620"/>
                      <a:pt x="258" y="620"/>
                      <a:pt x="258" y="620"/>
                    </a:cubicBezTo>
                    <a:cubicBezTo>
                      <a:pt x="269" y="614"/>
                      <a:pt x="269" y="614"/>
                      <a:pt x="269" y="614"/>
                    </a:cubicBezTo>
                    <a:cubicBezTo>
                      <a:pt x="276" y="607"/>
                      <a:pt x="276" y="607"/>
                      <a:pt x="276" y="607"/>
                    </a:cubicBezTo>
                    <a:cubicBezTo>
                      <a:pt x="271" y="602"/>
                      <a:pt x="271" y="602"/>
                      <a:pt x="271" y="602"/>
                    </a:cubicBezTo>
                    <a:cubicBezTo>
                      <a:pt x="274" y="599"/>
                      <a:pt x="274" y="599"/>
                      <a:pt x="274" y="599"/>
                    </a:cubicBezTo>
                    <a:cubicBezTo>
                      <a:pt x="284" y="592"/>
                      <a:pt x="284" y="592"/>
                      <a:pt x="284" y="592"/>
                    </a:cubicBezTo>
                    <a:cubicBezTo>
                      <a:pt x="295" y="593"/>
                      <a:pt x="295" y="593"/>
                      <a:pt x="295" y="593"/>
                    </a:cubicBezTo>
                    <a:cubicBezTo>
                      <a:pt x="298" y="580"/>
                      <a:pt x="298" y="580"/>
                      <a:pt x="298" y="580"/>
                    </a:cubicBezTo>
                    <a:cubicBezTo>
                      <a:pt x="307" y="574"/>
                      <a:pt x="307" y="574"/>
                      <a:pt x="307" y="574"/>
                    </a:cubicBezTo>
                    <a:cubicBezTo>
                      <a:pt x="307" y="562"/>
                      <a:pt x="307" y="562"/>
                      <a:pt x="307" y="562"/>
                    </a:cubicBezTo>
                    <a:cubicBezTo>
                      <a:pt x="323" y="557"/>
                      <a:pt x="323" y="557"/>
                      <a:pt x="323" y="557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5" y="551"/>
                      <a:pt x="335" y="551"/>
                      <a:pt x="335" y="551"/>
                    </a:cubicBezTo>
                    <a:cubicBezTo>
                      <a:pt x="332" y="541"/>
                      <a:pt x="332" y="541"/>
                      <a:pt x="332" y="541"/>
                    </a:cubicBezTo>
                    <a:cubicBezTo>
                      <a:pt x="348" y="539"/>
                      <a:pt x="348" y="539"/>
                      <a:pt x="348" y="539"/>
                    </a:cubicBezTo>
                    <a:cubicBezTo>
                      <a:pt x="357" y="543"/>
                      <a:pt x="357" y="543"/>
                      <a:pt x="357" y="543"/>
                    </a:cubicBezTo>
                    <a:cubicBezTo>
                      <a:pt x="364" y="536"/>
                      <a:pt x="364" y="536"/>
                      <a:pt x="364" y="536"/>
                    </a:cubicBezTo>
                    <a:cubicBezTo>
                      <a:pt x="376" y="528"/>
                      <a:pt x="376" y="528"/>
                      <a:pt x="376" y="528"/>
                    </a:cubicBezTo>
                    <a:cubicBezTo>
                      <a:pt x="384" y="530"/>
                      <a:pt x="384" y="530"/>
                      <a:pt x="384" y="530"/>
                    </a:cubicBezTo>
                    <a:cubicBezTo>
                      <a:pt x="388" y="544"/>
                      <a:pt x="388" y="544"/>
                      <a:pt x="388" y="544"/>
                    </a:cubicBezTo>
                    <a:cubicBezTo>
                      <a:pt x="393" y="555"/>
                      <a:pt x="393" y="555"/>
                      <a:pt x="393" y="555"/>
                    </a:cubicBezTo>
                    <a:cubicBezTo>
                      <a:pt x="397" y="566"/>
                      <a:pt x="397" y="566"/>
                      <a:pt x="397" y="566"/>
                    </a:cubicBezTo>
                    <a:cubicBezTo>
                      <a:pt x="405" y="574"/>
                      <a:pt x="405" y="574"/>
                      <a:pt x="405" y="574"/>
                    </a:cubicBezTo>
                    <a:cubicBezTo>
                      <a:pt x="416" y="560"/>
                      <a:pt x="416" y="560"/>
                      <a:pt x="416" y="560"/>
                    </a:cubicBezTo>
                    <a:cubicBezTo>
                      <a:pt x="427" y="558"/>
                      <a:pt x="427" y="558"/>
                      <a:pt x="427" y="558"/>
                    </a:cubicBezTo>
                    <a:cubicBezTo>
                      <a:pt x="436" y="549"/>
                      <a:pt x="436" y="549"/>
                      <a:pt x="436" y="549"/>
                    </a:cubicBezTo>
                    <a:cubicBezTo>
                      <a:pt x="446" y="546"/>
                      <a:pt x="446" y="546"/>
                      <a:pt x="446" y="546"/>
                    </a:cubicBezTo>
                    <a:cubicBezTo>
                      <a:pt x="454" y="553"/>
                      <a:pt x="454" y="553"/>
                      <a:pt x="454" y="553"/>
                    </a:cubicBezTo>
                    <a:cubicBezTo>
                      <a:pt x="465" y="547"/>
                      <a:pt x="465" y="547"/>
                      <a:pt x="465" y="547"/>
                    </a:cubicBezTo>
                    <a:cubicBezTo>
                      <a:pt x="472" y="532"/>
                      <a:pt x="472" y="532"/>
                      <a:pt x="472" y="532"/>
                    </a:cubicBezTo>
                    <a:cubicBezTo>
                      <a:pt x="478" y="511"/>
                      <a:pt x="478" y="511"/>
                      <a:pt x="478" y="511"/>
                    </a:cubicBezTo>
                    <a:cubicBezTo>
                      <a:pt x="473" y="503"/>
                      <a:pt x="473" y="503"/>
                      <a:pt x="473" y="503"/>
                    </a:cubicBezTo>
                    <a:cubicBezTo>
                      <a:pt x="483" y="487"/>
                      <a:pt x="483" y="487"/>
                      <a:pt x="483" y="487"/>
                    </a:cubicBezTo>
                    <a:cubicBezTo>
                      <a:pt x="488" y="470"/>
                      <a:pt x="488" y="470"/>
                      <a:pt x="488" y="470"/>
                    </a:cubicBezTo>
                    <a:cubicBezTo>
                      <a:pt x="490" y="453"/>
                      <a:pt x="490" y="453"/>
                      <a:pt x="490" y="453"/>
                    </a:cubicBezTo>
                    <a:cubicBezTo>
                      <a:pt x="500" y="450"/>
                      <a:pt x="500" y="450"/>
                      <a:pt x="500" y="450"/>
                    </a:cubicBezTo>
                    <a:cubicBezTo>
                      <a:pt x="509" y="458"/>
                      <a:pt x="509" y="458"/>
                      <a:pt x="509" y="458"/>
                    </a:cubicBezTo>
                    <a:cubicBezTo>
                      <a:pt x="520" y="457"/>
                      <a:pt x="520" y="457"/>
                      <a:pt x="520" y="457"/>
                    </a:cubicBezTo>
                    <a:cubicBezTo>
                      <a:pt x="528" y="447"/>
                      <a:pt x="528" y="447"/>
                      <a:pt x="528" y="447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87B4306-4171-44DD-BD22-1BE5CFAC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8283" y="2149475"/>
                <a:ext cx="95250" cy="176213"/>
              </a:xfrm>
              <a:custGeom>
                <a:avLst/>
                <a:gdLst>
                  <a:gd name="T0" fmla="*/ 0 w 60"/>
                  <a:gd name="T1" fmla="*/ 52 h 111"/>
                  <a:gd name="T2" fmla="*/ 3 w 60"/>
                  <a:gd name="T3" fmla="*/ 70 h 111"/>
                  <a:gd name="T4" fmla="*/ 12 w 60"/>
                  <a:gd name="T5" fmla="*/ 83 h 111"/>
                  <a:gd name="T6" fmla="*/ 22 w 60"/>
                  <a:gd name="T7" fmla="*/ 106 h 111"/>
                  <a:gd name="T8" fmla="*/ 38 w 60"/>
                  <a:gd name="T9" fmla="*/ 111 h 111"/>
                  <a:gd name="T10" fmla="*/ 48 w 60"/>
                  <a:gd name="T11" fmla="*/ 99 h 111"/>
                  <a:gd name="T12" fmla="*/ 56 w 60"/>
                  <a:gd name="T13" fmla="*/ 86 h 111"/>
                  <a:gd name="T14" fmla="*/ 47 w 60"/>
                  <a:gd name="T15" fmla="*/ 76 h 111"/>
                  <a:gd name="T16" fmla="*/ 60 w 60"/>
                  <a:gd name="T17" fmla="*/ 57 h 111"/>
                  <a:gd name="T18" fmla="*/ 57 w 60"/>
                  <a:gd name="T19" fmla="*/ 38 h 111"/>
                  <a:gd name="T20" fmla="*/ 57 w 60"/>
                  <a:gd name="T21" fmla="*/ 13 h 111"/>
                  <a:gd name="T22" fmla="*/ 45 w 60"/>
                  <a:gd name="T23" fmla="*/ 3 h 111"/>
                  <a:gd name="T24" fmla="*/ 45 w 60"/>
                  <a:gd name="T25" fmla="*/ 3 h 111"/>
                  <a:gd name="T26" fmla="*/ 38 w 60"/>
                  <a:gd name="T27" fmla="*/ 0 h 111"/>
                  <a:gd name="T28" fmla="*/ 31 w 60"/>
                  <a:gd name="T29" fmla="*/ 7 h 111"/>
                  <a:gd name="T30" fmla="*/ 16 w 60"/>
                  <a:gd name="T31" fmla="*/ 15 h 111"/>
                  <a:gd name="T32" fmla="*/ 5 w 60"/>
                  <a:gd name="T33" fmla="*/ 28 h 111"/>
                  <a:gd name="T34" fmla="*/ 5 w 60"/>
                  <a:gd name="T35" fmla="*/ 48 h 111"/>
                  <a:gd name="T36" fmla="*/ 0 w 60"/>
                  <a:gd name="T37" fmla="*/ 5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" h="111">
                    <a:moveTo>
                      <a:pt x="0" y="52"/>
                    </a:moveTo>
                    <a:lnTo>
                      <a:pt x="3" y="70"/>
                    </a:lnTo>
                    <a:lnTo>
                      <a:pt x="12" y="83"/>
                    </a:lnTo>
                    <a:lnTo>
                      <a:pt x="22" y="106"/>
                    </a:lnTo>
                    <a:lnTo>
                      <a:pt x="38" y="111"/>
                    </a:lnTo>
                    <a:lnTo>
                      <a:pt x="48" y="99"/>
                    </a:lnTo>
                    <a:lnTo>
                      <a:pt x="56" y="86"/>
                    </a:lnTo>
                    <a:lnTo>
                      <a:pt x="47" y="76"/>
                    </a:lnTo>
                    <a:lnTo>
                      <a:pt x="60" y="57"/>
                    </a:lnTo>
                    <a:lnTo>
                      <a:pt x="57" y="38"/>
                    </a:lnTo>
                    <a:lnTo>
                      <a:pt x="57" y="13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38" y="0"/>
                    </a:lnTo>
                    <a:lnTo>
                      <a:pt x="31" y="7"/>
                    </a:lnTo>
                    <a:lnTo>
                      <a:pt x="16" y="15"/>
                    </a:lnTo>
                    <a:lnTo>
                      <a:pt x="5" y="28"/>
                    </a:lnTo>
                    <a:lnTo>
                      <a:pt x="5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Freeform 3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C54466C-94AA-4D25-9417-2B262F9F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50395" y="5678488"/>
                <a:ext cx="1300163" cy="873125"/>
              </a:xfrm>
              <a:custGeom>
                <a:avLst/>
                <a:gdLst>
                  <a:gd name="T0" fmla="*/ 521 w 564"/>
                  <a:gd name="T1" fmla="*/ 364 h 378"/>
                  <a:gd name="T2" fmla="*/ 471 w 564"/>
                  <a:gd name="T3" fmla="*/ 363 h 378"/>
                  <a:gd name="T4" fmla="*/ 424 w 564"/>
                  <a:gd name="T5" fmla="*/ 374 h 378"/>
                  <a:gd name="T6" fmla="*/ 394 w 564"/>
                  <a:gd name="T7" fmla="*/ 339 h 378"/>
                  <a:gd name="T8" fmla="*/ 359 w 564"/>
                  <a:gd name="T9" fmla="*/ 307 h 378"/>
                  <a:gd name="T10" fmla="*/ 318 w 564"/>
                  <a:gd name="T11" fmla="*/ 281 h 378"/>
                  <a:gd name="T12" fmla="*/ 292 w 564"/>
                  <a:gd name="T13" fmla="*/ 253 h 378"/>
                  <a:gd name="T14" fmla="*/ 235 w 564"/>
                  <a:gd name="T15" fmla="*/ 259 h 378"/>
                  <a:gd name="T16" fmla="*/ 183 w 564"/>
                  <a:gd name="T17" fmla="*/ 261 h 378"/>
                  <a:gd name="T18" fmla="*/ 140 w 564"/>
                  <a:gd name="T19" fmla="*/ 271 h 378"/>
                  <a:gd name="T20" fmla="*/ 121 w 564"/>
                  <a:gd name="T21" fmla="*/ 248 h 378"/>
                  <a:gd name="T22" fmla="*/ 125 w 564"/>
                  <a:gd name="T23" fmla="*/ 229 h 378"/>
                  <a:gd name="T24" fmla="*/ 104 w 564"/>
                  <a:gd name="T25" fmla="*/ 218 h 378"/>
                  <a:gd name="T26" fmla="*/ 96 w 564"/>
                  <a:gd name="T27" fmla="*/ 181 h 378"/>
                  <a:gd name="T28" fmla="*/ 70 w 564"/>
                  <a:gd name="T29" fmla="*/ 183 h 378"/>
                  <a:gd name="T30" fmla="*/ 56 w 564"/>
                  <a:gd name="T31" fmla="*/ 164 h 378"/>
                  <a:gd name="T32" fmla="*/ 30 w 564"/>
                  <a:gd name="T33" fmla="*/ 179 h 378"/>
                  <a:gd name="T34" fmla="*/ 29 w 564"/>
                  <a:gd name="T35" fmla="*/ 153 h 378"/>
                  <a:gd name="T36" fmla="*/ 1 w 564"/>
                  <a:gd name="T37" fmla="*/ 145 h 378"/>
                  <a:gd name="T38" fmla="*/ 25 w 564"/>
                  <a:gd name="T39" fmla="*/ 114 h 378"/>
                  <a:gd name="T40" fmla="*/ 51 w 564"/>
                  <a:gd name="T41" fmla="*/ 115 h 378"/>
                  <a:gd name="T42" fmla="*/ 79 w 564"/>
                  <a:gd name="T43" fmla="*/ 113 h 378"/>
                  <a:gd name="T44" fmla="*/ 95 w 564"/>
                  <a:gd name="T45" fmla="*/ 110 h 378"/>
                  <a:gd name="T46" fmla="*/ 130 w 564"/>
                  <a:gd name="T47" fmla="*/ 105 h 378"/>
                  <a:gd name="T48" fmla="*/ 166 w 564"/>
                  <a:gd name="T49" fmla="*/ 119 h 378"/>
                  <a:gd name="T50" fmla="*/ 193 w 564"/>
                  <a:gd name="T51" fmla="*/ 113 h 378"/>
                  <a:gd name="T52" fmla="*/ 214 w 564"/>
                  <a:gd name="T53" fmla="*/ 113 h 378"/>
                  <a:gd name="T54" fmla="*/ 255 w 564"/>
                  <a:gd name="T55" fmla="*/ 80 h 378"/>
                  <a:gd name="T56" fmla="*/ 299 w 564"/>
                  <a:gd name="T57" fmla="*/ 68 h 378"/>
                  <a:gd name="T58" fmla="*/ 340 w 564"/>
                  <a:gd name="T59" fmla="*/ 24 h 378"/>
                  <a:gd name="T60" fmla="*/ 362 w 564"/>
                  <a:gd name="T61" fmla="*/ 14 h 378"/>
                  <a:gd name="T62" fmla="*/ 393 w 564"/>
                  <a:gd name="T63" fmla="*/ 0 h 378"/>
                  <a:gd name="T64" fmla="*/ 401 w 564"/>
                  <a:gd name="T65" fmla="*/ 28 h 378"/>
                  <a:gd name="T66" fmla="*/ 388 w 564"/>
                  <a:gd name="T67" fmla="*/ 59 h 378"/>
                  <a:gd name="T68" fmla="*/ 392 w 564"/>
                  <a:gd name="T69" fmla="*/ 90 h 378"/>
                  <a:gd name="T70" fmla="*/ 387 w 564"/>
                  <a:gd name="T71" fmla="*/ 116 h 378"/>
                  <a:gd name="T72" fmla="*/ 420 w 564"/>
                  <a:gd name="T73" fmla="*/ 109 h 378"/>
                  <a:gd name="T74" fmla="*/ 455 w 564"/>
                  <a:gd name="T75" fmla="*/ 128 h 378"/>
                  <a:gd name="T76" fmla="*/ 484 w 564"/>
                  <a:gd name="T77" fmla="*/ 100 h 378"/>
                  <a:gd name="T78" fmla="*/ 498 w 564"/>
                  <a:gd name="T79" fmla="*/ 75 h 378"/>
                  <a:gd name="T80" fmla="*/ 524 w 564"/>
                  <a:gd name="T81" fmla="*/ 54 h 378"/>
                  <a:gd name="T82" fmla="*/ 551 w 564"/>
                  <a:gd name="T83" fmla="*/ 95 h 378"/>
                  <a:gd name="T84" fmla="*/ 513 w 564"/>
                  <a:gd name="T85" fmla="*/ 119 h 378"/>
                  <a:gd name="T86" fmla="*/ 522 w 564"/>
                  <a:gd name="T87" fmla="*/ 148 h 378"/>
                  <a:gd name="T88" fmla="*/ 497 w 564"/>
                  <a:gd name="T89" fmla="*/ 192 h 378"/>
                  <a:gd name="T90" fmla="*/ 495 w 564"/>
                  <a:gd name="T91" fmla="*/ 224 h 378"/>
                  <a:gd name="T92" fmla="*/ 499 w 564"/>
                  <a:gd name="T93" fmla="*/ 269 h 378"/>
                  <a:gd name="T94" fmla="*/ 519 w 564"/>
                  <a:gd name="T95" fmla="*/ 275 h 378"/>
                  <a:gd name="T96" fmla="*/ 549 w 564"/>
                  <a:gd name="T97" fmla="*/ 296 h 378"/>
                  <a:gd name="T98" fmla="*/ 563 w 564"/>
                  <a:gd name="T99" fmla="*/ 313 h 378"/>
                  <a:gd name="T100" fmla="*/ 560 w 564"/>
                  <a:gd name="T101" fmla="*/ 342 h 378"/>
                  <a:gd name="T102" fmla="*/ 544 w 564"/>
                  <a:gd name="T103" fmla="*/ 36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64" h="378">
                    <a:moveTo>
                      <a:pt x="544" y="360"/>
                    </a:moveTo>
                    <a:cubicBezTo>
                      <a:pt x="536" y="368"/>
                      <a:pt x="536" y="368"/>
                      <a:pt x="536" y="368"/>
                    </a:cubicBezTo>
                    <a:cubicBezTo>
                      <a:pt x="521" y="364"/>
                      <a:pt x="521" y="364"/>
                      <a:pt x="521" y="364"/>
                    </a:cubicBezTo>
                    <a:cubicBezTo>
                      <a:pt x="508" y="361"/>
                      <a:pt x="508" y="361"/>
                      <a:pt x="508" y="361"/>
                    </a:cubicBezTo>
                    <a:cubicBezTo>
                      <a:pt x="489" y="363"/>
                      <a:pt x="489" y="363"/>
                      <a:pt x="489" y="363"/>
                    </a:cubicBezTo>
                    <a:cubicBezTo>
                      <a:pt x="471" y="363"/>
                      <a:pt x="471" y="363"/>
                      <a:pt x="471" y="363"/>
                    </a:cubicBezTo>
                    <a:cubicBezTo>
                      <a:pt x="464" y="371"/>
                      <a:pt x="464" y="371"/>
                      <a:pt x="464" y="371"/>
                    </a:cubicBezTo>
                    <a:cubicBezTo>
                      <a:pt x="444" y="378"/>
                      <a:pt x="444" y="378"/>
                      <a:pt x="444" y="378"/>
                    </a:cubicBezTo>
                    <a:cubicBezTo>
                      <a:pt x="424" y="374"/>
                      <a:pt x="424" y="374"/>
                      <a:pt x="424" y="374"/>
                    </a:cubicBezTo>
                    <a:cubicBezTo>
                      <a:pt x="415" y="358"/>
                      <a:pt x="415" y="358"/>
                      <a:pt x="415" y="358"/>
                    </a:cubicBezTo>
                    <a:cubicBezTo>
                      <a:pt x="406" y="348"/>
                      <a:pt x="406" y="348"/>
                      <a:pt x="406" y="348"/>
                    </a:cubicBezTo>
                    <a:cubicBezTo>
                      <a:pt x="406" y="348"/>
                      <a:pt x="394" y="341"/>
                      <a:pt x="394" y="339"/>
                    </a:cubicBezTo>
                    <a:cubicBezTo>
                      <a:pt x="394" y="336"/>
                      <a:pt x="382" y="326"/>
                      <a:pt x="382" y="326"/>
                    </a:cubicBezTo>
                    <a:cubicBezTo>
                      <a:pt x="366" y="323"/>
                      <a:pt x="366" y="323"/>
                      <a:pt x="366" y="323"/>
                    </a:cubicBezTo>
                    <a:cubicBezTo>
                      <a:pt x="359" y="307"/>
                      <a:pt x="359" y="307"/>
                      <a:pt x="359" y="307"/>
                    </a:cubicBezTo>
                    <a:cubicBezTo>
                      <a:pt x="344" y="295"/>
                      <a:pt x="344" y="295"/>
                      <a:pt x="344" y="295"/>
                    </a:cubicBezTo>
                    <a:cubicBezTo>
                      <a:pt x="333" y="285"/>
                      <a:pt x="333" y="285"/>
                      <a:pt x="333" y="285"/>
                    </a:cubicBezTo>
                    <a:cubicBezTo>
                      <a:pt x="318" y="281"/>
                      <a:pt x="318" y="281"/>
                      <a:pt x="318" y="281"/>
                    </a:cubicBezTo>
                    <a:cubicBezTo>
                      <a:pt x="313" y="267"/>
                      <a:pt x="313" y="267"/>
                      <a:pt x="313" y="267"/>
                    </a:cubicBezTo>
                    <a:cubicBezTo>
                      <a:pt x="300" y="261"/>
                      <a:pt x="300" y="261"/>
                      <a:pt x="300" y="261"/>
                    </a:cubicBezTo>
                    <a:cubicBezTo>
                      <a:pt x="292" y="253"/>
                      <a:pt x="292" y="253"/>
                      <a:pt x="292" y="253"/>
                    </a:cubicBezTo>
                    <a:cubicBezTo>
                      <a:pt x="265" y="250"/>
                      <a:pt x="265" y="250"/>
                      <a:pt x="265" y="250"/>
                    </a:cubicBezTo>
                    <a:cubicBezTo>
                      <a:pt x="251" y="250"/>
                      <a:pt x="251" y="250"/>
                      <a:pt x="251" y="250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15" y="255"/>
                      <a:pt x="215" y="255"/>
                      <a:pt x="215" y="255"/>
                    </a:cubicBezTo>
                    <a:cubicBezTo>
                      <a:pt x="200" y="261"/>
                      <a:pt x="200" y="261"/>
                      <a:pt x="200" y="261"/>
                    </a:cubicBezTo>
                    <a:cubicBezTo>
                      <a:pt x="183" y="261"/>
                      <a:pt x="183" y="261"/>
                      <a:pt x="183" y="261"/>
                    </a:cubicBezTo>
                    <a:cubicBezTo>
                      <a:pt x="160" y="277"/>
                      <a:pt x="160" y="277"/>
                      <a:pt x="160" y="277"/>
                    </a:cubicBezTo>
                    <a:cubicBezTo>
                      <a:pt x="150" y="288"/>
                      <a:pt x="150" y="288"/>
                      <a:pt x="150" y="288"/>
                    </a:cubicBezTo>
                    <a:cubicBezTo>
                      <a:pt x="140" y="271"/>
                      <a:pt x="140" y="271"/>
                      <a:pt x="140" y="271"/>
                    </a:cubicBezTo>
                    <a:cubicBezTo>
                      <a:pt x="136" y="263"/>
                      <a:pt x="136" y="263"/>
                      <a:pt x="136" y="263"/>
                    </a:cubicBezTo>
                    <a:cubicBezTo>
                      <a:pt x="124" y="263"/>
                      <a:pt x="124" y="263"/>
                      <a:pt x="124" y="263"/>
                    </a:cubicBezTo>
                    <a:cubicBezTo>
                      <a:pt x="121" y="248"/>
                      <a:pt x="121" y="248"/>
                      <a:pt x="121" y="248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25" y="234"/>
                      <a:pt x="125" y="234"/>
                      <a:pt x="125" y="234"/>
                    </a:cubicBezTo>
                    <a:cubicBezTo>
                      <a:pt x="125" y="229"/>
                      <a:pt x="125" y="229"/>
                      <a:pt x="125" y="229"/>
                    </a:cubicBezTo>
                    <a:cubicBezTo>
                      <a:pt x="120" y="229"/>
                      <a:pt x="120" y="229"/>
                      <a:pt x="120" y="229"/>
                    </a:cubicBezTo>
                    <a:cubicBezTo>
                      <a:pt x="111" y="219"/>
                      <a:pt x="111" y="219"/>
                      <a:pt x="111" y="219"/>
                    </a:cubicBezTo>
                    <a:cubicBezTo>
                      <a:pt x="104" y="218"/>
                      <a:pt x="104" y="218"/>
                      <a:pt x="104" y="218"/>
                    </a:cubicBezTo>
                    <a:cubicBezTo>
                      <a:pt x="105" y="201"/>
                      <a:pt x="105" y="201"/>
                      <a:pt x="105" y="201"/>
                    </a:cubicBezTo>
                    <a:cubicBezTo>
                      <a:pt x="101" y="194"/>
                      <a:pt x="101" y="194"/>
                      <a:pt x="101" y="194"/>
                    </a:cubicBezTo>
                    <a:cubicBezTo>
                      <a:pt x="96" y="181"/>
                      <a:pt x="96" y="181"/>
                      <a:pt x="96" y="181"/>
                    </a:cubicBezTo>
                    <a:cubicBezTo>
                      <a:pt x="86" y="175"/>
                      <a:pt x="86" y="175"/>
                      <a:pt x="86" y="175"/>
                    </a:cubicBezTo>
                    <a:cubicBezTo>
                      <a:pt x="78" y="186"/>
                      <a:pt x="78" y="186"/>
                      <a:pt x="78" y="186"/>
                    </a:cubicBezTo>
                    <a:cubicBezTo>
                      <a:pt x="70" y="183"/>
                      <a:pt x="70" y="183"/>
                      <a:pt x="70" y="183"/>
                    </a:cubicBezTo>
                    <a:cubicBezTo>
                      <a:pt x="69" y="172"/>
                      <a:pt x="69" y="172"/>
                      <a:pt x="69" y="172"/>
                    </a:cubicBezTo>
                    <a:cubicBezTo>
                      <a:pt x="64" y="166"/>
                      <a:pt x="64" y="166"/>
                      <a:pt x="64" y="166"/>
                    </a:cubicBezTo>
                    <a:cubicBezTo>
                      <a:pt x="56" y="164"/>
                      <a:pt x="56" y="164"/>
                      <a:pt x="56" y="164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4" y="182"/>
                      <a:pt x="44" y="182"/>
                      <a:pt x="44" y="182"/>
                    </a:cubicBezTo>
                    <a:cubicBezTo>
                      <a:pt x="30" y="179"/>
                      <a:pt x="30" y="179"/>
                      <a:pt x="30" y="179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34" y="160"/>
                      <a:pt x="34" y="160"/>
                      <a:pt x="34" y="160"/>
                    </a:cubicBezTo>
                    <a:cubicBezTo>
                      <a:pt x="29" y="153"/>
                      <a:pt x="29" y="153"/>
                      <a:pt x="29" y="153"/>
                    </a:cubicBezTo>
                    <a:cubicBezTo>
                      <a:pt x="20" y="156"/>
                      <a:pt x="20" y="156"/>
                      <a:pt x="20" y="156"/>
                    </a:cubicBezTo>
                    <a:cubicBezTo>
                      <a:pt x="9" y="153"/>
                      <a:pt x="9" y="153"/>
                      <a:pt x="9" y="153"/>
                    </a:cubicBezTo>
                    <a:cubicBezTo>
                      <a:pt x="1" y="145"/>
                      <a:pt x="1" y="145"/>
                      <a:pt x="1" y="145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12" y="125"/>
                      <a:pt x="12" y="125"/>
                      <a:pt x="12" y="125"/>
                    </a:cubicBezTo>
                    <a:cubicBezTo>
                      <a:pt x="25" y="114"/>
                      <a:pt x="25" y="114"/>
                      <a:pt x="25" y="114"/>
                    </a:cubicBezTo>
                    <a:cubicBezTo>
                      <a:pt x="38" y="114"/>
                      <a:pt x="38" y="114"/>
                      <a:pt x="38" y="114"/>
                    </a:cubicBezTo>
                    <a:cubicBezTo>
                      <a:pt x="44" y="108"/>
                      <a:pt x="44" y="108"/>
                      <a:pt x="44" y="108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6" y="113"/>
                      <a:pt x="66" y="113"/>
                      <a:pt x="66" y="113"/>
                    </a:cubicBezTo>
                    <a:cubicBezTo>
                      <a:pt x="79" y="113"/>
                      <a:pt x="79" y="113"/>
                      <a:pt x="79" y="113"/>
                    </a:cubicBezTo>
                    <a:cubicBezTo>
                      <a:pt x="85" y="120"/>
                      <a:pt x="85" y="120"/>
                      <a:pt x="85" y="120"/>
                    </a:cubicBezTo>
                    <a:cubicBezTo>
                      <a:pt x="85" y="120"/>
                      <a:pt x="93" y="121"/>
                      <a:pt x="93" y="120"/>
                    </a:cubicBezTo>
                    <a:cubicBezTo>
                      <a:pt x="93" y="119"/>
                      <a:pt x="95" y="110"/>
                      <a:pt x="95" y="110"/>
                    </a:cubicBezTo>
                    <a:cubicBezTo>
                      <a:pt x="112" y="113"/>
                      <a:pt x="112" y="113"/>
                      <a:pt x="112" y="113"/>
                    </a:cubicBezTo>
                    <a:cubicBezTo>
                      <a:pt x="118" y="108"/>
                      <a:pt x="118" y="108"/>
                      <a:pt x="118" y="108"/>
                    </a:cubicBezTo>
                    <a:cubicBezTo>
                      <a:pt x="130" y="105"/>
                      <a:pt x="130" y="105"/>
                      <a:pt x="130" y="105"/>
                    </a:cubicBezTo>
                    <a:cubicBezTo>
                      <a:pt x="141" y="110"/>
                      <a:pt x="141" y="110"/>
                      <a:pt x="141" y="110"/>
                    </a:cubicBezTo>
                    <a:cubicBezTo>
                      <a:pt x="155" y="124"/>
                      <a:pt x="155" y="124"/>
                      <a:pt x="155" y="124"/>
                    </a:cubicBezTo>
                    <a:cubicBezTo>
                      <a:pt x="166" y="119"/>
                      <a:pt x="166" y="119"/>
                      <a:pt x="166" y="119"/>
                    </a:cubicBezTo>
                    <a:cubicBezTo>
                      <a:pt x="178" y="116"/>
                      <a:pt x="178" y="116"/>
                      <a:pt x="178" y="116"/>
                    </a:cubicBezTo>
                    <a:cubicBezTo>
                      <a:pt x="184" y="109"/>
                      <a:pt x="184" y="109"/>
                      <a:pt x="184" y="109"/>
                    </a:cubicBezTo>
                    <a:cubicBezTo>
                      <a:pt x="193" y="113"/>
                      <a:pt x="193" y="113"/>
                      <a:pt x="193" y="113"/>
                    </a:cubicBezTo>
                    <a:cubicBezTo>
                      <a:pt x="200" y="106"/>
                      <a:pt x="200" y="106"/>
                      <a:pt x="200" y="106"/>
                    </a:cubicBezTo>
                    <a:cubicBezTo>
                      <a:pt x="207" y="106"/>
                      <a:pt x="207" y="106"/>
                      <a:pt x="207" y="106"/>
                    </a:cubicBezTo>
                    <a:cubicBezTo>
                      <a:pt x="214" y="113"/>
                      <a:pt x="214" y="113"/>
                      <a:pt x="214" y="113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55" y="89"/>
                      <a:pt x="255" y="89"/>
                      <a:pt x="255" y="89"/>
                    </a:cubicBezTo>
                    <a:cubicBezTo>
                      <a:pt x="255" y="80"/>
                      <a:pt x="255" y="80"/>
                      <a:pt x="255" y="80"/>
                    </a:cubicBezTo>
                    <a:cubicBezTo>
                      <a:pt x="273" y="73"/>
                      <a:pt x="273" y="73"/>
                      <a:pt x="273" y="73"/>
                    </a:cubicBezTo>
                    <a:cubicBezTo>
                      <a:pt x="286" y="76"/>
                      <a:pt x="286" y="76"/>
                      <a:pt x="286" y="76"/>
                    </a:cubicBezTo>
                    <a:cubicBezTo>
                      <a:pt x="286" y="76"/>
                      <a:pt x="298" y="68"/>
                      <a:pt x="299" y="68"/>
                    </a:cubicBezTo>
                    <a:cubicBezTo>
                      <a:pt x="300" y="67"/>
                      <a:pt x="298" y="54"/>
                      <a:pt x="298" y="54"/>
                    </a:cubicBezTo>
                    <a:cubicBezTo>
                      <a:pt x="320" y="41"/>
                      <a:pt x="320" y="41"/>
                      <a:pt x="320" y="41"/>
                    </a:cubicBezTo>
                    <a:cubicBezTo>
                      <a:pt x="340" y="24"/>
                      <a:pt x="340" y="24"/>
                      <a:pt x="340" y="24"/>
                    </a:cubicBezTo>
                    <a:cubicBezTo>
                      <a:pt x="346" y="27"/>
                      <a:pt x="346" y="27"/>
                      <a:pt x="346" y="27"/>
                    </a:cubicBezTo>
                    <a:cubicBezTo>
                      <a:pt x="354" y="23"/>
                      <a:pt x="354" y="23"/>
                      <a:pt x="354" y="23"/>
                    </a:cubicBezTo>
                    <a:cubicBezTo>
                      <a:pt x="362" y="14"/>
                      <a:pt x="362" y="14"/>
                      <a:pt x="362" y="14"/>
                    </a:cubicBezTo>
                    <a:cubicBezTo>
                      <a:pt x="372" y="12"/>
                      <a:pt x="372" y="12"/>
                      <a:pt x="372" y="12"/>
                    </a:cubicBezTo>
                    <a:cubicBezTo>
                      <a:pt x="381" y="3"/>
                      <a:pt x="381" y="3"/>
                      <a:pt x="381" y="3"/>
                    </a:cubicBezTo>
                    <a:cubicBezTo>
                      <a:pt x="393" y="0"/>
                      <a:pt x="393" y="0"/>
                      <a:pt x="393" y="0"/>
                    </a:cubicBezTo>
                    <a:cubicBezTo>
                      <a:pt x="405" y="7"/>
                      <a:pt x="405" y="7"/>
                      <a:pt x="405" y="7"/>
                    </a:cubicBezTo>
                    <a:cubicBezTo>
                      <a:pt x="401" y="19"/>
                      <a:pt x="401" y="19"/>
                      <a:pt x="401" y="19"/>
                    </a:cubicBezTo>
                    <a:cubicBezTo>
                      <a:pt x="401" y="19"/>
                      <a:pt x="402" y="28"/>
                      <a:pt x="401" y="28"/>
                    </a:cubicBezTo>
                    <a:cubicBezTo>
                      <a:pt x="400" y="28"/>
                      <a:pt x="393" y="40"/>
                      <a:pt x="393" y="40"/>
                    </a:cubicBezTo>
                    <a:cubicBezTo>
                      <a:pt x="393" y="60"/>
                      <a:pt x="393" y="60"/>
                      <a:pt x="393" y="60"/>
                    </a:cubicBezTo>
                    <a:cubicBezTo>
                      <a:pt x="388" y="59"/>
                      <a:pt x="388" y="59"/>
                      <a:pt x="388" y="59"/>
                    </a:cubicBezTo>
                    <a:cubicBezTo>
                      <a:pt x="385" y="69"/>
                      <a:pt x="385" y="69"/>
                      <a:pt x="385" y="69"/>
                    </a:cubicBezTo>
                    <a:cubicBezTo>
                      <a:pt x="392" y="81"/>
                      <a:pt x="392" y="81"/>
                      <a:pt x="392" y="81"/>
                    </a:cubicBezTo>
                    <a:cubicBezTo>
                      <a:pt x="392" y="90"/>
                      <a:pt x="392" y="90"/>
                      <a:pt x="392" y="90"/>
                    </a:cubicBezTo>
                    <a:cubicBezTo>
                      <a:pt x="384" y="94"/>
                      <a:pt x="384" y="94"/>
                      <a:pt x="384" y="94"/>
                    </a:cubicBezTo>
                    <a:cubicBezTo>
                      <a:pt x="379" y="105"/>
                      <a:pt x="379" y="105"/>
                      <a:pt x="379" y="105"/>
                    </a:cubicBezTo>
                    <a:cubicBezTo>
                      <a:pt x="387" y="116"/>
                      <a:pt x="387" y="116"/>
                      <a:pt x="387" y="116"/>
                    </a:cubicBezTo>
                    <a:cubicBezTo>
                      <a:pt x="404" y="118"/>
                      <a:pt x="404" y="118"/>
                      <a:pt x="404" y="118"/>
                    </a:cubicBezTo>
                    <a:cubicBezTo>
                      <a:pt x="409" y="113"/>
                      <a:pt x="409" y="113"/>
                      <a:pt x="409" y="113"/>
                    </a:cubicBezTo>
                    <a:cubicBezTo>
                      <a:pt x="420" y="109"/>
                      <a:pt x="420" y="109"/>
                      <a:pt x="420" y="109"/>
                    </a:cubicBezTo>
                    <a:cubicBezTo>
                      <a:pt x="438" y="134"/>
                      <a:pt x="438" y="134"/>
                      <a:pt x="438" y="134"/>
                    </a:cubicBezTo>
                    <a:cubicBezTo>
                      <a:pt x="446" y="127"/>
                      <a:pt x="446" y="127"/>
                      <a:pt x="446" y="127"/>
                    </a:cubicBezTo>
                    <a:cubicBezTo>
                      <a:pt x="455" y="128"/>
                      <a:pt x="455" y="128"/>
                      <a:pt x="455" y="128"/>
                    </a:cubicBezTo>
                    <a:cubicBezTo>
                      <a:pt x="467" y="110"/>
                      <a:pt x="467" y="110"/>
                      <a:pt x="467" y="110"/>
                    </a:cubicBezTo>
                    <a:cubicBezTo>
                      <a:pt x="480" y="105"/>
                      <a:pt x="480" y="105"/>
                      <a:pt x="480" y="105"/>
                    </a:cubicBezTo>
                    <a:cubicBezTo>
                      <a:pt x="484" y="100"/>
                      <a:pt x="484" y="100"/>
                      <a:pt x="484" y="100"/>
                    </a:cubicBezTo>
                    <a:cubicBezTo>
                      <a:pt x="481" y="88"/>
                      <a:pt x="481" y="88"/>
                      <a:pt x="481" y="88"/>
                    </a:cubicBezTo>
                    <a:cubicBezTo>
                      <a:pt x="485" y="77"/>
                      <a:pt x="485" y="77"/>
                      <a:pt x="485" y="77"/>
                    </a:cubicBezTo>
                    <a:cubicBezTo>
                      <a:pt x="498" y="75"/>
                      <a:pt x="498" y="75"/>
                      <a:pt x="498" y="75"/>
                    </a:cubicBezTo>
                    <a:cubicBezTo>
                      <a:pt x="505" y="68"/>
                      <a:pt x="505" y="68"/>
                      <a:pt x="505" y="68"/>
                    </a:cubicBezTo>
                    <a:cubicBezTo>
                      <a:pt x="512" y="55"/>
                      <a:pt x="512" y="55"/>
                      <a:pt x="512" y="55"/>
                    </a:cubicBezTo>
                    <a:cubicBezTo>
                      <a:pt x="524" y="54"/>
                      <a:pt x="524" y="54"/>
                      <a:pt x="524" y="54"/>
                    </a:cubicBezTo>
                    <a:cubicBezTo>
                      <a:pt x="536" y="66"/>
                      <a:pt x="536" y="66"/>
                      <a:pt x="536" y="66"/>
                    </a:cubicBezTo>
                    <a:cubicBezTo>
                      <a:pt x="539" y="86"/>
                      <a:pt x="539" y="86"/>
                      <a:pt x="539" y="86"/>
                    </a:cubicBezTo>
                    <a:cubicBezTo>
                      <a:pt x="551" y="95"/>
                      <a:pt x="551" y="95"/>
                      <a:pt x="551" y="95"/>
                    </a:cubicBezTo>
                    <a:cubicBezTo>
                      <a:pt x="546" y="111"/>
                      <a:pt x="546" y="111"/>
                      <a:pt x="546" y="111"/>
                    </a:cubicBezTo>
                    <a:cubicBezTo>
                      <a:pt x="525" y="119"/>
                      <a:pt x="525" y="119"/>
                      <a:pt x="525" y="119"/>
                    </a:cubicBezTo>
                    <a:cubicBezTo>
                      <a:pt x="513" y="119"/>
                      <a:pt x="513" y="119"/>
                      <a:pt x="513" y="119"/>
                    </a:cubicBezTo>
                    <a:cubicBezTo>
                      <a:pt x="508" y="126"/>
                      <a:pt x="508" y="126"/>
                      <a:pt x="508" y="126"/>
                    </a:cubicBezTo>
                    <a:cubicBezTo>
                      <a:pt x="521" y="140"/>
                      <a:pt x="521" y="140"/>
                      <a:pt x="521" y="140"/>
                    </a:cubicBezTo>
                    <a:cubicBezTo>
                      <a:pt x="522" y="148"/>
                      <a:pt x="522" y="148"/>
                      <a:pt x="522" y="148"/>
                    </a:cubicBezTo>
                    <a:cubicBezTo>
                      <a:pt x="510" y="162"/>
                      <a:pt x="510" y="162"/>
                      <a:pt x="510" y="162"/>
                    </a:cubicBezTo>
                    <a:cubicBezTo>
                      <a:pt x="509" y="181"/>
                      <a:pt x="509" y="181"/>
                      <a:pt x="509" y="181"/>
                    </a:cubicBezTo>
                    <a:cubicBezTo>
                      <a:pt x="497" y="192"/>
                      <a:pt x="497" y="192"/>
                      <a:pt x="497" y="192"/>
                    </a:cubicBezTo>
                    <a:cubicBezTo>
                      <a:pt x="497" y="201"/>
                      <a:pt x="497" y="201"/>
                      <a:pt x="497" y="201"/>
                    </a:cubicBezTo>
                    <a:cubicBezTo>
                      <a:pt x="487" y="212"/>
                      <a:pt x="487" y="212"/>
                      <a:pt x="487" y="212"/>
                    </a:cubicBezTo>
                    <a:cubicBezTo>
                      <a:pt x="495" y="224"/>
                      <a:pt x="495" y="224"/>
                      <a:pt x="495" y="224"/>
                    </a:cubicBezTo>
                    <a:cubicBezTo>
                      <a:pt x="489" y="235"/>
                      <a:pt x="489" y="235"/>
                      <a:pt x="489" y="235"/>
                    </a:cubicBezTo>
                    <a:cubicBezTo>
                      <a:pt x="492" y="262"/>
                      <a:pt x="492" y="262"/>
                      <a:pt x="492" y="262"/>
                    </a:cubicBezTo>
                    <a:cubicBezTo>
                      <a:pt x="499" y="269"/>
                      <a:pt x="499" y="269"/>
                      <a:pt x="499" y="269"/>
                    </a:cubicBezTo>
                    <a:cubicBezTo>
                      <a:pt x="506" y="269"/>
                      <a:pt x="506" y="269"/>
                      <a:pt x="506" y="269"/>
                    </a:cubicBezTo>
                    <a:cubicBezTo>
                      <a:pt x="513" y="281"/>
                      <a:pt x="513" y="281"/>
                      <a:pt x="513" y="281"/>
                    </a:cubicBezTo>
                    <a:cubicBezTo>
                      <a:pt x="519" y="275"/>
                      <a:pt x="519" y="275"/>
                      <a:pt x="519" y="275"/>
                    </a:cubicBezTo>
                    <a:cubicBezTo>
                      <a:pt x="534" y="276"/>
                      <a:pt x="534" y="276"/>
                      <a:pt x="534" y="276"/>
                    </a:cubicBezTo>
                    <a:cubicBezTo>
                      <a:pt x="536" y="287"/>
                      <a:pt x="536" y="287"/>
                      <a:pt x="536" y="287"/>
                    </a:cubicBezTo>
                    <a:cubicBezTo>
                      <a:pt x="549" y="296"/>
                      <a:pt x="549" y="296"/>
                      <a:pt x="549" y="296"/>
                    </a:cubicBezTo>
                    <a:cubicBezTo>
                      <a:pt x="550" y="305"/>
                      <a:pt x="550" y="305"/>
                      <a:pt x="550" y="305"/>
                    </a:cubicBezTo>
                    <a:cubicBezTo>
                      <a:pt x="556" y="307"/>
                      <a:pt x="556" y="307"/>
                      <a:pt x="556" y="307"/>
                    </a:cubicBezTo>
                    <a:cubicBezTo>
                      <a:pt x="563" y="313"/>
                      <a:pt x="563" y="313"/>
                      <a:pt x="563" y="313"/>
                    </a:cubicBezTo>
                    <a:cubicBezTo>
                      <a:pt x="564" y="328"/>
                      <a:pt x="564" y="328"/>
                      <a:pt x="564" y="328"/>
                    </a:cubicBezTo>
                    <a:cubicBezTo>
                      <a:pt x="557" y="331"/>
                      <a:pt x="557" y="331"/>
                      <a:pt x="557" y="331"/>
                    </a:cubicBezTo>
                    <a:cubicBezTo>
                      <a:pt x="560" y="342"/>
                      <a:pt x="560" y="342"/>
                      <a:pt x="560" y="342"/>
                    </a:cubicBezTo>
                    <a:cubicBezTo>
                      <a:pt x="557" y="349"/>
                      <a:pt x="557" y="349"/>
                      <a:pt x="557" y="349"/>
                    </a:cubicBezTo>
                    <a:cubicBezTo>
                      <a:pt x="558" y="364"/>
                      <a:pt x="558" y="364"/>
                      <a:pt x="558" y="364"/>
                    </a:cubicBezTo>
                    <a:cubicBezTo>
                      <a:pt x="544" y="360"/>
                      <a:pt x="544" y="360"/>
                      <a:pt x="544" y="360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5" name="Freeform 31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735CAAD-1F85-47E8-AF18-C62A940CC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4683" y="6323013"/>
                <a:ext cx="344488" cy="298450"/>
              </a:xfrm>
              <a:custGeom>
                <a:avLst/>
                <a:gdLst>
                  <a:gd name="T0" fmla="*/ 136 w 149"/>
                  <a:gd name="T1" fmla="*/ 22 h 129"/>
                  <a:gd name="T2" fmla="*/ 120 w 149"/>
                  <a:gd name="T3" fmla="*/ 31 h 129"/>
                  <a:gd name="T4" fmla="*/ 116 w 149"/>
                  <a:gd name="T5" fmla="*/ 44 h 129"/>
                  <a:gd name="T6" fmla="*/ 105 w 149"/>
                  <a:gd name="T7" fmla="*/ 62 h 129"/>
                  <a:gd name="T8" fmla="*/ 93 w 149"/>
                  <a:gd name="T9" fmla="*/ 77 h 129"/>
                  <a:gd name="T10" fmla="*/ 99 w 149"/>
                  <a:gd name="T11" fmla="*/ 94 h 129"/>
                  <a:gd name="T12" fmla="*/ 85 w 149"/>
                  <a:gd name="T13" fmla="*/ 105 h 129"/>
                  <a:gd name="T14" fmla="*/ 71 w 149"/>
                  <a:gd name="T15" fmla="*/ 113 h 129"/>
                  <a:gd name="T16" fmla="*/ 59 w 149"/>
                  <a:gd name="T17" fmla="*/ 117 h 129"/>
                  <a:gd name="T18" fmla="*/ 55 w 149"/>
                  <a:gd name="T19" fmla="*/ 129 h 129"/>
                  <a:gd name="T20" fmla="*/ 43 w 149"/>
                  <a:gd name="T21" fmla="*/ 129 h 129"/>
                  <a:gd name="T22" fmla="*/ 30 w 149"/>
                  <a:gd name="T23" fmla="*/ 122 h 129"/>
                  <a:gd name="T24" fmla="*/ 21 w 149"/>
                  <a:gd name="T25" fmla="*/ 118 h 129"/>
                  <a:gd name="T26" fmla="*/ 21 w 149"/>
                  <a:gd name="T27" fmla="*/ 103 h 129"/>
                  <a:gd name="T28" fmla="*/ 10 w 149"/>
                  <a:gd name="T29" fmla="*/ 94 h 129"/>
                  <a:gd name="T30" fmla="*/ 1 w 149"/>
                  <a:gd name="T31" fmla="*/ 85 h 129"/>
                  <a:gd name="T32" fmla="*/ 0 w 149"/>
                  <a:gd name="T33" fmla="*/ 70 h 129"/>
                  <a:gd name="T34" fmla="*/ 3 w 149"/>
                  <a:gd name="T35" fmla="*/ 63 h 129"/>
                  <a:gd name="T36" fmla="*/ 0 w 149"/>
                  <a:gd name="T37" fmla="*/ 52 h 129"/>
                  <a:gd name="T38" fmla="*/ 7 w 149"/>
                  <a:gd name="T39" fmla="*/ 49 h 129"/>
                  <a:gd name="T40" fmla="*/ 14 w 149"/>
                  <a:gd name="T41" fmla="*/ 51 h 129"/>
                  <a:gd name="T42" fmla="*/ 21 w 149"/>
                  <a:gd name="T43" fmla="*/ 40 h 129"/>
                  <a:gd name="T44" fmla="*/ 27 w 149"/>
                  <a:gd name="T45" fmla="*/ 34 h 129"/>
                  <a:gd name="T46" fmla="*/ 26 w 149"/>
                  <a:gd name="T47" fmla="*/ 20 h 129"/>
                  <a:gd name="T48" fmla="*/ 36 w 149"/>
                  <a:gd name="T49" fmla="*/ 18 h 129"/>
                  <a:gd name="T50" fmla="*/ 48 w 149"/>
                  <a:gd name="T51" fmla="*/ 20 h 129"/>
                  <a:gd name="T52" fmla="*/ 63 w 149"/>
                  <a:gd name="T53" fmla="*/ 13 h 129"/>
                  <a:gd name="T54" fmla="*/ 74 w 149"/>
                  <a:gd name="T55" fmla="*/ 18 h 129"/>
                  <a:gd name="T56" fmla="*/ 87 w 149"/>
                  <a:gd name="T57" fmla="*/ 34 h 129"/>
                  <a:gd name="T58" fmla="*/ 95 w 149"/>
                  <a:gd name="T59" fmla="*/ 22 h 129"/>
                  <a:gd name="T60" fmla="*/ 114 w 149"/>
                  <a:gd name="T61" fmla="*/ 18 h 129"/>
                  <a:gd name="T62" fmla="*/ 121 w 149"/>
                  <a:gd name="T63" fmla="*/ 6 h 129"/>
                  <a:gd name="T64" fmla="*/ 134 w 149"/>
                  <a:gd name="T65" fmla="*/ 4 h 129"/>
                  <a:gd name="T66" fmla="*/ 146 w 149"/>
                  <a:gd name="T67" fmla="*/ 0 h 129"/>
                  <a:gd name="T68" fmla="*/ 144 w 149"/>
                  <a:gd name="T69" fmla="*/ 10 h 129"/>
                  <a:gd name="T70" fmla="*/ 149 w 149"/>
                  <a:gd name="T71" fmla="*/ 15 h 129"/>
                  <a:gd name="T72" fmla="*/ 147 w 149"/>
                  <a:gd name="T73" fmla="*/ 22 h 129"/>
                  <a:gd name="T74" fmla="*/ 136 w 149"/>
                  <a:gd name="T75" fmla="*/ 22 h 129"/>
                  <a:gd name="T76" fmla="*/ 136 w 149"/>
                  <a:gd name="T77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9" h="129">
                    <a:moveTo>
                      <a:pt x="136" y="22"/>
                    </a:moveTo>
                    <a:cubicBezTo>
                      <a:pt x="120" y="31"/>
                      <a:pt x="120" y="31"/>
                      <a:pt x="120" y="31"/>
                    </a:cubicBezTo>
                    <a:cubicBezTo>
                      <a:pt x="116" y="44"/>
                      <a:pt x="116" y="44"/>
                      <a:pt x="116" y="44"/>
                    </a:cubicBezTo>
                    <a:cubicBezTo>
                      <a:pt x="105" y="62"/>
                      <a:pt x="105" y="62"/>
                      <a:pt x="105" y="62"/>
                    </a:cubicBezTo>
                    <a:cubicBezTo>
                      <a:pt x="93" y="77"/>
                      <a:pt x="93" y="77"/>
                      <a:pt x="93" y="77"/>
                    </a:cubicBezTo>
                    <a:cubicBezTo>
                      <a:pt x="99" y="94"/>
                      <a:pt x="99" y="94"/>
                      <a:pt x="99" y="94"/>
                    </a:cubicBezTo>
                    <a:cubicBezTo>
                      <a:pt x="85" y="105"/>
                      <a:pt x="85" y="105"/>
                      <a:pt x="85" y="105"/>
                    </a:cubicBezTo>
                    <a:cubicBezTo>
                      <a:pt x="71" y="113"/>
                      <a:pt x="71" y="113"/>
                      <a:pt x="71" y="113"/>
                    </a:cubicBezTo>
                    <a:cubicBezTo>
                      <a:pt x="59" y="117"/>
                      <a:pt x="59" y="117"/>
                      <a:pt x="59" y="117"/>
                    </a:cubicBezTo>
                    <a:cubicBezTo>
                      <a:pt x="55" y="129"/>
                      <a:pt x="55" y="129"/>
                      <a:pt x="55" y="129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1" y="118"/>
                      <a:pt x="21" y="118"/>
                      <a:pt x="21" y="118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10" y="94"/>
                      <a:pt x="10" y="94"/>
                      <a:pt x="10" y="94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3" y="63"/>
                      <a:pt x="3" y="63"/>
                      <a:pt x="3" y="63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21" y="40"/>
                      <a:pt x="21" y="40"/>
                      <a:pt x="21" y="40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63" y="13"/>
                      <a:pt x="63" y="13"/>
                      <a:pt x="63" y="13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87" y="34"/>
                      <a:pt x="87" y="34"/>
                      <a:pt x="87" y="34"/>
                    </a:cubicBezTo>
                    <a:cubicBezTo>
                      <a:pt x="95" y="22"/>
                      <a:pt x="95" y="22"/>
                      <a:pt x="95" y="22"/>
                    </a:cubicBezTo>
                    <a:cubicBezTo>
                      <a:pt x="95" y="22"/>
                      <a:pt x="113" y="19"/>
                      <a:pt x="114" y="18"/>
                    </a:cubicBezTo>
                    <a:cubicBezTo>
                      <a:pt x="115" y="18"/>
                      <a:pt x="121" y="6"/>
                      <a:pt x="121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4" y="10"/>
                      <a:pt x="144" y="10"/>
                      <a:pt x="144" y="10"/>
                    </a:cubicBezTo>
                    <a:cubicBezTo>
                      <a:pt x="149" y="15"/>
                      <a:pt x="149" y="15"/>
                      <a:pt x="149" y="15"/>
                    </a:cubicBezTo>
                    <a:cubicBezTo>
                      <a:pt x="147" y="22"/>
                      <a:pt x="147" y="22"/>
                      <a:pt x="147" y="22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6" y="22"/>
                      <a:pt x="136" y="22"/>
                      <a:pt x="136" y="22"/>
                    </a:cubicBezTo>
                    <a:close/>
                  </a:path>
                </a:pathLst>
              </a:custGeom>
              <a:solidFill>
                <a:srgbClr val="ED7D31">
                  <a:lumMod val="40000"/>
                  <a:lumOff val="6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6" name="Freeform 32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5CEDBDA-8E2B-44EB-BE2A-192000060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8533" y="6153150"/>
                <a:ext cx="427038" cy="1081088"/>
              </a:xfrm>
              <a:custGeom>
                <a:avLst/>
                <a:gdLst>
                  <a:gd name="T0" fmla="*/ 128 w 269"/>
                  <a:gd name="T1" fmla="*/ 580 h 681"/>
                  <a:gd name="T2" fmla="*/ 120 w 269"/>
                  <a:gd name="T3" fmla="*/ 590 h 681"/>
                  <a:gd name="T4" fmla="*/ 107 w 269"/>
                  <a:gd name="T5" fmla="*/ 588 h 681"/>
                  <a:gd name="T6" fmla="*/ 107 w 269"/>
                  <a:gd name="T7" fmla="*/ 628 h 681"/>
                  <a:gd name="T8" fmla="*/ 94 w 269"/>
                  <a:gd name="T9" fmla="*/ 654 h 681"/>
                  <a:gd name="T10" fmla="*/ 94 w 269"/>
                  <a:gd name="T11" fmla="*/ 681 h 681"/>
                  <a:gd name="T12" fmla="*/ 68 w 269"/>
                  <a:gd name="T13" fmla="*/ 672 h 681"/>
                  <a:gd name="T14" fmla="*/ 85 w 269"/>
                  <a:gd name="T15" fmla="*/ 625 h 681"/>
                  <a:gd name="T16" fmla="*/ 75 w 269"/>
                  <a:gd name="T17" fmla="*/ 583 h 681"/>
                  <a:gd name="T18" fmla="*/ 45 w 269"/>
                  <a:gd name="T19" fmla="*/ 553 h 681"/>
                  <a:gd name="T20" fmla="*/ 17 w 269"/>
                  <a:gd name="T21" fmla="*/ 512 h 681"/>
                  <a:gd name="T22" fmla="*/ 0 w 269"/>
                  <a:gd name="T23" fmla="*/ 487 h 681"/>
                  <a:gd name="T24" fmla="*/ 21 w 269"/>
                  <a:gd name="T25" fmla="*/ 464 h 681"/>
                  <a:gd name="T26" fmla="*/ 36 w 269"/>
                  <a:gd name="T27" fmla="*/ 430 h 681"/>
                  <a:gd name="T28" fmla="*/ 66 w 269"/>
                  <a:gd name="T29" fmla="*/ 429 h 681"/>
                  <a:gd name="T30" fmla="*/ 90 w 269"/>
                  <a:gd name="T31" fmla="*/ 397 h 681"/>
                  <a:gd name="T32" fmla="*/ 82 w 269"/>
                  <a:gd name="T33" fmla="*/ 352 h 681"/>
                  <a:gd name="T34" fmla="*/ 71 w 269"/>
                  <a:gd name="T35" fmla="*/ 308 h 681"/>
                  <a:gd name="T36" fmla="*/ 61 w 269"/>
                  <a:gd name="T37" fmla="*/ 275 h 681"/>
                  <a:gd name="T38" fmla="*/ 69 w 269"/>
                  <a:gd name="T39" fmla="*/ 254 h 681"/>
                  <a:gd name="T40" fmla="*/ 58 w 269"/>
                  <a:gd name="T41" fmla="*/ 235 h 681"/>
                  <a:gd name="T42" fmla="*/ 78 w 269"/>
                  <a:gd name="T43" fmla="*/ 193 h 681"/>
                  <a:gd name="T44" fmla="*/ 96 w 269"/>
                  <a:gd name="T45" fmla="*/ 202 h 681"/>
                  <a:gd name="T46" fmla="*/ 113 w 269"/>
                  <a:gd name="T47" fmla="*/ 195 h 681"/>
                  <a:gd name="T48" fmla="*/ 135 w 269"/>
                  <a:gd name="T49" fmla="*/ 190 h 681"/>
                  <a:gd name="T50" fmla="*/ 170 w 269"/>
                  <a:gd name="T51" fmla="*/ 168 h 681"/>
                  <a:gd name="T52" fmla="*/ 158 w 269"/>
                  <a:gd name="T53" fmla="*/ 138 h 681"/>
                  <a:gd name="T54" fmla="*/ 184 w 269"/>
                  <a:gd name="T55" fmla="*/ 113 h 681"/>
                  <a:gd name="T56" fmla="*/ 193 w 269"/>
                  <a:gd name="T57" fmla="*/ 81 h 681"/>
                  <a:gd name="T58" fmla="*/ 177 w 269"/>
                  <a:gd name="T59" fmla="*/ 59 h 681"/>
                  <a:gd name="T60" fmla="*/ 155 w 269"/>
                  <a:gd name="T61" fmla="*/ 74 h 681"/>
                  <a:gd name="T62" fmla="*/ 133 w 269"/>
                  <a:gd name="T63" fmla="*/ 58 h 681"/>
                  <a:gd name="T64" fmla="*/ 149 w 269"/>
                  <a:gd name="T65" fmla="*/ 29 h 681"/>
                  <a:gd name="T66" fmla="*/ 168 w 269"/>
                  <a:gd name="T67" fmla="*/ 0 h 681"/>
                  <a:gd name="T68" fmla="*/ 191 w 269"/>
                  <a:gd name="T69" fmla="*/ 21 h 681"/>
                  <a:gd name="T70" fmla="*/ 212 w 269"/>
                  <a:gd name="T71" fmla="*/ 33 h 681"/>
                  <a:gd name="T72" fmla="*/ 223 w 269"/>
                  <a:gd name="T73" fmla="*/ 55 h 681"/>
                  <a:gd name="T74" fmla="*/ 238 w 269"/>
                  <a:gd name="T75" fmla="*/ 77 h 681"/>
                  <a:gd name="T76" fmla="*/ 248 w 269"/>
                  <a:gd name="T77" fmla="*/ 104 h 681"/>
                  <a:gd name="T78" fmla="*/ 263 w 269"/>
                  <a:gd name="T79" fmla="*/ 164 h 681"/>
                  <a:gd name="T80" fmla="*/ 269 w 269"/>
                  <a:gd name="T81" fmla="*/ 238 h 681"/>
                  <a:gd name="T82" fmla="*/ 263 w 269"/>
                  <a:gd name="T83" fmla="*/ 297 h 681"/>
                  <a:gd name="T84" fmla="*/ 257 w 269"/>
                  <a:gd name="T85" fmla="*/ 378 h 681"/>
                  <a:gd name="T86" fmla="*/ 260 w 269"/>
                  <a:gd name="T87" fmla="*/ 459 h 681"/>
                  <a:gd name="T88" fmla="*/ 241 w 269"/>
                  <a:gd name="T89" fmla="*/ 515 h 681"/>
                  <a:gd name="T90" fmla="*/ 213 w 269"/>
                  <a:gd name="T91" fmla="*/ 569 h 681"/>
                  <a:gd name="T92" fmla="*/ 177 w 269"/>
                  <a:gd name="T93" fmla="*/ 579 h 681"/>
                  <a:gd name="T94" fmla="*/ 142 w 269"/>
                  <a:gd name="T95" fmla="*/ 585 h 681"/>
                  <a:gd name="T96" fmla="*/ 135 w 269"/>
                  <a:gd name="T97" fmla="*/ 564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9" h="681">
                    <a:moveTo>
                      <a:pt x="135" y="564"/>
                    </a:moveTo>
                    <a:lnTo>
                      <a:pt x="128" y="580"/>
                    </a:lnTo>
                    <a:lnTo>
                      <a:pt x="128" y="598"/>
                    </a:lnTo>
                    <a:lnTo>
                      <a:pt x="120" y="590"/>
                    </a:lnTo>
                    <a:lnTo>
                      <a:pt x="107" y="577"/>
                    </a:lnTo>
                    <a:lnTo>
                      <a:pt x="107" y="588"/>
                    </a:lnTo>
                    <a:lnTo>
                      <a:pt x="103" y="611"/>
                    </a:lnTo>
                    <a:lnTo>
                      <a:pt x="107" y="628"/>
                    </a:lnTo>
                    <a:lnTo>
                      <a:pt x="101" y="647"/>
                    </a:lnTo>
                    <a:lnTo>
                      <a:pt x="94" y="654"/>
                    </a:lnTo>
                    <a:lnTo>
                      <a:pt x="94" y="665"/>
                    </a:lnTo>
                    <a:lnTo>
                      <a:pt x="94" y="681"/>
                    </a:lnTo>
                    <a:lnTo>
                      <a:pt x="75" y="679"/>
                    </a:lnTo>
                    <a:lnTo>
                      <a:pt x="68" y="672"/>
                    </a:lnTo>
                    <a:lnTo>
                      <a:pt x="74" y="649"/>
                    </a:lnTo>
                    <a:lnTo>
                      <a:pt x="85" y="625"/>
                    </a:lnTo>
                    <a:lnTo>
                      <a:pt x="85" y="606"/>
                    </a:lnTo>
                    <a:lnTo>
                      <a:pt x="75" y="583"/>
                    </a:lnTo>
                    <a:lnTo>
                      <a:pt x="55" y="563"/>
                    </a:lnTo>
                    <a:lnTo>
                      <a:pt x="45" y="553"/>
                    </a:lnTo>
                    <a:lnTo>
                      <a:pt x="36" y="529"/>
                    </a:lnTo>
                    <a:lnTo>
                      <a:pt x="17" y="512"/>
                    </a:lnTo>
                    <a:lnTo>
                      <a:pt x="0" y="506"/>
                    </a:lnTo>
                    <a:lnTo>
                      <a:pt x="0" y="487"/>
                    </a:lnTo>
                    <a:lnTo>
                      <a:pt x="11" y="474"/>
                    </a:lnTo>
                    <a:lnTo>
                      <a:pt x="21" y="464"/>
                    </a:lnTo>
                    <a:lnTo>
                      <a:pt x="21" y="445"/>
                    </a:lnTo>
                    <a:lnTo>
                      <a:pt x="36" y="430"/>
                    </a:lnTo>
                    <a:lnTo>
                      <a:pt x="50" y="423"/>
                    </a:lnTo>
                    <a:lnTo>
                      <a:pt x="66" y="429"/>
                    </a:lnTo>
                    <a:lnTo>
                      <a:pt x="81" y="414"/>
                    </a:lnTo>
                    <a:lnTo>
                      <a:pt x="90" y="397"/>
                    </a:lnTo>
                    <a:lnTo>
                      <a:pt x="74" y="372"/>
                    </a:lnTo>
                    <a:lnTo>
                      <a:pt x="82" y="352"/>
                    </a:lnTo>
                    <a:lnTo>
                      <a:pt x="72" y="331"/>
                    </a:lnTo>
                    <a:lnTo>
                      <a:pt x="71" y="308"/>
                    </a:lnTo>
                    <a:lnTo>
                      <a:pt x="56" y="291"/>
                    </a:lnTo>
                    <a:lnTo>
                      <a:pt x="61" y="275"/>
                    </a:lnTo>
                    <a:lnTo>
                      <a:pt x="50" y="256"/>
                    </a:lnTo>
                    <a:lnTo>
                      <a:pt x="69" y="254"/>
                    </a:lnTo>
                    <a:lnTo>
                      <a:pt x="69" y="246"/>
                    </a:lnTo>
                    <a:lnTo>
                      <a:pt x="58" y="235"/>
                    </a:lnTo>
                    <a:lnTo>
                      <a:pt x="61" y="216"/>
                    </a:lnTo>
                    <a:lnTo>
                      <a:pt x="78" y="193"/>
                    </a:lnTo>
                    <a:lnTo>
                      <a:pt x="91" y="198"/>
                    </a:lnTo>
                    <a:lnTo>
                      <a:pt x="96" y="202"/>
                    </a:lnTo>
                    <a:lnTo>
                      <a:pt x="109" y="200"/>
                    </a:lnTo>
                    <a:lnTo>
                      <a:pt x="113" y="195"/>
                    </a:lnTo>
                    <a:lnTo>
                      <a:pt x="133" y="198"/>
                    </a:lnTo>
                    <a:lnTo>
                      <a:pt x="135" y="190"/>
                    </a:lnTo>
                    <a:lnTo>
                      <a:pt x="155" y="187"/>
                    </a:lnTo>
                    <a:lnTo>
                      <a:pt x="170" y="168"/>
                    </a:lnTo>
                    <a:lnTo>
                      <a:pt x="170" y="141"/>
                    </a:lnTo>
                    <a:lnTo>
                      <a:pt x="158" y="138"/>
                    </a:lnTo>
                    <a:lnTo>
                      <a:pt x="161" y="122"/>
                    </a:lnTo>
                    <a:lnTo>
                      <a:pt x="184" y="113"/>
                    </a:lnTo>
                    <a:lnTo>
                      <a:pt x="190" y="100"/>
                    </a:lnTo>
                    <a:lnTo>
                      <a:pt x="193" y="81"/>
                    </a:lnTo>
                    <a:lnTo>
                      <a:pt x="186" y="62"/>
                    </a:lnTo>
                    <a:lnTo>
                      <a:pt x="177" y="59"/>
                    </a:lnTo>
                    <a:lnTo>
                      <a:pt x="171" y="72"/>
                    </a:lnTo>
                    <a:lnTo>
                      <a:pt x="155" y="74"/>
                    </a:lnTo>
                    <a:lnTo>
                      <a:pt x="151" y="59"/>
                    </a:lnTo>
                    <a:lnTo>
                      <a:pt x="133" y="58"/>
                    </a:lnTo>
                    <a:lnTo>
                      <a:pt x="129" y="45"/>
                    </a:lnTo>
                    <a:lnTo>
                      <a:pt x="149" y="29"/>
                    </a:lnTo>
                    <a:lnTo>
                      <a:pt x="157" y="3"/>
                    </a:lnTo>
                    <a:lnTo>
                      <a:pt x="168" y="0"/>
                    </a:lnTo>
                    <a:lnTo>
                      <a:pt x="181" y="11"/>
                    </a:lnTo>
                    <a:lnTo>
                      <a:pt x="191" y="21"/>
                    </a:lnTo>
                    <a:lnTo>
                      <a:pt x="206" y="20"/>
                    </a:lnTo>
                    <a:lnTo>
                      <a:pt x="212" y="33"/>
                    </a:lnTo>
                    <a:lnTo>
                      <a:pt x="206" y="42"/>
                    </a:lnTo>
                    <a:lnTo>
                      <a:pt x="223" y="55"/>
                    </a:lnTo>
                    <a:lnTo>
                      <a:pt x="239" y="40"/>
                    </a:lnTo>
                    <a:lnTo>
                      <a:pt x="238" y="77"/>
                    </a:lnTo>
                    <a:lnTo>
                      <a:pt x="238" y="77"/>
                    </a:lnTo>
                    <a:lnTo>
                      <a:pt x="248" y="104"/>
                    </a:lnTo>
                    <a:lnTo>
                      <a:pt x="257" y="136"/>
                    </a:lnTo>
                    <a:lnTo>
                      <a:pt x="263" y="164"/>
                    </a:lnTo>
                    <a:lnTo>
                      <a:pt x="269" y="202"/>
                    </a:lnTo>
                    <a:lnTo>
                      <a:pt x="269" y="238"/>
                    </a:lnTo>
                    <a:lnTo>
                      <a:pt x="263" y="259"/>
                    </a:lnTo>
                    <a:lnTo>
                      <a:pt x="263" y="297"/>
                    </a:lnTo>
                    <a:lnTo>
                      <a:pt x="263" y="343"/>
                    </a:lnTo>
                    <a:lnTo>
                      <a:pt x="257" y="378"/>
                    </a:lnTo>
                    <a:lnTo>
                      <a:pt x="263" y="413"/>
                    </a:lnTo>
                    <a:lnTo>
                      <a:pt x="260" y="459"/>
                    </a:lnTo>
                    <a:lnTo>
                      <a:pt x="260" y="483"/>
                    </a:lnTo>
                    <a:lnTo>
                      <a:pt x="241" y="515"/>
                    </a:lnTo>
                    <a:lnTo>
                      <a:pt x="228" y="541"/>
                    </a:lnTo>
                    <a:lnTo>
                      <a:pt x="213" y="569"/>
                    </a:lnTo>
                    <a:lnTo>
                      <a:pt x="202" y="569"/>
                    </a:lnTo>
                    <a:lnTo>
                      <a:pt x="177" y="579"/>
                    </a:lnTo>
                    <a:lnTo>
                      <a:pt x="157" y="590"/>
                    </a:lnTo>
                    <a:lnTo>
                      <a:pt x="142" y="585"/>
                    </a:lnTo>
                    <a:lnTo>
                      <a:pt x="142" y="572"/>
                    </a:lnTo>
                    <a:lnTo>
                      <a:pt x="135" y="564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7" name="Freeform 33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E98E4E50-51CE-4F1A-97E3-EB2DFEED6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7170" y="3394075"/>
                <a:ext cx="895350" cy="1238250"/>
              </a:xfrm>
              <a:custGeom>
                <a:avLst/>
                <a:gdLst>
                  <a:gd name="T0" fmla="*/ 380 w 388"/>
                  <a:gd name="T1" fmla="*/ 134 h 536"/>
                  <a:gd name="T2" fmla="*/ 383 w 388"/>
                  <a:gd name="T3" fmla="*/ 190 h 536"/>
                  <a:gd name="T4" fmla="*/ 366 w 388"/>
                  <a:gd name="T5" fmla="*/ 188 h 536"/>
                  <a:gd name="T6" fmla="*/ 344 w 388"/>
                  <a:gd name="T7" fmla="*/ 160 h 536"/>
                  <a:gd name="T8" fmla="*/ 325 w 388"/>
                  <a:gd name="T9" fmla="*/ 173 h 536"/>
                  <a:gd name="T10" fmla="*/ 301 w 388"/>
                  <a:gd name="T11" fmla="*/ 206 h 536"/>
                  <a:gd name="T12" fmla="*/ 306 w 388"/>
                  <a:gd name="T13" fmla="*/ 252 h 536"/>
                  <a:gd name="T14" fmla="*/ 316 w 388"/>
                  <a:gd name="T15" fmla="*/ 309 h 536"/>
                  <a:gd name="T16" fmla="*/ 331 w 388"/>
                  <a:gd name="T17" fmla="*/ 358 h 536"/>
                  <a:gd name="T18" fmla="*/ 357 w 388"/>
                  <a:gd name="T19" fmla="*/ 359 h 536"/>
                  <a:gd name="T20" fmla="*/ 372 w 388"/>
                  <a:gd name="T21" fmla="*/ 366 h 536"/>
                  <a:gd name="T22" fmla="*/ 341 w 388"/>
                  <a:gd name="T23" fmla="*/ 391 h 536"/>
                  <a:gd name="T24" fmla="*/ 331 w 388"/>
                  <a:gd name="T25" fmla="*/ 430 h 536"/>
                  <a:gd name="T26" fmla="*/ 314 w 388"/>
                  <a:gd name="T27" fmla="*/ 457 h 536"/>
                  <a:gd name="T28" fmla="*/ 310 w 388"/>
                  <a:gd name="T29" fmla="*/ 434 h 536"/>
                  <a:gd name="T30" fmla="*/ 304 w 388"/>
                  <a:gd name="T31" fmla="*/ 430 h 536"/>
                  <a:gd name="T32" fmla="*/ 273 w 388"/>
                  <a:gd name="T33" fmla="*/ 446 h 536"/>
                  <a:gd name="T34" fmla="*/ 244 w 388"/>
                  <a:gd name="T35" fmla="*/ 469 h 536"/>
                  <a:gd name="T36" fmla="*/ 252 w 388"/>
                  <a:gd name="T37" fmla="*/ 499 h 536"/>
                  <a:gd name="T38" fmla="*/ 233 w 388"/>
                  <a:gd name="T39" fmla="*/ 517 h 536"/>
                  <a:gd name="T40" fmla="*/ 210 w 388"/>
                  <a:gd name="T41" fmla="*/ 526 h 536"/>
                  <a:gd name="T42" fmla="*/ 182 w 388"/>
                  <a:gd name="T43" fmla="*/ 517 h 536"/>
                  <a:gd name="T44" fmla="*/ 152 w 388"/>
                  <a:gd name="T45" fmla="*/ 524 h 536"/>
                  <a:gd name="T46" fmla="*/ 136 w 388"/>
                  <a:gd name="T47" fmla="*/ 499 h 536"/>
                  <a:gd name="T48" fmla="*/ 138 w 388"/>
                  <a:gd name="T49" fmla="*/ 468 h 536"/>
                  <a:gd name="T50" fmla="*/ 105 w 388"/>
                  <a:gd name="T51" fmla="*/ 451 h 536"/>
                  <a:gd name="T52" fmla="*/ 56 w 388"/>
                  <a:gd name="T53" fmla="*/ 466 h 536"/>
                  <a:gd name="T54" fmla="*/ 45 w 388"/>
                  <a:gd name="T55" fmla="*/ 435 h 536"/>
                  <a:gd name="T56" fmla="*/ 17 w 388"/>
                  <a:gd name="T57" fmla="*/ 409 h 536"/>
                  <a:gd name="T58" fmla="*/ 0 w 388"/>
                  <a:gd name="T59" fmla="*/ 384 h 536"/>
                  <a:gd name="T60" fmla="*/ 0 w 388"/>
                  <a:gd name="T61" fmla="*/ 358 h 536"/>
                  <a:gd name="T62" fmla="*/ 19 w 388"/>
                  <a:gd name="T63" fmla="*/ 334 h 536"/>
                  <a:gd name="T64" fmla="*/ 21 w 388"/>
                  <a:gd name="T65" fmla="*/ 316 h 536"/>
                  <a:gd name="T66" fmla="*/ 31 w 388"/>
                  <a:gd name="T67" fmla="*/ 300 h 536"/>
                  <a:gd name="T68" fmla="*/ 40 w 388"/>
                  <a:gd name="T69" fmla="*/ 276 h 536"/>
                  <a:gd name="T70" fmla="*/ 65 w 388"/>
                  <a:gd name="T71" fmla="*/ 280 h 536"/>
                  <a:gd name="T72" fmla="*/ 76 w 388"/>
                  <a:gd name="T73" fmla="*/ 247 h 536"/>
                  <a:gd name="T74" fmla="*/ 88 w 388"/>
                  <a:gd name="T75" fmla="*/ 227 h 536"/>
                  <a:gd name="T76" fmla="*/ 62 w 388"/>
                  <a:gd name="T77" fmla="*/ 199 h 536"/>
                  <a:gd name="T78" fmla="*/ 44 w 388"/>
                  <a:gd name="T79" fmla="*/ 159 h 536"/>
                  <a:gd name="T80" fmla="*/ 48 w 388"/>
                  <a:gd name="T81" fmla="*/ 135 h 536"/>
                  <a:gd name="T82" fmla="*/ 51 w 388"/>
                  <a:gd name="T83" fmla="*/ 117 h 536"/>
                  <a:gd name="T84" fmla="*/ 69 w 388"/>
                  <a:gd name="T85" fmla="*/ 100 h 536"/>
                  <a:gd name="T86" fmla="*/ 94 w 388"/>
                  <a:gd name="T87" fmla="*/ 80 h 536"/>
                  <a:gd name="T88" fmla="*/ 88 w 388"/>
                  <a:gd name="T89" fmla="*/ 42 h 536"/>
                  <a:gd name="T90" fmla="*/ 118 w 388"/>
                  <a:gd name="T91" fmla="*/ 54 h 536"/>
                  <a:gd name="T92" fmla="*/ 146 w 388"/>
                  <a:gd name="T93" fmla="*/ 40 h 536"/>
                  <a:gd name="T94" fmla="*/ 190 w 388"/>
                  <a:gd name="T95" fmla="*/ 22 h 536"/>
                  <a:gd name="T96" fmla="*/ 250 w 388"/>
                  <a:gd name="T97" fmla="*/ 1 h 536"/>
                  <a:gd name="T98" fmla="*/ 252 w 388"/>
                  <a:gd name="T99" fmla="*/ 22 h 536"/>
                  <a:gd name="T100" fmla="*/ 286 w 388"/>
                  <a:gd name="T101" fmla="*/ 36 h 536"/>
                  <a:gd name="T102" fmla="*/ 302 w 388"/>
                  <a:gd name="T103" fmla="*/ 61 h 536"/>
                  <a:gd name="T104" fmla="*/ 332 w 388"/>
                  <a:gd name="T105" fmla="*/ 67 h 536"/>
                  <a:gd name="T106" fmla="*/ 347 w 388"/>
                  <a:gd name="T107" fmla="*/ 81 h 536"/>
                  <a:gd name="T108" fmla="*/ 353 w 388"/>
                  <a:gd name="T109" fmla="*/ 89 h 536"/>
                  <a:gd name="T110" fmla="*/ 371 w 388"/>
                  <a:gd name="T111" fmla="*/ 104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8" h="536">
                    <a:moveTo>
                      <a:pt x="371" y="104"/>
                    </a:moveTo>
                    <a:cubicBezTo>
                      <a:pt x="380" y="112"/>
                      <a:pt x="380" y="112"/>
                      <a:pt x="380" y="112"/>
                    </a:cubicBezTo>
                    <a:cubicBezTo>
                      <a:pt x="380" y="134"/>
                      <a:pt x="380" y="134"/>
                      <a:pt x="380" y="134"/>
                    </a:cubicBezTo>
                    <a:cubicBezTo>
                      <a:pt x="386" y="150"/>
                      <a:pt x="386" y="150"/>
                      <a:pt x="386" y="150"/>
                    </a:cubicBezTo>
                    <a:cubicBezTo>
                      <a:pt x="388" y="175"/>
                      <a:pt x="388" y="175"/>
                      <a:pt x="388" y="175"/>
                    </a:cubicBezTo>
                    <a:cubicBezTo>
                      <a:pt x="383" y="190"/>
                      <a:pt x="383" y="190"/>
                      <a:pt x="383" y="190"/>
                    </a:cubicBezTo>
                    <a:cubicBezTo>
                      <a:pt x="378" y="177"/>
                      <a:pt x="378" y="177"/>
                      <a:pt x="378" y="177"/>
                    </a:cubicBezTo>
                    <a:cubicBezTo>
                      <a:pt x="366" y="171"/>
                      <a:pt x="366" y="171"/>
                      <a:pt x="366" y="171"/>
                    </a:cubicBezTo>
                    <a:cubicBezTo>
                      <a:pt x="366" y="188"/>
                      <a:pt x="366" y="188"/>
                      <a:pt x="366" y="188"/>
                    </a:cubicBezTo>
                    <a:cubicBezTo>
                      <a:pt x="356" y="178"/>
                      <a:pt x="356" y="178"/>
                      <a:pt x="356" y="178"/>
                    </a:cubicBezTo>
                    <a:cubicBezTo>
                      <a:pt x="349" y="171"/>
                      <a:pt x="349" y="171"/>
                      <a:pt x="349" y="171"/>
                    </a:cubicBezTo>
                    <a:cubicBezTo>
                      <a:pt x="344" y="160"/>
                      <a:pt x="344" y="160"/>
                      <a:pt x="344" y="160"/>
                    </a:cubicBezTo>
                    <a:cubicBezTo>
                      <a:pt x="325" y="142"/>
                      <a:pt x="325" y="142"/>
                      <a:pt x="325" y="142"/>
                    </a:cubicBezTo>
                    <a:cubicBezTo>
                      <a:pt x="330" y="157"/>
                      <a:pt x="330" y="157"/>
                      <a:pt x="330" y="157"/>
                    </a:cubicBezTo>
                    <a:cubicBezTo>
                      <a:pt x="325" y="173"/>
                      <a:pt x="325" y="173"/>
                      <a:pt x="325" y="173"/>
                    </a:cubicBezTo>
                    <a:cubicBezTo>
                      <a:pt x="307" y="173"/>
                      <a:pt x="307" y="173"/>
                      <a:pt x="307" y="173"/>
                    </a:cubicBezTo>
                    <a:cubicBezTo>
                      <a:pt x="307" y="184"/>
                      <a:pt x="307" y="184"/>
                      <a:pt x="307" y="184"/>
                    </a:cubicBezTo>
                    <a:cubicBezTo>
                      <a:pt x="301" y="206"/>
                      <a:pt x="301" y="206"/>
                      <a:pt x="301" y="206"/>
                    </a:cubicBezTo>
                    <a:cubicBezTo>
                      <a:pt x="294" y="214"/>
                      <a:pt x="294" y="214"/>
                      <a:pt x="294" y="214"/>
                    </a:cubicBezTo>
                    <a:cubicBezTo>
                      <a:pt x="294" y="244"/>
                      <a:pt x="294" y="244"/>
                      <a:pt x="294" y="244"/>
                    </a:cubicBezTo>
                    <a:cubicBezTo>
                      <a:pt x="306" y="252"/>
                      <a:pt x="306" y="252"/>
                      <a:pt x="306" y="252"/>
                    </a:cubicBezTo>
                    <a:cubicBezTo>
                      <a:pt x="304" y="270"/>
                      <a:pt x="304" y="270"/>
                      <a:pt x="304" y="270"/>
                    </a:cubicBezTo>
                    <a:cubicBezTo>
                      <a:pt x="316" y="289"/>
                      <a:pt x="316" y="289"/>
                      <a:pt x="316" y="289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20" y="335"/>
                      <a:pt x="320" y="335"/>
                      <a:pt x="320" y="335"/>
                    </a:cubicBezTo>
                    <a:cubicBezTo>
                      <a:pt x="331" y="346"/>
                      <a:pt x="331" y="346"/>
                      <a:pt x="331" y="346"/>
                    </a:cubicBezTo>
                    <a:cubicBezTo>
                      <a:pt x="331" y="358"/>
                      <a:pt x="331" y="358"/>
                      <a:pt x="331" y="358"/>
                    </a:cubicBezTo>
                    <a:cubicBezTo>
                      <a:pt x="340" y="368"/>
                      <a:pt x="340" y="368"/>
                      <a:pt x="340" y="368"/>
                    </a:cubicBezTo>
                    <a:cubicBezTo>
                      <a:pt x="349" y="366"/>
                      <a:pt x="349" y="366"/>
                      <a:pt x="349" y="366"/>
                    </a:cubicBezTo>
                    <a:cubicBezTo>
                      <a:pt x="357" y="359"/>
                      <a:pt x="357" y="359"/>
                      <a:pt x="357" y="359"/>
                    </a:cubicBezTo>
                    <a:cubicBezTo>
                      <a:pt x="362" y="354"/>
                      <a:pt x="362" y="354"/>
                      <a:pt x="362" y="354"/>
                    </a:cubicBezTo>
                    <a:cubicBezTo>
                      <a:pt x="372" y="354"/>
                      <a:pt x="372" y="354"/>
                      <a:pt x="372" y="354"/>
                    </a:cubicBezTo>
                    <a:cubicBezTo>
                      <a:pt x="372" y="366"/>
                      <a:pt x="372" y="366"/>
                      <a:pt x="372" y="366"/>
                    </a:cubicBezTo>
                    <a:cubicBezTo>
                      <a:pt x="361" y="370"/>
                      <a:pt x="361" y="370"/>
                      <a:pt x="361" y="370"/>
                    </a:cubicBezTo>
                    <a:cubicBezTo>
                      <a:pt x="361" y="388"/>
                      <a:pt x="361" y="388"/>
                      <a:pt x="361" y="388"/>
                    </a:cubicBezTo>
                    <a:cubicBezTo>
                      <a:pt x="341" y="391"/>
                      <a:pt x="341" y="391"/>
                      <a:pt x="341" y="391"/>
                    </a:cubicBezTo>
                    <a:cubicBezTo>
                      <a:pt x="346" y="414"/>
                      <a:pt x="346" y="414"/>
                      <a:pt x="346" y="414"/>
                    </a:cubicBezTo>
                    <a:cubicBezTo>
                      <a:pt x="344" y="424"/>
                      <a:pt x="344" y="424"/>
                      <a:pt x="344" y="424"/>
                    </a:cubicBezTo>
                    <a:cubicBezTo>
                      <a:pt x="331" y="430"/>
                      <a:pt x="331" y="430"/>
                      <a:pt x="331" y="430"/>
                    </a:cubicBezTo>
                    <a:cubicBezTo>
                      <a:pt x="331" y="444"/>
                      <a:pt x="331" y="444"/>
                      <a:pt x="331" y="444"/>
                    </a:cubicBezTo>
                    <a:cubicBezTo>
                      <a:pt x="326" y="456"/>
                      <a:pt x="326" y="456"/>
                      <a:pt x="326" y="456"/>
                    </a:cubicBezTo>
                    <a:cubicBezTo>
                      <a:pt x="326" y="456"/>
                      <a:pt x="311" y="460"/>
                      <a:pt x="314" y="457"/>
                    </a:cubicBezTo>
                    <a:cubicBezTo>
                      <a:pt x="317" y="454"/>
                      <a:pt x="308" y="451"/>
                      <a:pt x="308" y="451"/>
                    </a:cubicBezTo>
                    <a:cubicBezTo>
                      <a:pt x="308" y="442"/>
                      <a:pt x="308" y="442"/>
                      <a:pt x="308" y="442"/>
                    </a:cubicBezTo>
                    <a:cubicBezTo>
                      <a:pt x="310" y="434"/>
                      <a:pt x="310" y="434"/>
                      <a:pt x="310" y="434"/>
                    </a:cubicBezTo>
                    <a:cubicBezTo>
                      <a:pt x="321" y="430"/>
                      <a:pt x="321" y="430"/>
                      <a:pt x="321" y="430"/>
                    </a:cubicBezTo>
                    <a:cubicBezTo>
                      <a:pt x="316" y="425"/>
                      <a:pt x="316" y="425"/>
                      <a:pt x="316" y="425"/>
                    </a:cubicBezTo>
                    <a:cubicBezTo>
                      <a:pt x="304" y="430"/>
                      <a:pt x="304" y="430"/>
                      <a:pt x="304" y="430"/>
                    </a:cubicBezTo>
                    <a:cubicBezTo>
                      <a:pt x="292" y="432"/>
                      <a:pt x="292" y="432"/>
                      <a:pt x="292" y="432"/>
                    </a:cubicBezTo>
                    <a:cubicBezTo>
                      <a:pt x="292" y="438"/>
                      <a:pt x="292" y="438"/>
                      <a:pt x="292" y="438"/>
                    </a:cubicBezTo>
                    <a:cubicBezTo>
                      <a:pt x="273" y="446"/>
                      <a:pt x="273" y="446"/>
                      <a:pt x="273" y="446"/>
                    </a:cubicBezTo>
                    <a:cubicBezTo>
                      <a:pt x="264" y="458"/>
                      <a:pt x="264" y="458"/>
                      <a:pt x="264" y="458"/>
                    </a:cubicBezTo>
                    <a:cubicBezTo>
                      <a:pt x="253" y="460"/>
                      <a:pt x="253" y="460"/>
                      <a:pt x="253" y="460"/>
                    </a:cubicBezTo>
                    <a:cubicBezTo>
                      <a:pt x="244" y="469"/>
                      <a:pt x="244" y="469"/>
                      <a:pt x="244" y="469"/>
                    </a:cubicBezTo>
                    <a:cubicBezTo>
                      <a:pt x="241" y="479"/>
                      <a:pt x="241" y="479"/>
                      <a:pt x="241" y="479"/>
                    </a:cubicBezTo>
                    <a:cubicBezTo>
                      <a:pt x="244" y="492"/>
                      <a:pt x="244" y="492"/>
                      <a:pt x="244" y="492"/>
                    </a:cubicBezTo>
                    <a:cubicBezTo>
                      <a:pt x="252" y="499"/>
                      <a:pt x="252" y="499"/>
                      <a:pt x="252" y="499"/>
                    </a:cubicBezTo>
                    <a:cubicBezTo>
                      <a:pt x="243" y="508"/>
                      <a:pt x="243" y="508"/>
                      <a:pt x="243" y="508"/>
                    </a:cubicBezTo>
                    <a:cubicBezTo>
                      <a:pt x="229" y="503"/>
                      <a:pt x="229" y="503"/>
                      <a:pt x="229" y="503"/>
                    </a:cubicBezTo>
                    <a:cubicBezTo>
                      <a:pt x="233" y="517"/>
                      <a:pt x="233" y="517"/>
                      <a:pt x="233" y="517"/>
                    </a:cubicBezTo>
                    <a:cubicBezTo>
                      <a:pt x="223" y="528"/>
                      <a:pt x="223" y="528"/>
                      <a:pt x="223" y="528"/>
                    </a:cubicBezTo>
                    <a:cubicBezTo>
                      <a:pt x="214" y="536"/>
                      <a:pt x="214" y="536"/>
                      <a:pt x="214" y="536"/>
                    </a:cubicBezTo>
                    <a:cubicBezTo>
                      <a:pt x="210" y="526"/>
                      <a:pt x="210" y="526"/>
                      <a:pt x="210" y="526"/>
                    </a:cubicBezTo>
                    <a:cubicBezTo>
                      <a:pt x="196" y="511"/>
                      <a:pt x="196" y="511"/>
                      <a:pt x="196" y="511"/>
                    </a:cubicBezTo>
                    <a:cubicBezTo>
                      <a:pt x="188" y="511"/>
                      <a:pt x="188" y="511"/>
                      <a:pt x="188" y="511"/>
                    </a:cubicBezTo>
                    <a:cubicBezTo>
                      <a:pt x="182" y="517"/>
                      <a:pt x="182" y="517"/>
                      <a:pt x="182" y="517"/>
                    </a:cubicBezTo>
                    <a:cubicBezTo>
                      <a:pt x="174" y="513"/>
                      <a:pt x="174" y="513"/>
                      <a:pt x="174" y="513"/>
                    </a:cubicBezTo>
                    <a:cubicBezTo>
                      <a:pt x="162" y="512"/>
                      <a:pt x="162" y="512"/>
                      <a:pt x="162" y="512"/>
                    </a:cubicBezTo>
                    <a:cubicBezTo>
                      <a:pt x="152" y="524"/>
                      <a:pt x="152" y="524"/>
                      <a:pt x="152" y="524"/>
                    </a:cubicBezTo>
                    <a:cubicBezTo>
                      <a:pt x="143" y="525"/>
                      <a:pt x="143" y="525"/>
                      <a:pt x="143" y="525"/>
                    </a:cubicBezTo>
                    <a:cubicBezTo>
                      <a:pt x="136" y="514"/>
                      <a:pt x="136" y="514"/>
                      <a:pt x="136" y="514"/>
                    </a:cubicBezTo>
                    <a:cubicBezTo>
                      <a:pt x="136" y="499"/>
                      <a:pt x="136" y="499"/>
                      <a:pt x="136" y="499"/>
                    </a:cubicBezTo>
                    <a:cubicBezTo>
                      <a:pt x="148" y="492"/>
                      <a:pt x="148" y="492"/>
                      <a:pt x="148" y="492"/>
                    </a:cubicBezTo>
                    <a:cubicBezTo>
                      <a:pt x="138" y="478"/>
                      <a:pt x="138" y="478"/>
                      <a:pt x="138" y="478"/>
                    </a:cubicBezTo>
                    <a:cubicBezTo>
                      <a:pt x="138" y="468"/>
                      <a:pt x="138" y="468"/>
                      <a:pt x="138" y="468"/>
                    </a:cubicBezTo>
                    <a:cubicBezTo>
                      <a:pt x="129" y="465"/>
                      <a:pt x="129" y="465"/>
                      <a:pt x="129" y="465"/>
                    </a:cubicBezTo>
                    <a:cubicBezTo>
                      <a:pt x="114" y="456"/>
                      <a:pt x="114" y="456"/>
                      <a:pt x="114" y="456"/>
                    </a:cubicBezTo>
                    <a:cubicBezTo>
                      <a:pt x="105" y="451"/>
                      <a:pt x="105" y="451"/>
                      <a:pt x="105" y="451"/>
                    </a:cubicBezTo>
                    <a:cubicBezTo>
                      <a:pt x="80" y="450"/>
                      <a:pt x="80" y="450"/>
                      <a:pt x="80" y="450"/>
                    </a:cubicBezTo>
                    <a:cubicBezTo>
                      <a:pt x="66" y="466"/>
                      <a:pt x="66" y="466"/>
                      <a:pt x="66" y="466"/>
                    </a:cubicBezTo>
                    <a:cubicBezTo>
                      <a:pt x="56" y="466"/>
                      <a:pt x="56" y="466"/>
                      <a:pt x="56" y="466"/>
                    </a:cubicBezTo>
                    <a:cubicBezTo>
                      <a:pt x="58" y="453"/>
                      <a:pt x="58" y="453"/>
                      <a:pt x="58" y="453"/>
                    </a:cubicBezTo>
                    <a:cubicBezTo>
                      <a:pt x="48" y="443"/>
                      <a:pt x="48" y="443"/>
                      <a:pt x="48" y="443"/>
                    </a:cubicBezTo>
                    <a:cubicBezTo>
                      <a:pt x="45" y="435"/>
                      <a:pt x="45" y="435"/>
                      <a:pt x="45" y="435"/>
                    </a:cubicBezTo>
                    <a:cubicBezTo>
                      <a:pt x="37" y="426"/>
                      <a:pt x="37" y="426"/>
                      <a:pt x="37" y="426"/>
                    </a:cubicBezTo>
                    <a:cubicBezTo>
                      <a:pt x="21" y="418"/>
                      <a:pt x="21" y="418"/>
                      <a:pt x="21" y="418"/>
                    </a:cubicBezTo>
                    <a:cubicBezTo>
                      <a:pt x="17" y="409"/>
                      <a:pt x="17" y="409"/>
                      <a:pt x="17" y="409"/>
                    </a:cubicBezTo>
                    <a:cubicBezTo>
                      <a:pt x="6" y="394"/>
                      <a:pt x="6" y="394"/>
                      <a:pt x="6" y="394"/>
                    </a:cubicBezTo>
                    <a:cubicBezTo>
                      <a:pt x="6" y="386"/>
                      <a:pt x="6" y="386"/>
                      <a:pt x="6" y="386"/>
                    </a:cubicBezTo>
                    <a:cubicBezTo>
                      <a:pt x="0" y="384"/>
                      <a:pt x="0" y="384"/>
                      <a:pt x="0" y="384"/>
                    </a:cubicBezTo>
                    <a:cubicBezTo>
                      <a:pt x="3" y="370"/>
                      <a:pt x="3" y="370"/>
                      <a:pt x="3" y="370"/>
                    </a:cubicBezTo>
                    <a:cubicBezTo>
                      <a:pt x="9" y="364"/>
                      <a:pt x="9" y="364"/>
                      <a:pt x="9" y="364"/>
                    </a:cubicBezTo>
                    <a:cubicBezTo>
                      <a:pt x="0" y="358"/>
                      <a:pt x="0" y="358"/>
                      <a:pt x="0" y="358"/>
                    </a:cubicBezTo>
                    <a:cubicBezTo>
                      <a:pt x="2" y="347"/>
                      <a:pt x="2" y="347"/>
                      <a:pt x="2" y="347"/>
                    </a:cubicBezTo>
                    <a:cubicBezTo>
                      <a:pt x="19" y="340"/>
                      <a:pt x="19" y="340"/>
                      <a:pt x="19" y="340"/>
                    </a:cubicBezTo>
                    <a:cubicBezTo>
                      <a:pt x="19" y="334"/>
                      <a:pt x="19" y="334"/>
                      <a:pt x="19" y="334"/>
                    </a:cubicBezTo>
                    <a:cubicBezTo>
                      <a:pt x="33" y="334"/>
                      <a:pt x="33" y="334"/>
                      <a:pt x="33" y="334"/>
                    </a:cubicBezTo>
                    <a:cubicBezTo>
                      <a:pt x="31" y="319"/>
                      <a:pt x="31" y="319"/>
                      <a:pt x="31" y="319"/>
                    </a:cubicBezTo>
                    <a:cubicBezTo>
                      <a:pt x="21" y="316"/>
                      <a:pt x="21" y="316"/>
                      <a:pt x="21" y="316"/>
                    </a:cubicBezTo>
                    <a:cubicBezTo>
                      <a:pt x="15" y="307"/>
                      <a:pt x="15" y="307"/>
                      <a:pt x="15" y="307"/>
                    </a:cubicBezTo>
                    <a:cubicBezTo>
                      <a:pt x="23" y="300"/>
                      <a:pt x="23" y="300"/>
                      <a:pt x="23" y="300"/>
                    </a:cubicBezTo>
                    <a:cubicBezTo>
                      <a:pt x="31" y="300"/>
                      <a:pt x="31" y="300"/>
                      <a:pt x="31" y="300"/>
                    </a:cubicBezTo>
                    <a:cubicBezTo>
                      <a:pt x="31" y="289"/>
                      <a:pt x="31" y="289"/>
                      <a:pt x="31" y="289"/>
                    </a:cubicBezTo>
                    <a:cubicBezTo>
                      <a:pt x="40" y="283"/>
                      <a:pt x="40" y="283"/>
                      <a:pt x="40" y="283"/>
                    </a:cubicBezTo>
                    <a:cubicBezTo>
                      <a:pt x="40" y="276"/>
                      <a:pt x="40" y="276"/>
                      <a:pt x="40" y="276"/>
                    </a:cubicBezTo>
                    <a:cubicBezTo>
                      <a:pt x="50" y="273"/>
                      <a:pt x="50" y="273"/>
                      <a:pt x="50" y="273"/>
                    </a:cubicBezTo>
                    <a:cubicBezTo>
                      <a:pt x="56" y="281"/>
                      <a:pt x="56" y="281"/>
                      <a:pt x="56" y="281"/>
                    </a:cubicBezTo>
                    <a:cubicBezTo>
                      <a:pt x="65" y="280"/>
                      <a:pt x="65" y="280"/>
                      <a:pt x="65" y="280"/>
                    </a:cubicBezTo>
                    <a:cubicBezTo>
                      <a:pt x="70" y="270"/>
                      <a:pt x="70" y="270"/>
                      <a:pt x="70" y="270"/>
                    </a:cubicBezTo>
                    <a:cubicBezTo>
                      <a:pt x="67" y="262"/>
                      <a:pt x="67" y="262"/>
                      <a:pt x="67" y="262"/>
                    </a:cubicBezTo>
                    <a:cubicBezTo>
                      <a:pt x="76" y="247"/>
                      <a:pt x="76" y="247"/>
                      <a:pt x="76" y="247"/>
                    </a:cubicBezTo>
                    <a:cubicBezTo>
                      <a:pt x="79" y="237"/>
                      <a:pt x="79" y="237"/>
                      <a:pt x="79" y="237"/>
                    </a:cubicBezTo>
                    <a:cubicBezTo>
                      <a:pt x="88" y="236"/>
                      <a:pt x="88" y="236"/>
                      <a:pt x="88" y="236"/>
                    </a:cubicBezTo>
                    <a:cubicBezTo>
                      <a:pt x="88" y="227"/>
                      <a:pt x="88" y="227"/>
                      <a:pt x="88" y="227"/>
                    </a:cubicBezTo>
                    <a:cubicBezTo>
                      <a:pt x="83" y="215"/>
                      <a:pt x="83" y="215"/>
                      <a:pt x="83" y="215"/>
                    </a:cubicBezTo>
                    <a:cubicBezTo>
                      <a:pt x="73" y="209"/>
                      <a:pt x="73" y="209"/>
                      <a:pt x="73" y="209"/>
                    </a:cubicBezTo>
                    <a:cubicBezTo>
                      <a:pt x="62" y="199"/>
                      <a:pt x="62" y="199"/>
                      <a:pt x="62" y="199"/>
                    </a:cubicBezTo>
                    <a:cubicBezTo>
                      <a:pt x="61" y="173"/>
                      <a:pt x="61" y="173"/>
                      <a:pt x="61" y="173"/>
                    </a:cubicBezTo>
                    <a:cubicBezTo>
                      <a:pt x="51" y="168"/>
                      <a:pt x="51" y="168"/>
                      <a:pt x="51" y="168"/>
                    </a:cubicBezTo>
                    <a:cubicBezTo>
                      <a:pt x="44" y="159"/>
                      <a:pt x="44" y="159"/>
                      <a:pt x="44" y="159"/>
                    </a:cubicBezTo>
                    <a:cubicBezTo>
                      <a:pt x="44" y="148"/>
                      <a:pt x="44" y="148"/>
                      <a:pt x="44" y="148"/>
                    </a:cubicBezTo>
                    <a:cubicBezTo>
                      <a:pt x="52" y="146"/>
                      <a:pt x="52" y="146"/>
                      <a:pt x="52" y="146"/>
                    </a:cubicBezTo>
                    <a:cubicBezTo>
                      <a:pt x="48" y="135"/>
                      <a:pt x="48" y="135"/>
                      <a:pt x="48" y="135"/>
                    </a:cubicBezTo>
                    <a:cubicBezTo>
                      <a:pt x="37" y="132"/>
                      <a:pt x="37" y="132"/>
                      <a:pt x="37" y="132"/>
                    </a:cubicBezTo>
                    <a:cubicBezTo>
                      <a:pt x="39" y="122"/>
                      <a:pt x="39" y="122"/>
                      <a:pt x="39" y="122"/>
                    </a:cubicBezTo>
                    <a:cubicBezTo>
                      <a:pt x="51" y="117"/>
                      <a:pt x="51" y="117"/>
                      <a:pt x="51" y="117"/>
                    </a:cubicBezTo>
                    <a:cubicBezTo>
                      <a:pt x="51" y="105"/>
                      <a:pt x="51" y="105"/>
                      <a:pt x="51" y="105"/>
                    </a:cubicBezTo>
                    <a:cubicBezTo>
                      <a:pt x="56" y="100"/>
                      <a:pt x="56" y="100"/>
                      <a:pt x="56" y="100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0" y="86"/>
                      <a:pt x="70" y="86"/>
                      <a:pt x="70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94" y="80"/>
                      <a:pt x="94" y="80"/>
                      <a:pt x="94" y="80"/>
                    </a:cubicBezTo>
                    <a:cubicBezTo>
                      <a:pt x="90" y="66"/>
                      <a:pt x="90" y="66"/>
                      <a:pt x="90" y="66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9" y="42"/>
                      <a:pt x="109" y="42"/>
                      <a:pt x="109" y="42"/>
                    </a:cubicBezTo>
                    <a:cubicBezTo>
                      <a:pt x="118" y="54"/>
                      <a:pt x="118" y="54"/>
                      <a:pt x="118" y="54"/>
                    </a:cubicBezTo>
                    <a:cubicBezTo>
                      <a:pt x="129" y="54"/>
                      <a:pt x="129" y="54"/>
                      <a:pt x="129" y="54"/>
                    </a:cubicBezTo>
                    <a:cubicBezTo>
                      <a:pt x="142" y="49"/>
                      <a:pt x="142" y="49"/>
                      <a:pt x="142" y="49"/>
                    </a:cubicBezTo>
                    <a:cubicBezTo>
                      <a:pt x="146" y="40"/>
                      <a:pt x="146" y="40"/>
                      <a:pt x="146" y="40"/>
                    </a:cubicBezTo>
                    <a:cubicBezTo>
                      <a:pt x="160" y="43"/>
                      <a:pt x="160" y="43"/>
                      <a:pt x="160" y="43"/>
                    </a:cubicBezTo>
                    <a:cubicBezTo>
                      <a:pt x="176" y="42"/>
                      <a:pt x="176" y="42"/>
                      <a:pt x="176" y="42"/>
                    </a:cubicBezTo>
                    <a:cubicBezTo>
                      <a:pt x="190" y="22"/>
                      <a:pt x="190" y="22"/>
                      <a:pt x="190" y="22"/>
                    </a:cubicBezTo>
                    <a:cubicBezTo>
                      <a:pt x="211" y="25"/>
                      <a:pt x="211" y="25"/>
                      <a:pt x="211" y="25"/>
                    </a:cubicBezTo>
                    <a:cubicBezTo>
                      <a:pt x="233" y="0"/>
                      <a:pt x="233" y="0"/>
                      <a:pt x="233" y="0"/>
                    </a:cubicBezTo>
                    <a:cubicBezTo>
                      <a:pt x="250" y="1"/>
                      <a:pt x="250" y="1"/>
                      <a:pt x="250" y="1"/>
                    </a:cubicBezTo>
                    <a:cubicBezTo>
                      <a:pt x="251" y="8"/>
                      <a:pt x="251" y="8"/>
                      <a:pt x="251" y="8"/>
                    </a:cubicBezTo>
                    <a:cubicBezTo>
                      <a:pt x="255" y="13"/>
                      <a:pt x="255" y="13"/>
                      <a:pt x="255" y="13"/>
                    </a:cubicBezTo>
                    <a:cubicBezTo>
                      <a:pt x="252" y="22"/>
                      <a:pt x="252" y="22"/>
                      <a:pt x="252" y="22"/>
                    </a:cubicBezTo>
                    <a:cubicBezTo>
                      <a:pt x="268" y="29"/>
                      <a:pt x="268" y="29"/>
                      <a:pt x="268" y="29"/>
                    </a:cubicBezTo>
                    <a:cubicBezTo>
                      <a:pt x="270" y="39"/>
                      <a:pt x="270" y="39"/>
                      <a:pt x="270" y="39"/>
                    </a:cubicBezTo>
                    <a:cubicBezTo>
                      <a:pt x="286" y="36"/>
                      <a:pt x="286" y="36"/>
                      <a:pt x="286" y="36"/>
                    </a:cubicBezTo>
                    <a:cubicBezTo>
                      <a:pt x="291" y="48"/>
                      <a:pt x="291" y="48"/>
                      <a:pt x="291" y="48"/>
                    </a:cubicBezTo>
                    <a:cubicBezTo>
                      <a:pt x="302" y="52"/>
                      <a:pt x="302" y="52"/>
                      <a:pt x="302" y="52"/>
                    </a:cubicBezTo>
                    <a:cubicBezTo>
                      <a:pt x="302" y="61"/>
                      <a:pt x="302" y="61"/>
                      <a:pt x="302" y="61"/>
                    </a:cubicBezTo>
                    <a:cubicBezTo>
                      <a:pt x="310" y="70"/>
                      <a:pt x="310" y="70"/>
                      <a:pt x="310" y="70"/>
                    </a:cubicBezTo>
                    <a:cubicBezTo>
                      <a:pt x="320" y="67"/>
                      <a:pt x="320" y="67"/>
                      <a:pt x="320" y="67"/>
                    </a:cubicBezTo>
                    <a:cubicBezTo>
                      <a:pt x="332" y="67"/>
                      <a:pt x="332" y="67"/>
                      <a:pt x="332" y="67"/>
                    </a:cubicBezTo>
                    <a:cubicBezTo>
                      <a:pt x="334" y="75"/>
                      <a:pt x="334" y="75"/>
                      <a:pt x="334" y="75"/>
                    </a:cubicBezTo>
                    <a:cubicBezTo>
                      <a:pt x="341" y="75"/>
                      <a:pt x="341" y="75"/>
                      <a:pt x="341" y="75"/>
                    </a:cubicBezTo>
                    <a:cubicBezTo>
                      <a:pt x="347" y="81"/>
                      <a:pt x="347" y="81"/>
                      <a:pt x="347" y="81"/>
                    </a:cubicBezTo>
                    <a:cubicBezTo>
                      <a:pt x="343" y="96"/>
                      <a:pt x="343" y="96"/>
                      <a:pt x="343" y="96"/>
                    </a:cubicBezTo>
                    <a:cubicBezTo>
                      <a:pt x="349" y="96"/>
                      <a:pt x="349" y="96"/>
                      <a:pt x="349" y="96"/>
                    </a:cubicBezTo>
                    <a:cubicBezTo>
                      <a:pt x="353" y="89"/>
                      <a:pt x="353" y="89"/>
                      <a:pt x="353" y="89"/>
                    </a:cubicBezTo>
                    <a:cubicBezTo>
                      <a:pt x="358" y="93"/>
                      <a:pt x="358" y="93"/>
                      <a:pt x="358" y="93"/>
                    </a:cubicBezTo>
                    <a:cubicBezTo>
                      <a:pt x="358" y="102"/>
                      <a:pt x="358" y="102"/>
                      <a:pt x="358" y="102"/>
                    </a:cubicBezTo>
                    <a:cubicBezTo>
                      <a:pt x="371" y="104"/>
                      <a:pt x="371" y="104"/>
                      <a:pt x="371" y="104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Freeform 59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667FC31-5987-4B5A-9CE6-A5797DD42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595" y="5316538"/>
                <a:ext cx="803275" cy="879475"/>
              </a:xfrm>
              <a:custGeom>
                <a:avLst/>
                <a:gdLst>
                  <a:gd name="T0" fmla="*/ 4 w 348"/>
                  <a:gd name="T1" fmla="*/ 19 h 381"/>
                  <a:gd name="T2" fmla="*/ 0 w 348"/>
                  <a:gd name="T3" fmla="*/ 0 h 381"/>
                  <a:gd name="T4" fmla="*/ 23 w 348"/>
                  <a:gd name="T5" fmla="*/ 8 h 381"/>
                  <a:gd name="T6" fmla="*/ 35 w 348"/>
                  <a:gd name="T7" fmla="*/ 25 h 381"/>
                  <a:gd name="T8" fmla="*/ 53 w 348"/>
                  <a:gd name="T9" fmla="*/ 37 h 381"/>
                  <a:gd name="T10" fmla="*/ 77 w 348"/>
                  <a:gd name="T11" fmla="*/ 48 h 381"/>
                  <a:gd name="T12" fmla="*/ 90 w 348"/>
                  <a:gd name="T13" fmla="*/ 73 h 381"/>
                  <a:gd name="T14" fmla="*/ 116 w 348"/>
                  <a:gd name="T15" fmla="*/ 100 h 381"/>
                  <a:gd name="T16" fmla="*/ 142 w 348"/>
                  <a:gd name="T17" fmla="*/ 108 h 381"/>
                  <a:gd name="T18" fmla="*/ 176 w 348"/>
                  <a:gd name="T19" fmla="*/ 132 h 381"/>
                  <a:gd name="T20" fmla="*/ 206 w 348"/>
                  <a:gd name="T21" fmla="*/ 152 h 381"/>
                  <a:gd name="T22" fmla="*/ 229 w 348"/>
                  <a:gd name="T23" fmla="*/ 168 h 381"/>
                  <a:gd name="T24" fmla="*/ 243 w 348"/>
                  <a:gd name="T25" fmla="*/ 182 h 381"/>
                  <a:gd name="T26" fmla="*/ 226 w 348"/>
                  <a:gd name="T27" fmla="*/ 191 h 381"/>
                  <a:gd name="T28" fmla="*/ 220 w 348"/>
                  <a:gd name="T29" fmla="*/ 203 h 381"/>
                  <a:gd name="T30" fmla="*/ 218 w 348"/>
                  <a:gd name="T31" fmla="*/ 218 h 381"/>
                  <a:gd name="T32" fmla="*/ 235 w 348"/>
                  <a:gd name="T33" fmla="*/ 246 h 381"/>
                  <a:gd name="T34" fmla="*/ 243 w 348"/>
                  <a:gd name="T35" fmla="*/ 271 h 381"/>
                  <a:gd name="T36" fmla="*/ 264 w 348"/>
                  <a:gd name="T37" fmla="*/ 289 h 381"/>
                  <a:gd name="T38" fmla="*/ 288 w 348"/>
                  <a:gd name="T39" fmla="*/ 297 h 381"/>
                  <a:gd name="T40" fmla="*/ 303 w 348"/>
                  <a:gd name="T41" fmla="*/ 308 h 381"/>
                  <a:gd name="T42" fmla="*/ 323 w 348"/>
                  <a:gd name="T43" fmla="*/ 301 h 381"/>
                  <a:gd name="T44" fmla="*/ 345 w 348"/>
                  <a:gd name="T45" fmla="*/ 319 h 381"/>
                  <a:gd name="T46" fmla="*/ 327 w 348"/>
                  <a:gd name="T47" fmla="*/ 319 h 381"/>
                  <a:gd name="T48" fmla="*/ 305 w 348"/>
                  <a:gd name="T49" fmla="*/ 325 h 381"/>
                  <a:gd name="T50" fmla="*/ 304 w 348"/>
                  <a:gd name="T51" fmla="*/ 349 h 381"/>
                  <a:gd name="T52" fmla="*/ 320 w 348"/>
                  <a:gd name="T53" fmla="*/ 373 h 381"/>
                  <a:gd name="T54" fmla="*/ 303 w 348"/>
                  <a:gd name="T55" fmla="*/ 371 h 381"/>
                  <a:gd name="T56" fmla="*/ 276 w 348"/>
                  <a:gd name="T57" fmla="*/ 345 h 381"/>
                  <a:gd name="T58" fmla="*/ 264 w 348"/>
                  <a:gd name="T59" fmla="*/ 323 h 381"/>
                  <a:gd name="T60" fmla="*/ 246 w 348"/>
                  <a:gd name="T61" fmla="*/ 302 h 381"/>
                  <a:gd name="T62" fmla="*/ 225 w 348"/>
                  <a:gd name="T63" fmla="*/ 273 h 381"/>
                  <a:gd name="T64" fmla="*/ 202 w 348"/>
                  <a:gd name="T65" fmla="*/ 263 h 381"/>
                  <a:gd name="T66" fmla="*/ 170 w 348"/>
                  <a:gd name="T67" fmla="*/ 213 h 381"/>
                  <a:gd name="T68" fmla="*/ 139 w 348"/>
                  <a:gd name="T69" fmla="*/ 181 h 381"/>
                  <a:gd name="T70" fmla="*/ 118 w 348"/>
                  <a:gd name="T71" fmla="*/ 150 h 381"/>
                  <a:gd name="T72" fmla="*/ 79 w 348"/>
                  <a:gd name="T73" fmla="*/ 133 h 381"/>
                  <a:gd name="T74" fmla="*/ 54 w 348"/>
                  <a:gd name="T75" fmla="*/ 113 h 381"/>
                  <a:gd name="T76" fmla="*/ 39 w 348"/>
                  <a:gd name="T77" fmla="*/ 89 h 381"/>
                  <a:gd name="T78" fmla="*/ 15 w 348"/>
                  <a:gd name="T79" fmla="*/ 69 h 381"/>
                  <a:gd name="T80" fmla="*/ 19 w 348"/>
                  <a:gd name="T81" fmla="*/ 49 h 381"/>
                  <a:gd name="T82" fmla="*/ 35 w 348"/>
                  <a:gd name="T83" fmla="*/ 41 h 381"/>
                  <a:gd name="T84" fmla="*/ 27 w 348"/>
                  <a:gd name="T85" fmla="*/ 29 h 381"/>
                  <a:gd name="T86" fmla="*/ 8 w 348"/>
                  <a:gd name="T87" fmla="*/ 18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8" h="381">
                    <a:moveTo>
                      <a:pt x="8" y="18"/>
                    </a:moveTo>
                    <a:cubicBezTo>
                      <a:pt x="4" y="19"/>
                      <a:pt x="4" y="19"/>
                      <a:pt x="4" y="1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77" y="48"/>
                      <a:pt x="77" y="48"/>
                      <a:pt x="77" y="48"/>
                    </a:cubicBezTo>
                    <a:cubicBezTo>
                      <a:pt x="84" y="58"/>
                      <a:pt x="84" y="58"/>
                      <a:pt x="84" y="58"/>
                    </a:cubicBezTo>
                    <a:cubicBezTo>
                      <a:pt x="90" y="73"/>
                      <a:pt x="90" y="73"/>
                      <a:pt x="90" y="73"/>
                    </a:cubicBezTo>
                    <a:cubicBezTo>
                      <a:pt x="99" y="82"/>
                      <a:pt x="99" y="82"/>
                      <a:pt x="99" y="82"/>
                    </a:cubicBezTo>
                    <a:cubicBezTo>
                      <a:pt x="116" y="100"/>
                      <a:pt x="116" y="100"/>
                      <a:pt x="116" y="100"/>
                    </a:cubicBezTo>
                    <a:cubicBezTo>
                      <a:pt x="127" y="103"/>
                      <a:pt x="127" y="103"/>
                      <a:pt x="127" y="103"/>
                    </a:cubicBezTo>
                    <a:cubicBezTo>
                      <a:pt x="142" y="108"/>
                      <a:pt x="142" y="108"/>
                      <a:pt x="142" y="108"/>
                    </a:cubicBezTo>
                    <a:cubicBezTo>
                      <a:pt x="156" y="121"/>
                      <a:pt x="156" y="121"/>
                      <a:pt x="156" y="121"/>
                    </a:cubicBezTo>
                    <a:cubicBezTo>
                      <a:pt x="176" y="132"/>
                      <a:pt x="176" y="132"/>
                      <a:pt x="176" y="132"/>
                    </a:cubicBezTo>
                    <a:cubicBezTo>
                      <a:pt x="189" y="143"/>
                      <a:pt x="189" y="143"/>
                      <a:pt x="189" y="143"/>
                    </a:cubicBezTo>
                    <a:cubicBezTo>
                      <a:pt x="206" y="152"/>
                      <a:pt x="206" y="152"/>
                      <a:pt x="206" y="152"/>
                    </a:cubicBezTo>
                    <a:cubicBezTo>
                      <a:pt x="220" y="160"/>
                      <a:pt x="220" y="160"/>
                      <a:pt x="220" y="160"/>
                    </a:cubicBezTo>
                    <a:cubicBezTo>
                      <a:pt x="229" y="168"/>
                      <a:pt x="229" y="168"/>
                      <a:pt x="229" y="168"/>
                    </a:cubicBezTo>
                    <a:cubicBezTo>
                      <a:pt x="245" y="174"/>
                      <a:pt x="245" y="174"/>
                      <a:pt x="245" y="174"/>
                    </a:cubicBezTo>
                    <a:cubicBezTo>
                      <a:pt x="243" y="182"/>
                      <a:pt x="243" y="182"/>
                      <a:pt x="243" y="182"/>
                    </a:cubicBezTo>
                    <a:cubicBezTo>
                      <a:pt x="237" y="187"/>
                      <a:pt x="237" y="187"/>
                      <a:pt x="237" y="187"/>
                    </a:cubicBezTo>
                    <a:cubicBezTo>
                      <a:pt x="226" y="191"/>
                      <a:pt x="226" y="191"/>
                      <a:pt x="226" y="191"/>
                    </a:cubicBezTo>
                    <a:cubicBezTo>
                      <a:pt x="218" y="191"/>
                      <a:pt x="218" y="191"/>
                      <a:pt x="218" y="191"/>
                    </a:cubicBezTo>
                    <a:cubicBezTo>
                      <a:pt x="220" y="203"/>
                      <a:pt x="220" y="203"/>
                      <a:pt x="220" y="203"/>
                    </a:cubicBezTo>
                    <a:cubicBezTo>
                      <a:pt x="218" y="212"/>
                      <a:pt x="218" y="212"/>
                      <a:pt x="218" y="212"/>
                    </a:cubicBezTo>
                    <a:cubicBezTo>
                      <a:pt x="218" y="218"/>
                      <a:pt x="218" y="218"/>
                      <a:pt x="218" y="218"/>
                    </a:cubicBezTo>
                    <a:cubicBezTo>
                      <a:pt x="227" y="233"/>
                      <a:pt x="227" y="233"/>
                      <a:pt x="227" y="233"/>
                    </a:cubicBezTo>
                    <a:cubicBezTo>
                      <a:pt x="227" y="233"/>
                      <a:pt x="237" y="244"/>
                      <a:pt x="235" y="246"/>
                    </a:cubicBezTo>
                    <a:cubicBezTo>
                      <a:pt x="233" y="247"/>
                      <a:pt x="236" y="263"/>
                      <a:pt x="236" y="263"/>
                    </a:cubicBezTo>
                    <a:cubicBezTo>
                      <a:pt x="243" y="271"/>
                      <a:pt x="243" y="271"/>
                      <a:pt x="243" y="271"/>
                    </a:cubicBezTo>
                    <a:cubicBezTo>
                      <a:pt x="255" y="282"/>
                      <a:pt x="255" y="282"/>
                      <a:pt x="255" y="282"/>
                    </a:cubicBezTo>
                    <a:cubicBezTo>
                      <a:pt x="264" y="289"/>
                      <a:pt x="264" y="289"/>
                      <a:pt x="264" y="289"/>
                    </a:cubicBezTo>
                    <a:cubicBezTo>
                      <a:pt x="279" y="289"/>
                      <a:pt x="279" y="289"/>
                      <a:pt x="279" y="289"/>
                    </a:cubicBezTo>
                    <a:cubicBezTo>
                      <a:pt x="288" y="297"/>
                      <a:pt x="288" y="297"/>
                      <a:pt x="288" y="297"/>
                    </a:cubicBezTo>
                    <a:cubicBezTo>
                      <a:pt x="298" y="297"/>
                      <a:pt x="298" y="297"/>
                      <a:pt x="298" y="297"/>
                    </a:cubicBezTo>
                    <a:cubicBezTo>
                      <a:pt x="303" y="308"/>
                      <a:pt x="303" y="308"/>
                      <a:pt x="303" y="308"/>
                    </a:cubicBezTo>
                    <a:cubicBezTo>
                      <a:pt x="316" y="309"/>
                      <a:pt x="316" y="309"/>
                      <a:pt x="316" y="309"/>
                    </a:cubicBezTo>
                    <a:cubicBezTo>
                      <a:pt x="323" y="301"/>
                      <a:pt x="323" y="301"/>
                      <a:pt x="323" y="301"/>
                    </a:cubicBezTo>
                    <a:cubicBezTo>
                      <a:pt x="337" y="309"/>
                      <a:pt x="337" y="309"/>
                      <a:pt x="337" y="309"/>
                    </a:cubicBezTo>
                    <a:cubicBezTo>
                      <a:pt x="345" y="319"/>
                      <a:pt x="345" y="319"/>
                      <a:pt x="345" y="319"/>
                    </a:cubicBezTo>
                    <a:cubicBezTo>
                      <a:pt x="345" y="319"/>
                      <a:pt x="348" y="326"/>
                      <a:pt x="345" y="326"/>
                    </a:cubicBezTo>
                    <a:cubicBezTo>
                      <a:pt x="342" y="326"/>
                      <a:pt x="327" y="319"/>
                      <a:pt x="327" y="319"/>
                    </a:cubicBez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05" y="325"/>
                      <a:pt x="305" y="325"/>
                      <a:pt x="305" y="325"/>
                    </a:cubicBezTo>
                    <a:cubicBezTo>
                      <a:pt x="301" y="337"/>
                      <a:pt x="301" y="337"/>
                      <a:pt x="301" y="337"/>
                    </a:cubicBezTo>
                    <a:cubicBezTo>
                      <a:pt x="304" y="349"/>
                      <a:pt x="304" y="349"/>
                      <a:pt x="304" y="349"/>
                    </a:cubicBezTo>
                    <a:cubicBezTo>
                      <a:pt x="313" y="358"/>
                      <a:pt x="313" y="358"/>
                      <a:pt x="313" y="358"/>
                    </a:cubicBezTo>
                    <a:cubicBezTo>
                      <a:pt x="320" y="373"/>
                      <a:pt x="320" y="373"/>
                      <a:pt x="320" y="373"/>
                    </a:cubicBezTo>
                    <a:cubicBezTo>
                      <a:pt x="311" y="381"/>
                      <a:pt x="311" y="381"/>
                      <a:pt x="311" y="381"/>
                    </a:cubicBezTo>
                    <a:cubicBezTo>
                      <a:pt x="303" y="371"/>
                      <a:pt x="303" y="371"/>
                      <a:pt x="303" y="371"/>
                    </a:cubicBezTo>
                    <a:cubicBezTo>
                      <a:pt x="293" y="362"/>
                      <a:pt x="293" y="362"/>
                      <a:pt x="293" y="362"/>
                    </a:cubicBezTo>
                    <a:cubicBezTo>
                      <a:pt x="276" y="345"/>
                      <a:pt x="276" y="345"/>
                      <a:pt x="276" y="345"/>
                    </a:cubicBezTo>
                    <a:cubicBezTo>
                      <a:pt x="276" y="334"/>
                      <a:pt x="276" y="334"/>
                      <a:pt x="276" y="334"/>
                    </a:cubicBezTo>
                    <a:cubicBezTo>
                      <a:pt x="264" y="323"/>
                      <a:pt x="264" y="323"/>
                      <a:pt x="264" y="323"/>
                    </a:cubicBezTo>
                    <a:cubicBezTo>
                      <a:pt x="253" y="312"/>
                      <a:pt x="253" y="312"/>
                      <a:pt x="253" y="312"/>
                    </a:cubicBezTo>
                    <a:cubicBezTo>
                      <a:pt x="246" y="302"/>
                      <a:pt x="246" y="302"/>
                      <a:pt x="246" y="302"/>
                    </a:cubicBezTo>
                    <a:cubicBezTo>
                      <a:pt x="237" y="284"/>
                      <a:pt x="237" y="284"/>
                      <a:pt x="237" y="284"/>
                    </a:cubicBezTo>
                    <a:cubicBezTo>
                      <a:pt x="225" y="273"/>
                      <a:pt x="225" y="273"/>
                      <a:pt x="225" y="273"/>
                    </a:cubicBezTo>
                    <a:cubicBezTo>
                      <a:pt x="213" y="266"/>
                      <a:pt x="213" y="266"/>
                      <a:pt x="213" y="266"/>
                    </a:cubicBezTo>
                    <a:cubicBezTo>
                      <a:pt x="202" y="263"/>
                      <a:pt x="202" y="263"/>
                      <a:pt x="202" y="263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170" y="213"/>
                      <a:pt x="170" y="213"/>
                      <a:pt x="170" y="213"/>
                    </a:cubicBezTo>
                    <a:cubicBezTo>
                      <a:pt x="153" y="195"/>
                      <a:pt x="153" y="195"/>
                      <a:pt x="153" y="195"/>
                    </a:cubicBezTo>
                    <a:cubicBezTo>
                      <a:pt x="139" y="181"/>
                      <a:pt x="139" y="181"/>
                      <a:pt x="139" y="181"/>
                    </a:cubicBezTo>
                    <a:cubicBezTo>
                      <a:pt x="126" y="164"/>
                      <a:pt x="126" y="164"/>
                      <a:pt x="126" y="164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96" y="141"/>
                      <a:pt x="96" y="141"/>
                      <a:pt x="96" y="141"/>
                    </a:cubicBezTo>
                    <a:cubicBezTo>
                      <a:pt x="79" y="133"/>
                      <a:pt x="79" y="133"/>
                      <a:pt x="79" y="133"/>
                    </a:cubicBezTo>
                    <a:cubicBezTo>
                      <a:pt x="68" y="132"/>
                      <a:pt x="68" y="132"/>
                      <a:pt x="68" y="132"/>
                    </a:cubicBezTo>
                    <a:cubicBezTo>
                      <a:pt x="54" y="113"/>
                      <a:pt x="54" y="113"/>
                      <a:pt x="54" y="113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39" y="89"/>
                      <a:pt x="39" y="89"/>
                      <a:pt x="39" y="89"/>
                    </a:cubicBezTo>
                    <a:cubicBezTo>
                      <a:pt x="31" y="74"/>
                      <a:pt x="31" y="74"/>
                      <a:pt x="31" y="74"/>
                    </a:cubicBezTo>
                    <a:cubicBezTo>
                      <a:pt x="15" y="69"/>
                      <a:pt x="15" y="69"/>
                      <a:pt x="15" y="69"/>
                    </a:cubicBezTo>
                    <a:cubicBezTo>
                      <a:pt x="19" y="58"/>
                      <a:pt x="19" y="58"/>
                      <a:pt x="19" y="58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5" y="41"/>
                      <a:pt x="35" y="41"/>
                      <a:pt x="35" y="41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8" y="18"/>
                      <a:pt x="8" y="18"/>
                      <a:pt x="8" y="18"/>
                    </a:cubicBezTo>
                    <a:close/>
                  </a:path>
                </a:pathLst>
              </a:custGeom>
              <a:solidFill>
                <a:srgbClr val="ED7D31">
                  <a:lumMod val="5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19" name="Группа 1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06054CF-E548-426F-8399-29F3E55623FA}"/>
                  </a:ext>
                </a:extLst>
              </p:cNvPr>
              <p:cNvGrpSpPr/>
              <p:nvPr/>
            </p:nvGrpSpPr>
            <p:grpSpPr>
              <a:xfrm>
                <a:off x="10418983" y="4808538"/>
                <a:ext cx="206375" cy="1301750"/>
                <a:chOff x="10418983" y="4808538"/>
                <a:chExt cx="206375" cy="1301750"/>
              </a:xfrm>
              <a:grpFill/>
            </p:grpSpPr>
            <p:sp>
              <p:nvSpPr>
                <p:cNvPr id="38" name="Freeform 6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12BAB6CD-73A8-4318-9E5E-4B98FBEFAF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5183" y="6048375"/>
                  <a:ext cx="25400" cy="61913"/>
                </a:xfrm>
                <a:custGeom>
                  <a:avLst/>
                  <a:gdLst>
                    <a:gd name="T0" fmla="*/ 5 w 16"/>
                    <a:gd name="T1" fmla="*/ 37 h 39"/>
                    <a:gd name="T2" fmla="*/ 12 w 16"/>
                    <a:gd name="T3" fmla="*/ 39 h 39"/>
                    <a:gd name="T4" fmla="*/ 12 w 16"/>
                    <a:gd name="T5" fmla="*/ 26 h 39"/>
                    <a:gd name="T6" fmla="*/ 16 w 16"/>
                    <a:gd name="T7" fmla="*/ 15 h 39"/>
                    <a:gd name="T8" fmla="*/ 16 w 16"/>
                    <a:gd name="T9" fmla="*/ 0 h 39"/>
                    <a:gd name="T10" fmla="*/ 0 w 16"/>
                    <a:gd name="T11" fmla="*/ 3 h 39"/>
                    <a:gd name="T12" fmla="*/ 0 w 16"/>
                    <a:gd name="T13" fmla="*/ 3 h 39"/>
                    <a:gd name="T14" fmla="*/ 3 w 16"/>
                    <a:gd name="T15" fmla="*/ 21 h 39"/>
                    <a:gd name="T16" fmla="*/ 5 w 16"/>
                    <a:gd name="T17" fmla="*/ 3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6" h="39">
                      <a:moveTo>
                        <a:pt x="5" y="37"/>
                      </a:moveTo>
                      <a:lnTo>
                        <a:pt x="12" y="39"/>
                      </a:lnTo>
                      <a:lnTo>
                        <a:pt x="12" y="26"/>
                      </a:lnTo>
                      <a:lnTo>
                        <a:pt x="16" y="15"/>
                      </a:lnTo>
                      <a:lnTo>
                        <a:pt x="16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3" y="21"/>
                      </a:lnTo>
                      <a:lnTo>
                        <a:pt x="5" y="37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9" name="Freeform 6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F3CB65F-4DBC-4001-8148-F6A1A8EDD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5670" y="6069013"/>
                  <a:ext cx="19050" cy="20638"/>
                </a:xfrm>
                <a:custGeom>
                  <a:avLst/>
                  <a:gdLst>
                    <a:gd name="T0" fmla="*/ 0 w 12"/>
                    <a:gd name="T1" fmla="*/ 8 h 13"/>
                    <a:gd name="T2" fmla="*/ 12 w 12"/>
                    <a:gd name="T3" fmla="*/ 13 h 13"/>
                    <a:gd name="T4" fmla="*/ 12 w 12"/>
                    <a:gd name="T5" fmla="*/ 0 h 13"/>
                    <a:gd name="T6" fmla="*/ 0 w 12"/>
                    <a:gd name="T7" fmla="*/ 0 h 13"/>
                    <a:gd name="T8" fmla="*/ 0 w 12"/>
                    <a:gd name="T9" fmla="*/ 0 h 13"/>
                    <a:gd name="T10" fmla="*/ 0 w 12"/>
                    <a:gd name="T11" fmla="*/ 8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3">
                      <a:moveTo>
                        <a:pt x="0" y="8"/>
                      </a:moveTo>
                      <a:lnTo>
                        <a:pt x="12" y="13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0" name="Freeform 62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9C4A0D5-CDDB-4236-979F-249D521DC9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28520" y="5853113"/>
                  <a:ext cx="31750" cy="114300"/>
                </a:xfrm>
                <a:custGeom>
                  <a:avLst/>
                  <a:gdLst>
                    <a:gd name="T0" fmla="*/ 20 w 20"/>
                    <a:gd name="T1" fmla="*/ 23 h 72"/>
                    <a:gd name="T2" fmla="*/ 18 w 20"/>
                    <a:gd name="T3" fmla="*/ 4 h 72"/>
                    <a:gd name="T4" fmla="*/ 4 w 20"/>
                    <a:gd name="T5" fmla="*/ 0 h 72"/>
                    <a:gd name="T6" fmla="*/ 0 w 20"/>
                    <a:gd name="T7" fmla="*/ 21 h 72"/>
                    <a:gd name="T8" fmla="*/ 5 w 20"/>
                    <a:gd name="T9" fmla="*/ 26 h 72"/>
                    <a:gd name="T10" fmla="*/ 1 w 20"/>
                    <a:gd name="T11" fmla="*/ 43 h 72"/>
                    <a:gd name="T12" fmla="*/ 2 w 20"/>
                    <a:gd name="T13" fmla="*/ 68 h 72"/>
                    <a:gd name="T14" fmla="*/ 2 w 20"/>
                    <a:gd name="T15" fmla="*/ 68 h 72"/>
                    <a:gd name="T16" fmla="*/ 13 w 20"/>
                    <a:gd name="T17" fmla="*/ 72 h 72"/>
                    <a:gd name="T18" fmla="*/ 16 w 20"/>
                    <a:gd name="T19" fmla="*/ 59 h 72"/>
                    <a:gd name="T20" fmla="*/ 11 w 20"/>
                    <a:gd name="T21" fmla="*/ 32 h 72"/>
                    <a:gd name="T22" fmla="*/ 20 w 20"/>
                    <a:gd name="T23" fmla="*/ 2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0" h="72">
                      <a:moveTo>
                        <a:pt x="20" y="23"/>
                      </a:moveTo>
                      <a:lnTo>
                        <a:pt x="18" y="4"/>
                      </a:lnTo>
                      <a:lnTo>
                        <a:pt x="4" y="0"/>
                      </a:lnTo>
                      <a:lnTo>
                        <a:pt x="0" y="21"/>
                      </a:lnTo>
                      <a:lnTo>
                        <a:pt x="5" y="26"/>
                      </a:lnTo>
                      <a:lnTo>
                        <a:pt x="1" y="43"/>
                      </a:lnTo>
                      <a:lnTo>
                        <a:pt x="2" y="68"/>
                      </a:lnTo>
                      <a:lnTo>
                        <a:pt x="2" y="68"/>
                      </a:lnTo>
                      <a:lnTo>
                        <a:pt x="13" y="72"/>
                      </a:lnTo>
                      <a:lnTo>
                        <a:pt x="16" y="59"/>
                      </a:lnTo>
                      <a:lnTo>
                        <a:pt x="11" y="32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1" name="Freeform 6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9FFCEF36-8E47-4E36-B773-E1D606B3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65033" y="5784850"/>
                  <a:ext cx="15875" cy="30163"/>
                </a:xfrm>
                <a:custGeom>
                  <a:avLst/>
                  <a:gdLst>
                    <a:gd name="T0" fmla="*/ 0 w 10"/>
                    <a:gd name="T1" fmla="*/ 5 h 19"/>
                    <a:gd name="T2" fmla="*/ 4 w 10"/>
                    <a:gd name="T3" fmla="*/ 19 h 19"/>
                    <a:gd name="T4" fmla="*/ 10 w 10"/>
                    <a:gd name="T5" fmla="*/ 9 h 19"/>
                    <a:gd name="T6" fmla="*/ 4 w 10"/>
                    <a:gd name="T7" fmla="*/ 0 h 19"/>
                    <a:gd name="T8" fmla="*/ 4 w 10"/>
                    <a:gd name="T9" fmla="*/ 0 h 19"/>
                    <a:gd name="T10" fmla="*/ 0 w 10"/>
                    <a:gd name="T11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" h="19">
                      <a:moveTo>
                        <a:pt x="0" y="5"/>
                      </a:moveTo>
                      <a:lnTo>
                        <a:pt x="4" y="19"/>
                      </a:lnTo>
                      <a:lnTo>
                        <a:pt x="10" y="9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ED7D31">
                    <a:lumMod val="60000"/>
                    <a:lumOff val="4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2" name="Freeform 6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9715E5B-719A-4D01-AC02-AF9182EDFC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85670" y="5607050"/>
                  <a:ext cx="30163" cy="100013"/>
                </a:xfrm>
                <a:custGeom>
                  <a:avLst/>
                  <a:gdLst>
                    <a:gd name="T0" fmla="*/ 14 w 19"/>
                    <a:gd name="T1" fmla="*/ 31 h 63"/>
                    <a:gd name="T2" fmla="*/ 19 w 19"/>
                    <a:gd name="T3" fmla="*/ 50 h 63"/>
                    <a:gd name="T4" fmla="*/ 13 w 19"/>
                    <a:gd name="T5" fmla="*/ 63 h 63"/>
                    <a:gd name="T6" fmla="*/ 1 w 19"/>
                    <a:gd name="T7" fmla="*/ 61 h 63"/>
                    <a:gd name="T8" fmla="*/ 1 w 19"/>
                    <a:gd name="T9" fmla="*/ 61 h 63"/>
                    <a:gd name="T10" fmla="*/ 6 w 19"/>
                    <a:gd name="T11" fmla="*/ 40 h 63"/>
                    <a:gd name="T12" fmla="*/ 0 w 19"/>
                    <a:gd name="T13" fmla="*/ 25 h 63"/>
                    <a:gd name="T14" fmla="*/ 3 w 19"/>
                    <a:gd name="T15" fmla="*/ 12 h 63"/>
                    <a:gd name="T16" fmla="*/ 14 w 19"/>
                    <a:gd name="T17" fmla="*/ 0 h 63"/>
                    <a:gd name="T18" fmla="*/ 17 w 19"/>
                    <a:gd name="T19" fmla="*/ 16 h 63"/>
                    <a:gd name="T20" fmla="*/ 14 w 19"/>
                    <a:gd name="T21" fmla="*/ 3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63">
                      <a:moveTo>
                        <a:pt x="14" y="31"/>
                      </a:moveTo>
                      <a:lnTo>
                        <a:pt x="19" y="50"/>
                      </a:lnTo>
                      <a:lnTo>
                        <a:pt x="13" y="63"/>
                      </a:lnTo>
                      <a:lnTo>
                        <a:pt x="1" y="61"/>
                      </a:lnTo>
                      <a:lnTo>
                        <a:pt x="1" y="61"/>
                      </a:lnTo>
                      <a:lnTo>
                        <a:pt x="6" y="40"/>
                      </a:lnTo>
                      <a:lnTo>
                        <a:pt x="0" y="25"/>
                      </a:lnTo>
                      <a:lnTo>
                        <a:pt x="3" y="12"/>
                      </a:lnTo>
                      <a:lnTo>
                        <a:pt x="14" y="0"/>
                      </a:lnTo>
                      <a:lnTo>
                        <a:pt x="17" y="16"/>
                      </a:lnTo>
                      <a:lnTo>
                        <a:pt x="14" y="31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3" name="Freeform 6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FF8DAB7-7CD8-4734-BC60-F987EF698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606308" y="5403850"/>
                  <a:ext cx="19050" cy="55563"/>
                </a:xfrm>
                <a:custGeom>
                  <a:avLst/>
                  <a:gdLst>
                    <a:gd name="T0" fmla="*/ 0 w 12"/>
                    <a:gd name="T1" fmla="*/ 35 h 35"/>
                    <a:gd name="T2" fmla="*/ 12 w 12"/>
                    <a:gd name="T3" fmla="*/ 35 h 35"/>
                    <a:gd name="T4" fmla="*/ 7 w 12"/>
                    <a:gd name="T5" fmla="*/ 21 h 35"/>
                    <a:gd name="T6" fmla="*/ 7 w 12"/>
                    <a:gd name="T7" fmla="*/ 12 h 35"/>
                    <a:gd name="T8" fmla="*/ 7 w 12"/>
                    <a:gd name="T9" fmla="*/ 0 h 35"/>
                    <a:gd name="T10" fmla="*/ 0 w 12"/>
                    <a:gd name="T11" fmla="*/ 2 h 35"/>
                    <a:gd name="T12" fmla="*/ 0 w 12"/>
                    <a:gd name="T13" fmla="*/ 2 h 35"/>
                    <a:gd name="T14" fmla="*/ 0 w 12"/>
                    <a:gd name="T15" fmla="*/ 21 h 35"/>
                    <a:gd name="T16" fmla="*/ 0 w 12"/>
                    <a:gd name="T1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35">
                      <a:moveTo>
                        <a:pt x="0" y="35"/>
                      </a:moveTo>
                      <a:lnTo>
                        <a:pt x="12" y="35"/>
                      </a:lnTo>
                      <a:lnTo>
                        <a:pt x="7" y="21"/>
                      </a:lnTo>
                      <a:lnTo>
                        <a:pt x="7" y="12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1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4" name="Freeform 6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10C6B47-D299-4C60-BB86-47CE316C6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18983" y="4808538"/>
                  <a:ext cx="61913" cy="138113"/>
                </a:xfrm>
                <a:custGeom>
                  <a:avLst/>
                  <a:gdLst>
                    <a:gd name="T0" fmla="*/ 32 w 39"/>
                    <a:gd name="T1" fmla="*/ 35 h 87"/>
                    <a:gd name="T2" fmla="*/ 21 w 39"/>
                    <a:gd name="T3" fmla="*/ 23 h 87"/>
                    <a:gd name="T4" fmla="*/ 22 w 39"/>
                    <a:gd name="T5" fmla="*/ 9 h 87"/>
                    <a:gd name="T6" fmla="*/ 13 w 39"/>
                    <a:gd name="T7" fmla="*/ 0 h 87"/>
                    <a:gd name="T8" fmla="*/ 13 w 39"/>
                    <a:gd name="T9" fmla="*/ 0 h 87"/>
                    <a:gd name="T10" fmla="*/ 9 w 39"/>
                    <a:gd name="T11" fmla="*/ 14 h 87"/>
                    <a:gd name="T12" fmla="*/ 0 w 39"/>
                    <a:gd name="T13" fmla="*/ 23 h 87"/>
                    <a:gd name="T14" fmla="*/ 9 w 39"/>
                    <a:gd name="T15" fmla="*/ 32 h 87"/>
                    <a:gd name="T16" fmla="*/ 15 w 39"/>
                    <a:gd name="T17" fmla="*/ 43 h 87"/>
                    <a:gd name="T18" fmla="*/ 13 w 39"/>
                    <a:gd name="T19" fmla="*/ 58 h 87"/>
                    <a:gd name="T20" fmla="*/ 12 w 39"/>
                    <a:gd name="T21" fmla="*/ 78 h 87"/>
                    <a:gd name="T22" fmla="*/ 22 w 39"/>
                    <a:gd name="T23" fmla="*/ 87 h 87"/>
                    <a:gd name="T24" fmla="*/ 31 w 39"/>
                    <a:gd name="T25" fmla="*/ 81 h 87"/>
                    <a:gd name="T26" fmla="*/ 31 w 39"/>
                    <a:gd name="T27" fmla="*/ 61 h 87"/>
                    <a:gd name="T28" fmla="*/ 39 w 39"/>
                    <a:gd name="T29" fmla="*/ 52 h 87"/>
                    <a:gd name="T30" fmla="*/ 32 w 39"/>
                    <a:gd name="T31" fmla="*/ 3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9" h="87">
                      <a:moveTo>
                        <a:pt x="32" y="35"/>
                      </a:moveTo>
                      <a:lnTo>
                        <a:pt x="21" y="23"/>
                      </a:lnTo>
                      <a:lnTo>
                        <a:pt x="22" y="9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4"/>
                      </a:lnTo>
                      <a:lnTo>
                        <a:pt x="0" y="23"/>
                      </a:lnTo>
                      <a:lnTo>
                        <a:pt x="9" y="32"/>
                      </a:lnTo>
                      <a:lnTo>
                        <a:pt x="15" y="43"/>
                      </a:lnTo>
                      <a:lnTo>
                        <a:pt x="13" y="58"/>
                      </a:lnTo>
                      <a:lnTo>
                        <a:pt x="12" y="78"/>
                      </a:lnTo>
                      <a:lnTo>
                        <a:pt x="22" y="87"/>
                      </a:lnTo>
                      <a:lnTo>
                        <a:pt x="31" y="81"/>
                      </a:lnTo>
                      <a:lnTo>
                        <a:pt x="31" y="61"/>
                      </a:lnTo>
                      <a:lnTo>
                        <a:pt x="39" y="52"/>
                      </a:lnTo>
                      <a:lnTo>
                        <a:pt x="32" y="35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45" name="Freeform 6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5CDAD71-3C3C-4FAE-A131-89BA8B6BD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98358" y="5016500"/>
                  <a:ext cx="22225" cy="26988"/>
                </a:xfrm>
                <a:custGeom>
                  <a:avLst/>
                  <a:gdLst>
                    <a:gd name="T0" fmla="*/ 0 w 14"/>
                    <a:gd name="T1" fmla="*/ 13 h 17"/>
                    <a:gd name="T2" fmla="*/ 8 w 14"/>
                    <a:gd name="T3" fmla="*/ 17 h 17"/>
                    <a:gd name="T4" fmla="*/ 14 w 14"/>
                    <a:gd name="T5" fmla="*/ 8 h 17"/>
                    <a:gd name="T6" fmla="*/ 0 w 14"/>
                    <a:gd name="T7" fmla="*/ 0 h 17"/>
                    <a:gd name="T8" fmla="*/ 0 w 14"/>
                    <a:gd name="T9" fmla="*/ 0 h 17"/>
                    <a:gd name="T10" fmla="*/ 0 w 14"/>
                    <a:gd name="T11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17">
                      <a:moveTo>
                        <a:pt x="0" y="13"/>
                      </a:moveTo>
                      <a:lnTo>
                        <a:pt x="8" y="17"/>
                      </a:lnTo>
                      <a:lnTo>
                        <a:pt x="14" y="8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0" name="Freeform 68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ACF9986-05D5-4B8F-8092-8FB4CDA05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2633" y="2927350"/>
                <a:ext cx="1300163" cy="1847850"/>
              </a:xfrm>
              <a:custGeom>
                <a:avLst/>
                <a:gdLst>
                  <a:gd name="T0" fmla="*/ 357 w 563"/>
                  <a:gd name="T1" fmla="*/ 699 h 800"/>
                  <a:gd name="T2" fmla="*/ 418 w 563"/>
                  <a:gd name="T3" fmla="*/ 728 h 800"/>
                  <a:gd name="T4" fmla="*/ 501 w 563"/>
                  <a:gd name="T5" fmla="*/ 774 h 800"/>
                  <a:gd name="T6" fmla="*/ 556 w 563"/>
                  <a:gd name="T7" fmla="*/ 790 h 800"/>
                  <a:gd name="T8" fmla="*/ 553 w 563"/>
                  <a:gd name="T9" fmla="*/ 740 h 800"/>
                  <a:gd name="T10" fmla="*/ 509 w 563"/>
                  <a:gd name="T11" fmla="*/ 685 h 800"/>
                  <a:gd name="T12" fmla="*/ 522 w 563"/>
                  <a:gd name="T13" fmla="*/ 635 h 800"/>
                  <a:gd name="T14" fmla="*/ 486 w 563"/>
                  <a:gd name="T15" fmla="*/ 612 h 800"/>
                  <a:gd name="T16" fmla="*/ 486 w 563"/>
                  <a:gd name="T17" fmla="*/ 543 h 800"/>
                  <a:gd name="T18" fmla="*/ 453 w 563"/>
                  <a:gd name="T19" fmla="*/ 518 h 800"/>
                  <a:gd name="T20" fmla="*/ 413 w 563"/>
                  <a:gd name="T21" fmla="*/ 466 h 800"/>
                  <a:gd name="T22" fmla="*/ 408 w 563"/>
                  <a:gd name="T23" fmla="*/ 436 h 800"/>
                  <a:gd name="T24" fmla="*/ 363 w 563"/>
                  <a:gd name="T25" fmla="*/ 412 h 800"/>
                  <a:gd name="T26" fmla="*/ 335 w 563"/>
                  <a:gd name="T27" fmla="*/ 416 h 800"/>
                  <a:gd name="T28" fmla="*/ 292 w 563"/>
                  <a:gd name="T29" fmla="*/ 407 h 800"/>
                  <a:gd name="T30" fmla="*/ 265 w 563"/>
                  <a:gd name="T31" fmla="*/ 352 h 800"/>
                  <a:gd name="T32" fmla="*/ 254 w 563"/>
                  <a:gd name="T33" fmla="*/ 302 h 800"/>
                  <a:gd name="T34" fmla="*/ 262 w 563"/>
                  <a:gd name="T35" fmla="*/ 272 h 800"/>
                  <a:gd name="T36" fmla="*/ 285 w 563"/>
                  <a:gd name="T37" fmla="*/ 267 h 800"/>
                  <a:gd name="T38" fmla="*/ 279 w 563"/>
                  <a:gd name="T39" fmla="*/ 210 h 800"/>
                  <a:gd name="T40" fmla="*/ 311 w 563"/>
                  <a:gd name="T41" fmla="*/ 158 h 800"/>
                  <a:gd name="T42" fmla="*/ 316 w 563"/>
                  <a:gd name="T43" fmla="*/ 134 h 800"/>
                  <a:gd name="T44" fmla="*/ 290 w 563"/>
                  <a:gd name="T45" fmla="*/ 56 h 800"/>
                  <a:gd name="T46" fmla="*/ 268 w 563"/>
                  <a:gd name="T47" fmla="*/ 10 h 800"/>
                  <a:gd name="T48" fmla="*/ 236 w 563"/>
                  <a:gd name="T49" fmla="*/ 23 h 800"/>
                  <a:gd name="T50" fmla="*/ 220 w 563"/>
                  <a:gd name="T51" fmla="*/ 85 h 800"/>
                  <a:gd name="T52" fmla="*/ 184 w 563"/>
                  <a:gd name="T53" fmla="*/ 102 h 800"/>
                  <a:gd name="T54" fmla="*/ 145 w 563"/>
                  <a:gd name="T55" fmla="*/ 119 h 800"/>
                  <a:gd name="T56" fmla="*/ 124 w 563"/>
                  <a:gd name="T57" fmla="*/ 81 h 800"/>
                  <a:gd name="T58" fmla="*/ 80 w 563"/>
                  <a:gd name="T59" fmla="*/ 94 h 800"/>
                  <a:gd name="T60" fmla="*/ 55 w 563"/>
                  <a:gd name="T61" fmla="*/ 115 h 800"/>
                  <a:gd name="T62" fmla="*/ 32 w 563"/>
                  <a:gd name="T63" fmla="*/ 145 h 800"/>
                  <a:gd name="T64" fmla="*/ 6 w 563"/>
                  <a:gd name="T65" fmla="*/ 173 h 800"/>
                  <a:gd name="T66" fmla="*/ 22 w 563"/>
                  <a:gd name="T67" fmla="*/ 204 h 800"/>
                  <a:gd name="T68" fmla="*/ 39 w 563"/>
                  <a:gd name="T69" fmla="*/ 231 h 800"/>
                  <a:gd name="T70" fmla="*/ 73 w 563"/>
                  <a:gd name="T71" fmla="*/ 255 h 800"/>
                  <a:gd name="T72" fmla="*/ 103 w 563"/>
                  <a:gd name="T73" fmla="*/ 269 h 800"/>
                  <a:gd name="T74" fmla="*/ 114 w 563"/>
                  <a:gd name="T75" fmla="*/ 298 h 800"/>
                  <a:gd name="T76" fmla="*/ 129 w 563"/>
                  <a:gd name="T77" fmla="*/ 305 h 800"/>
                  <a:gd name="T78" fmla="*/ 157 w 563"/>
                  <a:gd name="T79" fmla="*/ 289 h 800"/>
                  <a:gd name="T80" fmla="*/ 113 w 563"/>
                  <a:gd name="T81" fmla="*/ 259 h 800"/>
                  <a:gd name="T82" fmla="*/ 142 w 563"/>
                  <a:gd name="T83" fmla="*/ 216 h 800"/>
                  <a:gd name="T84" fmla="*/ 148 w 563"/>
                  <a:gd name="T85" fmla="*/ 257 h 800"/>
                  <a:gd name="T86" fmla="*/ 182 w 563"/>
                  <a:gd name="T87" fmla="*/ 279 h 800"/>
                  <a:gd name="T88" fmla="*/ 198 w 563"/>
                  <a:gd name="T89" fmla="*/ 325 h 800"/>
                  <a:gd name="T90" fmla="*/ 210 w 563"/>
                  <a:gd name="T91" fmla="*/ 385 h 800"/>
                  <a:gd name="T92" fmla="*/ 241 w 563"/>
                  <a:gd name="T93" fmla="*/ 461 h 800"/>
                  <a:gd name="T94" fmla="*/ 254 w 563"/>
                  <a:gd name="T95" fmla="*/ 532 h 800"/>
                  <a:gd name="T96" fmla="*/ 244 w 563"/>
                  <a:gd name="T97" fmla="*/ 565 h 800"/>
                  <a:gd name="T98" fmla="*/ 270 w 563"/>
                  <a:gd name="T99" fmla="*/ 605 h 800"/>
                  <a:gd name="T100" fmla="*/ 312 w 563"/>
                  <a:gd name="T101" fmla="*/ 661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63" h="800">
                    <a:moveTo>
                      <a:pt x="312" y="661"/>
                    </a:moveTo>
                    <a:cubicBezTo>
                      <a:pt x="312" y="661"/>
                      <a:pt x="317" y="674"/>
                      <a:pt x="320" y="677"/>
                    </a:cubicBezTo>
                    <a:cubicBezTo>
                      <a:pt x="338" y="689"/>
                      <a:pt x="338" y="689"/>
                      <a:pt x="338" y="689"/>
                    </a:cubicBezTo>
                    <a:cubicBezTo>
                      <a:pt x="357" y="699"/>
                      <a:pt x="357" y="699"/>
                      <a:pt x="357" y="699"/>
                    </a:cubicBezTo>
                    <a:cubicBezTo>
                      <a:pt x="386" y="708"/>
                      <a:pt x="386" y="708"/>
                      <a:pt x="386" y="708"/>
                    </a:cubicBezTo>
                    <a:cubicBezTo>
                      <a:pt x="399" y="710"/>
                      <a:pt x="399" y="710"/>
                      <a:pt x="399" y="710"/>
                    </a:cubicBezTo>
                    <a:cubicBezTo>
                      <a:pt x="411" y="718"/>
                      <a:pt x="411" y="718"/>
                      <a:pt x="411" y="718"/>
                    </a:cubicBezTo>
                    <a:cubicBezTo>
                      <a:pt x="418" y="728"/>
                      <a:pt x="418" y="728"/>
                      <a:pt x="418" y="728"/>
                    </a:cubicBezTo>
                    <a:cubicBezTo>
                      <a:pt x="444" y="742"/>
                      <a:pt x="444" y="742"/>
                      <a:pt x="444" y="742"/>
                    </a:cubicBezTo>
                    <a:cubicBezTo>
                      <a:pt x="466" y="751"/>
                      <a:pt x="466" y="751"/>
                      <a:pt x="466" y="751"/>
                    </a:cubicBezTo>
                    <a:cubicBezTo>
                      <a:pt x="489" y="762"/>
                      <a:pt x="489" y="762"/>
                      <a:pt x="489" y="762"/>
                    </a:cubicBezTo>
                    <a:cubicBezTo>
                      <a:pt x="501" y="774"/>
                      <a:pt x="501" y="774"/>
                      <a:pt x="501" y="774"/>
                    </a:cubicBezTo>
                    <a:cubicBezTo>
                      <a:pt x="514" y="774"/>
                      <a:pt x="514" y="774"/>
                      <a:pt x="514" y="774"/>
                    </a:cubicBezTo>
                    <a:cubicBezTo>
                      <a:pt x="524" y="783"/>
                      <a:pt x="524" y="783"/>
                      <a:pt x="524" y="783"/>
                    </a:cubicBezTo>
                    <a:cubicBezTo>
                      <a:pt x="536" y="790"/>
                      <a:pt x="536" y="790"/>
                      <a:pt x="536" y="790"/>
                    </a:cubicBezTo>
                    <a:cubicBezTo>
                      <a:pt x="556" y="790"/>
                      <a:pt x="556" y="790"/>
                      <a:pt x="556" y="790"/>
                    </a:cubicBezTo>
                    <a:cubicBezTo>
                      <a:pt x="563" y="800"/>
                      <a:pt x="563" y="800"/>
                      <a:pt x="563" y="800"/>
                    </a:cubicBezTo>
                    <a:cubicBezTo>
                      <a:pt x="563" y="786"/>
                      <a:pt x="563" y="786"/>
                      <a:pt x="563" y="786"/>
                    </a:cubicBezTo>
                    <a:cubicBezTo>
                      <a:pt x="560" y="768"/>
                      <a:pt x="560" y="768"/>
                      <a:pt x="560" y="768"/>
                    </a:cubicBezTo>
                    <a:cubicBezTo>
                      <a:pt x="553" y="740"/>
                      <a:pt x="553" y="740"/>
                      <a:pt x="553" y="740"/>
                    </a:cubicBezTo>
                    <a:cubicBezTo>
                      <a:pt x="550" y="719"/>
                      <a:pt x="550" y="719"/>
                      <a:pt x="550" y="719"/>
                    </a:cubicBezTo>
                    <a:cubicBezTo>
                      <a:pt x="538" y="707"/>
                      <a:pt x="538" y="707"/>
                      <a:pt x="538" y="707"/>
                    </a:cubicBezTo>
                    <a:cubicBezTo>
                      <a:pt x="520" y="690"/>
                      <a:pt x="520" y="690"/>
                      <a:pt x="520" y="690"/>
                    </a:cubicBezTo>
                    <a:cubicBezTo>
                      <a:pt x="509" y="685"/>
                      <a:pt x="509" y="685"/>
                      <a:pt x="509" y="685"/>
                    </a:cubicBezTo>
                    <a:cubicBezTo>
                      <a:pt x="502" y="661"/>
                      <a:pt x="502" y="661"/>
                      <a:pt x="502" y="661"/>
                    </a:cubicBezTo>
                    <a:cubicBezTo>
                      <a:pt x="508" y="649"/>
                      <a:pt x="508" y="649"/>
                      <a:pt x="508" y="649"/>
                    </a:cubicBezTo>
                    <a:cubicBezTo>
                      <a:pt x="508" y="637"/>
                      <a:pt x="508" y="637"/>
                      <a:pt x="508" y="637"/>
                    </a:cubicBezTo>
                    <a:cubicBezTo>
                      <a:pt x="522" y="635"/>
                      <a:pt x="522" y="635"/>
                      <a:pt x="522" y="635"/>
                    </a:cubicBezTo>
                    <a:cubicBezTo>
                      <a:pt x="522" y="627"/>
                      <a:pt x="522" y="627"/>
                      <a:pt x="522" y="627"/>
                    </a:cubicBezTo>
                    <a:cubicBezTo>
                      <a:pt x="503" y="622"/>
                      <a:pt x="503" y="622"/>
                      <a:pt x="503" y="622"/>
                    </a:cubicBezTo>
                    <a:cubicBezTo>
                      <a:pt x="497" y="617"/>
                      <a:pt x="497" y="617"/>
                      <a:pt x="497" y="617"/>
                    </a:cubicBezTo>
                    <a:cubicBezTo>
                      <a:pt x="486" y="612"/>
                      <a:pt x="486" y="612"/>
                      <a:pt x="486" y="612"/>
                    </a:cubicBezTo>
                    <a:cubicBezTo>
                      <a:pt x="472" y="592"/>
                      <a:pt x="472" y="592"/>
                      <a:pt x="472" y="592"/>
                    </a:cubicBezTo>
                    <a:cubicBezTo>
                      <a:pt x="468" y="565"/>
                      <a:pt x="468" y="565"/>
                      <a:pt x="468" y="565"/>
                    </a:cubicBezTo>
                    <a:cubicBezTo>
                      <a:pt x="474" y="550"/>
                      <a:pt x="474" y="550"/>
                      <a:pt x="474" y="550"/>
                    </a:cubicBezTo>
                    <a:cubicBezTo>
                      <a:pt x="486" y="543"/>
                      <a:pt x="486" y="543"/>
                      <a:pt x="486" y="543"/>
                    </a:cubicBezTo>
                    <a:cubicBezTo>
                      <a:pt x="494" y="538"/>
                      <a:pt x="494" y="538"/>
                      <a:pt x="494" y="538"/>
                    </a:cubicBezTo>
                    <a:cubicBezTo>
                      <a:pt x="489" y="526"/>
                      <a:pt x="489" y="526"/>
                      <a:pt x="489" y="526"/>
                    </a:cubicBezTo>
                    <a:cubicBezTo>
                      <a:pt x="476" y="515"/>
                      <a:pt x="476" y="515"/>
                      <a:pt x="476" y="515"/>
                    </a:cubicBezTo>
                    <a:cubicBezTo>
                      <a:pt x="453" y="518"/>
                      <a:pt x="453" y="518"/>
                      <a:pt x="453" y="518"/>
                    </a:cubicBezTo>
                    <a:cubicBezTo>
                      <a:pt x="443" y="508"/>
                      <a:pt x="443" y="508"/>
                      <a:pt x="443" y="508"/>
                    </a:cubicBezTo>
                    <a:cubicBezTo>
                      <a:pt x="431" y="505"/>
                      <a:pt x="431" y="505"/>
                      <a:pt x="431" y="505"/>
                    </a:cubicBezTo>
                    <a:cubicBezTo>
                      <a:pt x="417" y="482"/>
                      <a:pt x="417" y="482"/>
                      <a:pt x="417" y="482"/>
                    </a:cubicBezTo>
                    <a:cubicBezTo>
                      <a:pt x="413" y="466"/>
                      <a:pt x="413" y="466"/>
                      <a:pt x="413" y="466"/>
                    </a:cubicBezTo>
                    <a:cubicBezTo>
                      <a:pt x="426" y="462"/>
                      <a:pt x="426" y="462"/>
                      <a:pt x="426" y="462"/>
                    </a:cubicBezTo>
                    <a:cubicBezTo>
                      <a:pt x="432" y="449"/>
                      <a:pt x="432" y="449"/>
                      <a:pt x="432" y="449"/>
                    </a:cubicBezTo>
                    <a:cubicBezTo>
                      <a:pt x="419" y="436"/>
                      <a:pt x="419" y="436"/>
                      <a:pt x="419" y="436"/>
                    </a:cubicBezTo>
                    <a:cubicBezTo>
                      <a:pt x="408" y="436"/>
                      <a:pt x="408" y="436"/>
                      <a:pt x="408" y="436"/>
                    </a:cubicBezTo>
                    <a:cubicBezTo>
                      <a:pt x="401" y="443"/>
                      <a:pt x="401" y="443"/>
                      <a:pt x="401" y="443"/>
                    </a:cubicBezTo>
                    <a:cubicBezTo>
                      <a:pt x="384" y="439"/>
                      <a:pt x="384" y="439"/>
                      <a:pt x="384" y="439"/>
                    </a:cubicBezTo>
                    <a:cubicBezTo>
                      <a:pt x="366" y="427"/>
                      <a:pt x="366" y="427"/>
                      <a:pt x="366" y="427"/>
                    </a:cubicBezTo>
                    <a:cubicBezTo>
                      <a:pt x="363" y="412"/>
                      <a:pt x="363" y="412"/>
                      <a:pt x="363" y="412"/>
                    </a:cubicBezTo>
                    <a:cubicBezTo>
                      <a:pt x="346" y="394"/>
                      <a:pt x="346" y="394"/>
                      <a:pt x="346" y="394"/>
                    </a:cubicBezTo>
                    <a:cubicBezTo>
                      <a:pt x="341" y="404"/>
                      <a:pt x="341" y="404"/>
                      <a:pt x="341" y="404"/>
                    </a:cubicBezTo>
                    <a:cubicBezTo>
                      <a:pt x="335" y="411"/>
                      <a:pt x="335" y="411"/>
                      <a:pt x="335" y="411"/>
                    </a:cubicBezTo>
                    <a:cubicBezTo>
                      <a:pt x="335" y="416"/>
                      <a:pt x="335" y="416"/>
                      <a:pt x="335" y="416"/>
                    </a:cubicBezTo>
                    <a:cubicBezTo>
                      <a:pt x="340" y="428"/>
                      <a:pt x="340" y="428"/>
                      <a:pt x="340" y="428"/>
                    </a:cubicBezTo>
                    <a:cubicBezTo>
                      <a:pt x="321" y="428"/>
                      <a:pt x="321" y="428"/>
                      <a:pt x="321" y="428"/>
                    </a:cubicBezTo>
                    <a:cubicBezTo>
                      <a:pt x="310" y="417"/>
                      <a:pt x="310" y="417"/>
                      <a:pt x="310" y="417"/>
                    </a:cubicBezTo>
                    <a:cubicBezTo>
                      <a:pt x="292" y="407"/>
                      <a:pt x="292" y="407"/>
                      <a:pt x="292" y="407"/>
                    </a:cubicBezTo>
                    <a:cubicBezTo>
                      <a:pt x="290" y="392"/>
                      <a:pt x="290" y="392"/>
                      <a:pt x="290" y="392"/>
                    </a:cubicBezTo>
                    <a:cubicBezTo>
                      <a:pt x="287" y="374"/>
                      <a:pt x="287" y="374"/>
                      <a:pt x="287" y="374"/>
                    </a:cubicBezTo>
                    <a:cubicBezTo>
                      <a:pt x="274" y="361"/>
                      <a:pt x="274" y="361"/>
                      <a:pt x="274" y="361"/>
                    </a:cubicBezTo>
                    <a:cubicBezTo>
                      <a:pt x="265" y="352"/>
                      <a:pt x="265" y="352"/>
                      <a:pt x="265" y="352"/>
                    </a:cubicBezTo>
                    <a:cubicBezTo>
                      <a:pt x="257" y="344"/>
                      <a:pt x="257" y="344"/>
                      <a:pt x="257" y="344"/>
                    </a:cubicBezTo>
                    <a:cubicBezTo>
                      <a:pt x="247" y="327"/>
                      <a:pt x="247" y="327"/>
                      <a:pt x="247" y="327"/>
                    </a:cubicBezTo>
                    <a:cubicBezTo>
                      <a:pt x="254" y="320"/>
                      <a:pt x="254" y="320"/>
                      <a:pt x="254" y="320"/>
                    </a:cubicBezTo>
                    <a:cubicBezTo>
                      <a:pt x="254" y="302"/>
                      <a:pt x="254" y="302"/>
                      <a:pt x="254" y="302"/>
                    </a:cubicBezTo>
                    <a:cubicBezTo>
                      <a:pt x="262" y="302"/>
                      <a:pt x="262" y="302"/>
                      <a:pt x="262" y="302"/>
                    </a:cubicBezTo>
                    <a:cubicBezTo>
                      <a:pt x="275" y="290"/>
                      <a:pt x="275" y="290"/>
                      <a:pt x="275" y="290"/>
                    </a:cubicBezTo>
                    <a:cubicBezTo>
                      <a:pt x="262" y="284"/>
                      <a:pt x="262" y="284"/>
                      <a:pt x="262" y="284"/>
                    </a:cubicBezTo>
                    <a:cubicBezTo>
                      <a:pt x="262" y="272"/>
                      <a:pt x="262" y="272"/>
                      <a:pt x="262" y="272"/>
                    </a:cubicBezTo>
                    <a:cubicBezTo>
                      <a:pt x="255" y="252"/>
                      <a:pt x="255" y="252"/>
                      <a:pt x="255" y="252"/>
                    </a:cubicBezTo>
                    <a:cubicBezTo>
                      <a:pt x="263" y="252"/>
                      <a:pt x="263" y="252"/>
                      <a:pt x="263" y="252"/>
                    </a:cubicBezTo>
                    <a:cubicBezTo>
                      <a:pt x="272" y="261"/>
                      <a:pt x="272" y="261"/>
                      <a:pt x="272" y="261"/>
                    </a:cubicBezTo>
                    <a:cubicBezTo>
                      <a:pt x="285" y="267"/>
                      <a:pt x="285" y="267"/>
                      <a:pt x="285" y="267"/>
                    </a:cubicBezTo>
                    <a:cubicBezTo>
                      <a:pt x="285" y="256"/>
                      <a:pt x="285" y="256"/>
                      <a:pt x="285" y="256"/>
                    </a:cubicBezTo>
                    <a:cubicBezTo>
                      <a:pt x="274" y="239"/>
                      <a:pt x="274" y="239"/>
                      <a:pt x="274" y="239"/>
                    </a:cubicBezTo>
                    <a:cubicBezTo>
                      <a:pt x="274" y="229"/>
                      <a:pt x="274" y="229"/>
                      <a:pt x="274" y="229"/>
                    </a:cubicBezTo>
                    <a:cubicBezTo>
                      <a:pt x="279" y="210"/>
                      <a:pt x="279" y="210"/>
                      <a:pt x="279" y="210"/>
                    </a:cubicBezTo>
                    <a:cubicBezTo>
                      <a:pt x="272" y="203"/>
                      <a:pt x="272" y="203"/>
                      <a:pt x="272" y="203"/>
                    </a:cubicBezTo>
                    <a:cubicBezTo>
                      <a:pt x="286" y="183"/>
                      <a:pt x="286" y="183"/>
                      <a:pt x="286" y="183"/>
                    </a:cubicBezTo>
                    <a:cubicBezTo>
                      <a:pt x="294" y="163"/>
                      <a:pt x="294" y="163"/>
                      <a:pt x="294" y="163"/>
                    </a:cubicBezTo>
                    <a:cubicBezTo>
                      <a:pt x="311" y="158"/>
                      <a:pt x="311" y="158"/>
                      <a:pt x="311" y="158"/>
                    </a:cubicBezTo>
                    <a:cubicBezTo>
                      <a:pt x="323" y="164"/>
                      <a:pt x="323" y="164"/>
                      <a:pt x="323" y="164"/>
                    </a:cubicBezTo>
                    <a:cubicBezTo>
                      <a:pt x="334" y="154"/>
                      <a:pt x="334" y="154"/>
                      <a:pt x="334" y="154"/>
                    </a:cubicBezTo>
                    <a:cubicBezTo>
                      <a:pt x="327" y="146"/>
                      <a:pt x="327" y="146"/>
                      <a:pt x="327" y="146"/>
                    </a:cubicBezTo>
                    <a:cubicBezTo>
                      <a:pt x="316" y="134"/>
                      <a:pt x="316" y="134"/>
                      <a:pt x="316" y="134"/>
                    </a:cubicBezTo>
                    <a:cubicBezTo>
                      <a:pt x="309" y="107"/>
                      <a:pt x="309" y="107"/>
                      <a:pt x="309" y="107"/>
                    </a:cubicBezTo>
                    <a:cubicBezTo>
                      <a:pt x="309" y="88"/>
                      <a:pt x="309" y="88"/>
                      <a:pt x="309" y="88"/>
                    </a:cubicBezTo>
                    <a:cubicBezTo>
                      <a:pt x="296" y="76"/>
                      <a:pt x="296" y="76"/>
                      <a:pt x="296" y="76"/>
                    </a:cubicBezTo>
                    <a:cubicBezTo>
                      <a:pt x="290" y="56"/>
                      <a:pt x="290" y="56"/>
                      <a:pt x="290" y="56"/>
                    </a:cubicBezTo>
                    <a:cubicBezTo>
                      <a:pt x="286" y="34"/>
                      <a:pt x="286" y="34"/>
                      <a:pt x="286" y="34"/>
                    </a:cubicBezTo>
                    <a:cubicBezTo>
                      <a:pt x="280" y="18"/>
                      <a:pt x="280" y="18"/>
                      <a:pt x="280" y="18"/>
                    </a:cubicBezTo>
                    <a:cubicBezTo>
                      <a:pt x="276" y="0"/>
                      <a:pt x="276" y="0"/>
                      <a:pt x="276" y="0"/>
                    </a:cubicBezTo>
                    <a:cubicBezTo>
                      <a:pt x="268" y="10"/>
                      <a:pt x="268" y="10"/>
                      <a:pt x="268" y="10"/>
                    </a:cubicBezTo>
                    <a:cubicBezTo>
                      <a:pt x="257" y="11"/>
                      <a:pt x="257" y="11"/>
                      <a:pt x="257" y="11"/>
                    </a:cubicBezTo>
                    <a:cubicBezTo>
                      <a:pt x="248" y="3"/>
                      <a:pt x="248" y="3"/>
                      <a:pt x="248" y="3"/>
                    </a:cubicBezTo>
                    <a:cubicBezTo>
                      <a:pt x="238" y="6"/>
                      <a:pt x="238" y="6"/>
                      <a:pt x="238" y="6"/>
                    </a:cubicBezTo>
                    <a:cubicBezTo>
                      <a:pt x="236" y="23"/>
                      <a:pt x="236" y="23"/>
                      <a:pt x="236" y="23"/>
                    </a:cubicBezTo>
                    <a:cubicBezTo>
                      <a:pt x="231" y="40"/>
                      <a:pt x="231" y="40"/>
                      <a:pt x="231" y="40"/>
                    </a:cubicBezTo>
                    <a:cubicBezTo>
                      <a:pt x="221" y="56"/>
                      <a:pt x="221" y="56"/>
                      <a:pt x="221" y="56"/>
                    </a:cubicBezTo>
                    <a:cubicBezTo>
                      <a:pt x="221" y="56"/>
                      <a:pt x="226" y="61"/>
                      <a:pt x="226" y="64"/>
                    </a:cubicBezTo>
                    <a:cubicBezTo>
                      <a:pt x="226" y="67"/>
                      <a:pt x="220" y="85"/>
                      <a:pt x="220" y="85"/>
                    </a:cubicBezTo>
                    <a:cubicBezTo>
                      <a:pt x="213" y="100"/>
                      <a:pt x="213" y="100"/>
                      <a:pt x="213" y="100"/>
                    </a:cubicBezTo>
                    <a:cubicBezTo>
                      <a:pt x="202" y="106"/>
                      <a:pt x="202" y="106"/>
                      <a:pt x="202" y="106"/>
                    </a:cubicBezTo>
                    <a:cubicBezTo>
                      <a:pt x="194" y="99"/>
                      <a:pt x="194" y="99"/>
                      <a:pt x="194" y="99"/>
                    </a:cubicBezTo>
                    <a:cubicBezTo>
                      <a:pt x="184" y="102"/>
                      <a:pt x="184" y="102"/>
                      <a:pt x="184" y="102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63" y="113"/>
                      <a:pt x="163" y="113"/>
                      <a:pt x="163" y="113"/>
                    </a:cubicBezTo>
                    <a:cubicBezTo>
                      <a:pt x="153" y="127"/>
                      <a:pt x="153" y="127"/>
                      <a:pt x="153" y="127"/>
                    </a:cubicBezTo>
                    <a:cubicBezTo>
                      <a:pt x="145" y="119"/>
                      <a:pt x="145" y="119"/>
                      <a:pt x="145" y="119"/>
                    </a:cubicBezTo>
                    <a:cubicBezTo>
                      <a:pt x="141" y="108"/>
                      <a:pt x="141" y="108"/>
                      <a:pt x="141" y="108"/>
                    </a:cubicBezTo>
                    <a:cubicBezTo>
                      <a:pt x="136" y="97"/>
                      <a:pt x="136" y="97"/>
                      <a:pt x="136" y="97"/>
                    </a:cubicBezTo>
                    <a:cubicBezTo>
                      <a:pt x="132" y="83"/>
                      <a:pt x="132" y="83"/>
                      <a:pt x="132" y="83"/>
                    </a:cubicBezTo>
                    <a:cubicBezTo>
                      <a:pt x="124" y="81"/>
                      <a:pt x="124" y="81"/>
                      <a:pt x="124" y="81"/>
                    </a:cubicBezTo>
                    <a:cubicBezTo>
                      <a:pt x="112" y="89"/>
                      <a:pt x="112" y="89"/>
                      <a:pt x="112" y="89"/>
                    </a:cubicBezTo>
                    <a:cubicBezTo>
                      <a:pt x="105" y="96"/>
                      <a:pt x="105" y="96"/>
                      <a:pt x="105" y="96"/>
                    </a:cubicBezTo>
                    <a:cubicBezTo>
                      <a:pt x="96" y="92"/>
                      <a:pt x="96" y="92"/>
                      <a:pt x="96" y="92"/>
                    </a:cubicBezTo>
                    <a:cubicBezTo>
                      <a:pt x="80" y="94"/>
                      <a:pt x="80" y="94"/>
                      <a:pt x="80" y="94"/>
                    </a:cubicBezTo>
                    <a:cubicBezTo>
                      <a:pt x="83" y="104"/>
                      <a:pt x="83" y="104"/>
                      <a:pt x="83" y="104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1" y="110"/>
                      <a:pt x="71" y="110"/>
                      <a:pt x="71" y="110"/>
                    </a:cubicBezTo>
                    <a:cubicBezTo>
                      <a:pt x="55" y="115"/>
                      <a:pt x="55" y="115"/>
                      <a:pt x="55" y="115"/>
                    </a:cubicBezTo>
                    <a:cubicBezTo>
                      <a:pt x="55" y="127"/>
                      <a:pt x="55" y="127"/>
                      <a:pt x="55" y="127"/>
                    </a:cubicBezTo>
                    <a:cubicBezTo>
                      <a:pt x="48" y="132"/>
                      <a:pt x="48" y="132"/>
                      <a:pt x="48" y="132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32" y="145"/>
                      <a:pt x="32" y="145"/>
                      <a:pt x="32" y="145"/>
                    </a:cubicBezTo>
                    <a:cubicBezTo>
                      <a:pt x="19" y="155"/>
                      <a:pt x="19" y="155"/>
                      <a:pt x="19" y="155"/>
                    </a:cubicBezTo>
                    <a:cubicBezTo>
                      <a:pt x="24" y="160"/>
                      <a:pt x="24" y="160"/>
                      <a:pt x="24" y="160"/>
                    </a:cubicBezTo>
                    <a:cubicBezTo>
                      <a:pt x="17" y="167"/>
                      <a:pt x="17" y="167"/>
                      <a:pt x="17" y="167"/>
                    </a:cubicBezTo>
                    <a:cubicBezTo>
                      <a:pt x="6" y="173"/>
                      <a:pt x="6" y="173"/>
                      <a:pt x="6" y="173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5" y="202"/>
                      <a:pt x="5" y="202"/>
                      <a:pt x="5" y="202"/>
                    </a:cubicBezTo>
                    <a:cubicBezTo>
                      <a:pt x="22" y="204"/>
                      <a:pt x="22" y="204"/>
                      <a:pt x="22" y="204"/>
                    </a:cubicBezTo>
                    <a:cubicBezTo>
                      <a:pt x="22" y="211"/>
                      <a:pt x="22" y="211"/>
                      <a:pt x="22" y="211"/>
                    </a:cubicBezTo>
                    <a:cubicBezTo>
                      <a:pt x="27" y="215"/>
                      <a:pt x="27" y="215"/>
                      <a:pt x="27" y="215"/>
                    </a:cubicBezTo>
                    <a:cubicBezTo>
                      <a:pt x="23" y="224"/>
                      <a:pt x="23" y="224"/>
                      <a:pt x="23" y="224"/>
                    </a:cubicBezTo>
                    <a:cubicBezTo>
                      <a:pt x="39" y="231"/>
                      <a:pt x="39" y="231"/>
                      <a:pt x="39" y="23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57" y="238"/>
                      <a:pt x="57" y="238"/>
                      <a:pt x="57" y="238"/>
                    </a:cubicBezTo>
                    <a:cubicBezTo>
                      <a:pt x="62" y="250"/>
                      <a:pt x="62" y="250"/>
                      <a:pt x="62" y="250"/>
                    </a:cubicBezTo>
                    <a:cubicBezTo>
                      <a:pt x="73" y="255"/>
                      <a:pt x="73" y="255"/>
                      <a:pt x="73" y="255"/>
                    </a:cubicBezTo>
                    <a:cubicBezTo>
                      <a:pt x="73" y="255"/>
                      <a:pt x="74" y="262"/>
                      <a:pt x="74" y="264"/>
                    </a:cubicBezTo>
                    <a:cubicBezTo>
                      <a:pt x="74" y="266"/>
                      <a:pt x="82" y="272"/>
                      <a:pt x="82" y="272"/>
                    </a:cubicBezTo>
                    <a:cubicBezTo>
                      <a:pt x="92" y="269"/>
                      <a:pt x="92" y="269"/>
                      <a:pt x="92" y="269"/>
                    </a:cubicBezTo>
                    <a:cubicBezTo>
                      <a:pt x="103" y="269"/>
                      <a:pt x="103" y="269"/>
                      <a:pt x="103" y="269"/>
                    </a:cubicBezTo>
                    <a:cubicBezTo>
                      <a:pt x="105" y="277"/>
                      <a:pt x="105" y="277"/>
                      <a:pt x="105" y="277"/>
                    </a:cubicBezTo>
                    <a:cubicBezTo>
                      <a:pt x="113" y="277"/>
                      <a:pt x="113" y="277"/>
                      <a:pt x="113" y="277"/>
                    </a:cubicBezTo>
                    <a:cubicBezTo>
                      <a:pt x="118" y="284"/>
                      <a:pt x="118" y="284"/>
                      <a:pt x="118" y="284"/>
                    </a:cubicBezTo>
                    <a:cubicBezTo>
                      <a:pt x="114" y="298"/>
                      <a:pt x="114" y="298"/>
                      <a:pt x="114" y="298"/>
                    </a:cubicBezTo>
                    <a:cubicBezTo>
                      <a:pt x="120" y="298"/>
                      <a:pt x="120" y="298"/>
                      <a:pt x="120" y="298"/>
                    </a:cubicBezTo>
                    <a:cubicBezTo>
                      <a:pt x="125" y="291"/>
                      <a:pt x="125" y="291"/>
                      <a:pt x="125" y="291"/>
                    </a:cubicBezTo>
                    <a:cubicBezTo>
                      <a:pt x="129" y="296"/>
                      <a:pt x="129" y="296"/>
                      <a:pt x="129" y="296"/>
                    </a:cubicBezTo>
                    <a:cubicBezTo>
                      <a:pt x="129" y="305"/>
                      <a:pt x="129" y="305"/>
                      <a:pt x="129" y="305"/>
                    </a:cubicBezTo>
                    <a:cubicBezTo>
                      <a:pt x="143" y="306"/>
                      <a:pt x="143" y="306"/>
                      <a:pt x="143" y="306"/>
                    </a:cubicBezTo>
                    <a:cubicBezTo>
                      <a:pt x="150" y="297"/>
                      <a:pt x="150" y="297"/>
                      <a:pt x="150" y="297"/>
                    </a:cubicBezTo>
                    <a:cubicBezTo>
                      <a:pt x="156" y="298"/>
                      <a:pt x="156" y="298"/>
                      <a:pt x="156" y="298"/>
                    </a:cubicBezTo>
                    <a:cubicBezTo>
                      <a:pt x="157" y="289"/>
                      <a:pt x="157" y="289"/>
                      <a:pt x="157" y="289"/>
                    </a:cubicBezTo>
                    <a:cubicBezTo>
                      <a:pt x="144" y="289"/>
                      <a:pt x="144" y="289"/>
                      <a:pt x="144" y="289"/>
                    </a:cubicBezTo>
                    <a:cubicBezTo>
                      <a:pt x="133" y="278"/>
                      <a:pt x="133" y="278"/>
                      <a:pt x="133" y="278"/>
                    </a:cubicBezTo>
                    <a:cubicBezTo>
                      <a:pt x="121" y="267"/>
                      <a:pt x="121" y="267"/>
                      <a:pt x="121" y="267"/>
                    </a:cubicBezTo>
                    <a:cubicBezTo>
                      <a:pt x="113" y="259"/>
                      <a:pt x="113" y="259"/>
                      <a:pt x="113" y="259"/>
                    </a:cubicBezTo>
                    <a:cubicBezTo>
                      <a:pt x="117" y="249"/>
                      <a:pt x="117" y="249"/>
                      <a:pt x="117" y="249"/>
                    </a:cubicBezTo>
                    <a:cubicBezTo>
                      <a:pt x="117" y="235"/>
                      <a:pt x="117" y="235"/>
                      <a:pt x="117" y="235"/>
                    </a:cubicBezTo>
                    <a:cubicBezTo>
                      <a:pt x="132" y="227"/>
                      <a:pt x="132" y="227"/>
                      <a:pt x="132" y="227"/>
                    </a:cubicBezTo>
                    <a:cubicBezTo>
                      <a:pt x="142" y="216"/>
                      <a:pt x="142" y="216"/>
                      <a:pt x="142" y="216"/>
                    </a:cubicBezTo>
                    <a:cubicBezTo>
                      <a:pt x="146" y="221"/>
                      <a:pt x="146" y="221"/>
                      <a:pt x="146" y="221"/>
                    </a:cubicBezTo>
                    <a:cubicBezTo>
                      <a:pt x="134" y="233"/>
                      <a:pt x="134" y="233"/>
                      <a:pt x="134" y="233"/>
                    </a:cubicBezTo>
                    <a:cubicBezTo>
                      <a:pt x="134" y="248"/>
                      <a:pt x="134" y="248"/>
                      <a:pt x="134" y="248"/>
                    </a:cubicBezTo>
                    <a:cubicBezTo>
                      <a:pt x="148" y="257"/>
                      <a:pt x="148" y="257"/>
                      <a:pt x="148" y="257"/>
                    </a:cubicBezTo>
                    <a:cubicBezTo>
                      <a:pt x="157" y="269"/>
                      <a:pt x="157" y="269"/>
                      <a:pt x="157" y="269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73" y="279"/>
                      <a:pt x="173" y="279"/>
                      <a:pt x="173" y="279"/>
                    </a:cubicBezTo>
                    <a:cubicBezTo>
                      <a:pt x="182" y="279"/>
                      <a:pt x="182" y="279"/>
                      <a:pt x="182" y="279"/>
                    </a:cubicBezTo>
                    <a:cubicBezTo>
                      <a:pt x="190" y="296"/>
                      <a:pt x="190" y="296"/>
                      <a:pt x="190" y="296"/>
                    </a:cubicBezTo>
                    <a:cubicBezTo>
                      <a:pt x="198" y="304"/>
                      <a:pt x="198" y="304"/>
                      <a:pt x="198" y="304"/>
                    </a:cubicBezTo>
                    <a:cubicBezTo>
                      <a:pt x="198" y="315"/>
                      <a:pt x="198" y="315"/>
                      <a:pt x="198" y="315"/>
                    </a:cubicBezTo>
                    <a:cubicBezTo>
                      <a:pt x="198" y="325"/>
                      <a:pt x="198" y="325"/>
                      <a:pt x="198" y="325"/>
                    </a:cubicBezTo>
                    <a:cubicBezTo>
                      <a:pt x="194" y="341"/>
                      <a:pt x="194" y="341"/>
                      <a:pt x="194" y="341"/>
                    </a:cubicBezTo>
                    <a:cubicBezTo>
                      <a:pt x="194" y="354"/>
                      <a:pt x="194" y="354"/>
                      <a:pt x="194" y="354"/>
                    </a:cubicBezTo>
                    <a:cubicBezTo>
                      <a:pt x="202" y="361"/>
                      <a:pt x="202" y="361"/>
                      <a:pt x="202" y="361"/>
                    </a:cubicBezTo>
                    <a:cubicBezTo>
                      <a:pt x="210" y="385"/>
                      <a:pt x="210" y="385"/>
                      <a:pt x="210" y="385"/>
                    </a:cubicBezTo>
                    <a:cubicBezTo>
                      <a:pt x="217" y="402"/>
                      <a:pt x="217" y="402"/>
                      <a:pt x="217" y="402"/>
                    </a:cubicBezTo>
                    <a:cubicBezTo>
                      <a:pt x="223" y="423"/>
                      <a:pt x="223" y="423"/>
                      <a:pt x="223" y="423"/>
                    </a:cubicBezTo>
                    <a:cubicBezTo>
                      <a:pt x="228" y="445"/>
                      <a:pt x="228" y="445"/>
                      <a:pt x="228" y="445"/>
                    </a:cubicBezTo>
                    <a:cubicBezTo>
                      <a:pt x="241" y="461"/>
                      <a:pt x="241" y="461"/>
                      <a:pt x="241" y="461"/>
                    </a:cubicBezTo>
                    <a:cubicBezTo>
                      <a:pt x="249" y="486"/>
                      <a:pt x="249" y="486"/>
                      <a:pt x="249" y="486"/>
                    </a:cubicBezTo>
                    <a:cubicBezTo>
                      <a:pt x="252" y="507"/>
                      <a:pt x="252" y="507"/>
                      <a:pt x="252" y="507"/>
                    </a:cubicBezTo>
                    <a:cubicBezTo>
                      <a:pt x="259" y="527"/>
                      <a:pt x="259" y="527"/>
                      <a:pt x="259" y="527"/>
                    </a:cubicBezTo>
                    <a:cubicBezTo>
                      <a:pt x="254" y="532"/>
                      <a:pt x="254" y="532"/>
                      <a:pt x="254" y="532"/>
                    </a:cubicBezTo>
                    <a:cubicBezTo>
                      <a:pt x="248" y="538"/>
                      <a:pt x="248" y="538"/>
                      <a:pt x="248" y="538"/>
                    </a:cubicBezTo>
                    <a:cubicBezTo>
                      <a:pt x="254" y="549"/>
                      <a:pt x="254" y="549"/>
                      <a:pt x="254" y="549"/>
                    </a:cubicBezTo>
                    <a:cubicBezTo>
                      <a:pt x="250" y="559"/>
                      <a:pt x="250" y="559"/>
                      <a:pt x="250" y="559"/>
                    </a:cubicBezTo>
                    <a:cubicBezTo>
                      <a:pt x="244" y="565"/>
                      <a:pt x="244" y="565"/>
                      <a:pt x="244" y="565"/>
                    </a:cubicBezTo>
                    <a:cubicBezTo>
                      <a:pt x="244" y="571"/>
                      <a:pt x="244" y="571"/>
                      <a:pt x="244" y="571"/>
                    </a:cubicBezTo>
                    <a:cubicBezTo>
                      <a:pt x="256" y="573"/>
                      <a:pt x="256" y="573"/>
                      <a:pt x="256" y="573"/>
                    </a:cubicBezTo>
                    <a:cubicBezTo>
                      <a:pt x="268" y="589"/>
                      <a:pt x="268" y="589"/>
                      <a:pt x="268" y="589"/>
                    </a:cubicBezTo>
                    <a:cubicBezTo>
                      <a:pt x="270" y="605"/>
                      <a:pt x="270" y="605"/>
                      <a:pt x="270" y="605"/>
                    </a:cubicBezTo>
                    <a:cubicBezTo>
                      <a:pt x="279" y="614"/>
                      <a:pt x="279" y="614"/>
                      <a:pt x="279" y="614"/>
                    </a:cubicBezTo>
                    <a:cubicBezTo>
                      <a:pt x="279" y="628"/>
                      <a:pt x="279" y="628"/>
                      <a:pt x="279" y="628"/>
                    </a:cubicBezTo>
                    <a:cubicBezTo>
                      <a:pt x="292" y="642"/>
                      <a:pt x="292" y="642"/>
                      <a:pt x="292" y="642"/>
                    </a:cubicBezTo>
                    <a:cubicBezTo>
                      <a:pt x="312" y="661"/>
                      <a:pt x="312" y="661"/>
                      <a:pt x="312" y="661"/>
                    </a:cubicBezTo>
                    <a:close/>
                  </a:path>
                </a:pathLst>
              </a:custGeom>
              <a:solidFill>
                <a:srgbClr val="ED7D31">
                  <a:lumMod val="75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1" name="Группа 20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7AF9776-04B6-44E2-80CD-4658587D218D}"/>
                  </a:ext>
                </a:extLst>
              </p:cNvPr>
              <p:cNvGrpSpPr/>
              <p:nvPr/>
            </p:nvGrpSpPr>
            <p:grpSpPr>
              <a:xfrm>
                <a:off x="9828433" y="3676650"/>
                <a:ext cx="650875" cy="174626"/>
                <a:chOff x="9828433" y="3676650"/>
                <a:chExt cx="650875" cy="174626"/>
              </a:xfrm>
              <a:grpFill/>
            </p:grpSpPr>
            <p:sp>
              <p:nvSpPr>
                <p:cNvPr id="35" name="Freeform 6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7B20774-9ED7-42FD-AAB5-23A90210AD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28433" y="3676650"/>
                  <a:ext cx="49213" cy="122238"/>
                </a:xfrm>
                <a:custGeom>
                  <a:avLst/>
                  <a:gdLst>
                    <a:gd name="T0" fmla="*/ 2 w 31"/>
                    <a:gd name="T1" fmla="*/ 6 h 77"/>
                    <a:gd name="T2" fmla="*/ 2 w 31"/>
                    <a:gd name="T3" fmla="*/ 25 h 77"/>
                    <a:gd name="T4" fmla="*/ 0 w 31"/>
                    <a:gd name="T5" fmla="*/ 42 h 77"/>
                    <a:gd name="T6" fmla="*/ 10 w 31"/>
                    <a:gd name="T7" fmla="*/ 48 h 77"/>
                    <a:gd name="T8" fmla="*/ 16 w 31"/>
                    <a:gd name="T9" fmla="*/ 57 h 77"/>
                    <a:gd name="T10" fmla="*/ 18 w 31"/>
                    <a:gd name="T11" fmla="*/ 71 h 77"/>
                    <a:gd name="T12" fmla="*/ 31 w 31"/>
                    <a:gd name="T13" fmla="*/ 77 h 77"/>
                    <a:gd name="T14" fmla="*/ 28 w 31"/>
                    <a:gd name="T15" fmla="*/ 61 h 77"/>
                    <a:gd name="T16" fmla="*/ 22 w 31"/>
                    <a:gd name="T17" fmla="*/ 49 h 77"/>
                    <a:gd name="T18" fmla="*/ 28 w 31"/>
                    <a:gd name="T19" fmla="*/ 30 h 77"/>
                    <a:gd name="T20" fmla="*/ 28 w 31"/>
                    <a:gd name="T21" fmla="*/ 7 h 77"/>
                    <a:gd name="T22" fmla="*/ 12 w 31"/>
                    <a:gd name="T23" fmla="*/ 0 h 77"/>
                    <a:gd name="T24" fmla="*/ 2 w 31"/>
                    <a:gd name="T25" fmla="*/ 6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" h="77">
                      <a:moveTo>
                        <a:pt x="2" y="6"/>
                      </a:moveTo>
                      <a:lnTo>
                        <a:pt x="2" y="25"/>
                      </a:lnTo>
                      <a:lnTo>
                        <a:pt x="0" y="42"/>
                      </a:lnTo>
                      <a:lnTo>
                        <a:pt x="10" y="48"/>
                      </a:lnTo>
                      <a:lnTo>
                        <a:pt x="16" y="57"/>
                      </a:lnTo>
                      <a:lnTo>
                        <a:pt x="18" y="71"/>
                      </a:lnTo>
                      <a:lnTo>
                        <a:pt x="31" y="77"/>
                      </a:lnTo>
                      <a:lnTo>
                        <a:pt x="28" y="61"/>
                      </a:lnTo>
                      <a:lnTo>
                        <a:pt x="22" y="49"/>
                      </a:lnTo>
                      <a:lnTo>
                        <a:pt x="28" y="30"/>
                      </a:lnTo>
                      <a:lnTo>
                        <a:pt x="28" y="7"/>
                      </a:lnTo>
                      <a:lnTo>
                        <a:pt x="12" y="0"/>
                      </a:lnTo>
                      <a:lnTo>
                        <a:pt x="2" y="6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6" name="Freeform 7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C99BA531-E991-475F-BCED-1301CE3E6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30083" y="3824288"/>
                  <a:ext cx="93663" cy="26988"/>
                </a:xfrm>
                <a:custGeom>
                  <a:avLst/>
                  <a:gdLst>
                    <a:gd name="T0" fmla="*/ 11 w 59"/>
                    <a:gd name="T1" fmla="*/ 1 h 17"/>
                    <a:gd name="T2" fmla="*/ 11 w 59"/>
                    <a:gd name="T3" fmla="*/ 1 h 17"/>
                    <a:gd name="T4" fmla="*/ 0 w 59"/>
                    <a:gd name="T5" fmla="*/ 6 h 17"/>
                    <a:gd name="T6" fmla="*/ 5 w 59"/>
                    <a:gd name="T7" fmla="*/ 17 h 17"/>
                    <a:gd name="T8" fmla="*/ 26 w 59"/>
                    <a:gd name="T9" fmla="*/ 17 h 17"/>
                    <a:gd name="T10" fmla="*/ 46 w 59"/>
                    <a:gd name="T11" fmla="*/ 17 h 17"/>
                    <a:gd name="T12" fmla="*/ 59 w 59"/>
                    <a:gd name="T13" fmla="*/ 6 h 17"/>
                    <a:gd name="T14" fmla="*/ 43 w 59"/>
                    <a:gd name="T15" fmla="*/ 0 h 17"/>
                    <a:gd name="T16" fmla="*/ 27 w 59"/>
                    <a:gd name="T17" fmla="*/ 7 h 17"/>
                    <a:gd name="T18" fmla="*/ 11 w 59"/>
                    <a:gd name="T1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9" h="17">
                      <a:moveTo>
                        <a:pt x="11" y="1"/>
                      </a:moveTo>
                      <a:lnTo>
                        <a:pt x="11" y="1"/>
                      </a:lnTo>
                      <a:lnTo>
                        <a:pt x="0" y="6"/>
                      </a:lnTo>
                      <a:lnTo>
                        <a:pt x="5" y="17"/>
                      </a:lnTo>
                      <a:lnTo>
                        <a:pt x="26" y="17"/>
                      </a:lnTo>
                      <a:lnTo>
                        <a:pt x="46" y="17"/>
                      </a:lnTo>
                      <a:lnTo>
                        <a:pt x="59" y="6"/>
                      </a:lnTo>
                      <a:lnTo>
                        <a:pt x="43" y="0"/>
                      </a:lnTo>
                      <a:lnTo>
                        <a:pt x="27" y="7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7" name="Freeform 7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C78EF40-D4E9-47CF-9D11-E04FF629F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44383" y="3752850"/>
                  <a:ext cx="34925" cy="25400"/>
                </a:xfrm>
                <a:custGeom>
                  <a:avLst/>
                  <a:gdLst>
                    <a:gd name="T0" fmla="*/ 6 w 22"/>
                    <a:gd name="T1" fmla="*/ 16 h 16"/>
                    <a:gd name="T2" fmla="*/ 13 w 22"/>
                    <a:gd name="T3" fmla="*/ 9 h 16"/>
                    <a:gd name="T4" fmla="*/ 22 w 22"/>
                    <a:gd name="T5" fmla="*/ 0 h 16"/>
                    <a:gd name="T6" fmla="*/ 10 w 22"/>
                    <a:gd name="T7" fmla="*/ 3 h 16"/>
                    <a:gd name="T8" fmla="*/ 10 w 22"/>
                    <a:gd name="T9" fmla="*/ 3 h 16"/>
                    <a:gd name="T10" fmla="*/ 0 w 22"/>
                    <a:gd name="T11" fmla="*/ 10 h 16"/>
                    <a:gd name="T12" fmla="*/ 6 w 22"/>
                    <a:gd name="T13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16">
                      <a:moveTo>
                        <a:pt x="6" y="16"/>
                      </a:moveTo>
                      <a:lnTo>
                        <a:pt x="13" y="9"/>
                      </a:lnTo>
                      <a:lnTo>
                        <a:pt x="22" y="0"/>
                      </a:lnTo>
                      <a:lnTo>
                        <a:pt x="10" y="3"/>
                      </a:lnTo>
                      <a:lnTo>
                        <a:pt x="10" y="3"/>
                      </a:lnTo>
                      <a:lnTo>
                        <a:pt x="0" y="10"/>
                      </a:lnTo>
                      <a:lnTo>
                        <a:pt x="6" y="16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22" name="Freeform 83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04A5D6A4-465D-4B21-9774-F11EE4015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87058" y="5489575"/>
                <a:ext cx="52388" cy="60325"/>
              </a:xfrm>
              <a:custGeom>
                <a:avLst/>
                <a:gdLst>
                  <a:gd name="T0" fmla="*/ 0 w 33"/>
                  <a:gd name="T1" fmla="*/ 12 h 38"/>
                  <a:gd name="T2" fmla="*/ 0 w 33"/>
                  <a:gd name="T3" fmla="*/ 25 h 38"/>
                  <a:gd name="T4" fmla="*/ 0 w 33"/>
                  <a:gd name="T5" fmla="*/ 36 h 38"/>
                  <a:gd name="T6" fmla="*/ 14 w 33"/>
                  <a:gd name="T7" fmla="*/ 31 h 38"/>
                  <a:gd name="T8" fmla="*/ 21 w 33"/>
                  <a:gd name="T9" fmla="*/ 38 h 38"/>
                  <a:gd name="T10" fmla="*/ 30 w 33"/>
                  <a:gd name="T11" fmla="*/ 31 h 38"/>
                  <a:gd name="T12" fmla="*/ 33 w 33"/>
                  <a:gd name="T13" fmla="*/ 13 h 38"/>
                  <a:gd name="T14" fmla="*/ 24 w 33"/>
                  <a:gd name="T15" fmla="*/ 0 h 38"/>
                  <a:gd name="T16" fmla="*/ 8 w 33"/>
                  <a:gd name="T17" fmla="*/ 3 h 38"/>
                  <a:gd name="T18" fmla="*/ 8 w 33"/>
                  <a:gd name="T19" fmla="*/ 3 h 38"/>
                  <a:gd name="T20" fmla="*/ 0 w 33"/>
                  <a:gd name="T21" fmla="*/ 1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8">
                    <a:moveTo>
                      <a:pt x="0" y="12"/>
                    </a:moveTo>
                    <a:lnTo>
                      <a:pt x="0" y="25"/>
                    </a:lnTo>
                    <a:lnTo>
                      <a:pt x="0" y="36"/>
                    </a:lnTo>
                    <a:lnTo>
                      <a:pt x="14" y="31"/>
                    </a:lnTo>
                    <a:lnTo>
                      <a:pt x="21" y="38"/>
                    </a:lnTo>
                    <a:lnTo>
                      <a:pt x="30" y="31"/>
                    </a:lnTo>
                    <a:lnTo>
                      <a:pt x="33" y="13"/>
                    </a:lnTo>
                    <a:lnTo>
                      <a:pt x="24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3" name="Freeform 8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706B99B7-598D-4C4D-8828-88108EC4B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9683" y="4433888"/>
                <a:ext cx="1338263" cy="2125663"/>
              </a:xfrm>
              <a:custGeom>
                <a:avLst/>
                <a:gdLst>
                  <a:gd name="T0" fmla="*/ 50 w 580"/>
                  <a:gd name="T1" fmla="*/ 516 h 920"/>
                  <a:gd name="T2" fmla="*/ 27 w 580"/>
                  <a:gd name="T3" fmla="*/ 480 h 920"/>
                  <a:gd name="T4" fmla="*/ 11 w 580"/>
                  <a:gd name="T5" fmla="*/ 431 h 920"/>
                  <a:gd name="T6" fmla="*/ 0 w 580"/>
                  <a:gd name="T7" fmla="*/ 383 h 920"/>
                  <a:gd name="T8" fmla="*/ 24 w 580"/>
                  <a:gd name="T9" fmla="*/ 341 h 920"/>
                  <a:gd name="T10" fmla="*/ 49 w 580"/>
                  <a:gd name="T11" fmla="*/ 309 h 920"/>
                  <a:gd name="T12" fmla="*/ 103 w 580"/>
                  <a:gd name="T13" fmla="*/ 247 h 920"/>
                  <a:gd name="T14" fmla="*/ 60 w 580"/>
                  <a:gd name="T15" fmla="*/ 197 h 920"/>
                  <a:gd name="T16" fmla="*/ 64 w 580"/>
                  <a:gd name="T17" fmla="*/ 130 h 920"/>
                  <a:gd name="T18" fmla="*/ 49 w 580"/>
                  <a:gd name="T19" fmla="*/ 73 h 920"/>
                  <a:gd name="T20" fmla="*/ 107 w 580"/>
                  <a:gd name="T21" fmla="*/ 70 h 920"/>
                  <a:gd name="T22" fmla="*/ 145 w 580"/>
                  <a:gd name="T23" fmla="*/ 47 h 920"/>
                  <a:gd name="T24" fmla="*/ 174 w 580"/>
                  <a:gd name="T25" fmla="*/ 0 h 920"/>
                  <a:gd name="T26" fmla="*/ 243 w 580"/>
                  <a:gd name="T27" fmla="*/ 42 h 920"/>
                  <a:gd name="T28" fmla="*/ 257 w 580"/>
                  <a:gd name="T29" fmla="*/ 62 h 920"/>
                  <a:gd name="T30" fmla="*/ 305 w 580"/>
                  <a:gd name="T31" fmla="*/ 76 h 920"/>
                  <a:gd name="T32" fmla="*/ 301 w 580"/>
                  <a:gd name="T33" fmla="*/ 106 h 920"/>
                  <a:gd name="T34" fmla="*/ 239 w 580"/>
                  <a:gd name="T35" fmla="*/ 156 h 920"/>
                  <a:gd name="T36" fmla="*/ 215 w 580"/>
                  <a:gd name="T37" fmla="*/ 244 h 920"/>
                  <a:gd name="T38" fmla="*/ 219 w 580"/>
                  <a:gd name="T39" fmla="*/ 321 h 920"/>
                  <a:gd name="T40" fmla="*/ 222 w 580"/>
                  <a:gd name="T41" fmla="*/ 408 h 920"/>
                  <a:gd name="T42" fmla="*/ 206 w 580"/>
                  <a:gd name="T43" fmla="*/ 500 h 920"/>
                  <a:gd name="T44" fmla="*/ 235 w 580"/>
                  <a:gd name="T45" fmla="*/ 521 h 920"/>
                  <a:gd name="T46" fmla="*/ 268 w 580"/>
                  <a:gd name="T47" fmla="*/ 522 h 920"/>
                  <a:gd name="T48" fmla="*/ 280 w 580"/>
                  <a:gd name="T49" fmla="*/ 520 h 920"/>
                  <a:gd name="T50" fmla="*/ 300 w 580"/>
                  <a:gd name="T51" fmla="*/ 513 h 920"/>
                  <a:gd name="T52" fmla="*/ 317 w 580"/>
                  <a:gd name="T53" fmla="*/ 526 h 920"/>
                  <a:gd name="T54" fmla="*/ 332 w 580"/>
                  <a:gd name="T55" fmla="*/ 500 h 920"/>
                  <a:gd name="T56" fmla="*/ 352 w 580"/>
                  <a:gd name="T57" fmla="*/ 458 h 920"/>
                  <a:gd name="T58" fmla="*/ 422 w 580"/>
                  <a:gd name="T59" fmla="*/ 459 h 920"/>
                  <a:gd name="T60" fmla="*/ 426 w 580"/>
                  <a:gd name="T61" fmla="*/ 486 h 920"/>
                  <a:gd name="T62" fmla="*/ 470 w 580"/>
                  <a:gd name="T63" fmla="*/ 509 h 920"/>
                  <a:gd name="T64" fmla="*/ 518 w 580"/>
                  <a:gd name="T65" fmla="*/ 610 h 920"/>
                  <a:gd name="T66" fmla="*/ 554 w 580"/>
                  <a:gd name="T67" fmla="*/ 667 h 920"/>
                  <a:gd name="T68" fmla="*/ 580 w 580"/>
                  <a:gd name="T69" fmla="*/ 772 h 920"/>
                  <a:gd name="T70" fmla="*/ 547 w 580"/>
                  <a:gd name="T71" fmla="*/ 759 h 920"/>
                  <a:gd name="T72" fmla="*/ 504 w 580"/>
                  <a:gd name="T73" fmla="*/ 775 h 920"/>
                  <a:gd name="T74" fmla="*/ 537 w 580"/>
                  <a:gd name="T75" fmla="*/ 785 h 920"/>
                  <a:gd name="T76" fmla="*/ 526 w 580"/>
                  <a:gd name="T77" fmla="*/ 828 h 920"/>
                  <a:gd name="T78" fmla="*/ 508 w 580"/>
                  <a:gd name="T79" fmla="*/ 875 h 920"/>
                  <a:gd name="T80" fmla="*/ 478 w 580"/>
                  <a:gd name="T81" fmla="*/ 880 h 920"/>
                  <a:gd name="T82" fmla="*/ 463 w 580"/>
                  <a:gd name="T83" fmla="*/ 919 h 920"/>
                  <a:gd name="T84" fmla="*/ 443 w 580"/>
                  <a:gd name="T85" fmla="*/ 867 h 920"/>
                  <a:gd name="T86" fmla="*/ 419 w 580"/>
                  <a:gd name="T87" fmla="*/ 828 h 920"/>
                  <a:gd name="T88" fmla="*/ 370 w 580"/>
                  <a:gd name="T89" fmla="*/ 840 h 920"/>
                  <a:gd name="T90" fmla="*/ 323 w 580"/>
                  <a:gd name="T91" fmla="*/ 838 h 920"/>
                  <a:gd name="T92" fmla="*/ 289 w 580"/>
                  <a:gd name="T93" fmla="*/ 869 h 920"/>
                  <a:gd name="T94" fmla="*/ 267 w 580"/>
                  <a:gd name="T95" fmla="*/ 835 h 920"/>
                  <a:gd name="T96" fmla="*/ 224 w 580"/>
                  <a:gd name="T97" fmla="*/ 808 h 920"/>
                  <a:gd name="T98" fmla="*/ 205 w 580"/>
                  <a:gd name="T99" fmla="*/ 751 h 920"/>
                  <a:gd name="T100" fmla="*/ 240 w 580"/>
                  <a:gd name="T101" fmla="*/ 687 h 920"/>
                  <a:gd name="T102" fmla="*/ 264 w 580"/>
                  <a:gd name="T103" fmla="*/ 650 h 920"/>
                  <a:gd name="T104" fmla="*/ 230 w 580"/>
                  <a:gd name="T105" fmla="*/ 594 h 920"/>
                  <a:gd name="T106" fmla="*/ 202 w 580"/>
                  <a:gd name="T107" fmla="*/ 639 h 920"/>
                  <a:gd name="T108" fmla="*/ 164 w 580"/>
                  <a:gd name="T109" fmla="*/ 666 h 920"/>
                  <a:gd name="T110" fmla="*/ 105 w 580"/>
                  <a:gd name="T111" fmla="*/ 655 h 920"/>
                  <a:gd name="T112" fmla="*/ 103 w 580"/>
                  <a:gd name="T113" fmla="*/ 608 h 920"/>
                  <a:gd name="T114" fmla="*/ 119 w 580"/>
                  <a:gd name="T115" fmla="*/ 558 h 920"/>
                  <a:gd name="T116" fmla="*/ 80 w 580"/>
                  <a:gd name="T117" fmla="*/ 553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80" h="920">
                    <a:moveTo>
                      <a:pt x="58" y="563"/>
                    </a:moveTo>
                    <a:cubicBezTo>
                      <a:pt x="51" y="546"/>
                      <a:pt x="51" y="546"/>
                      <a:pt x="51" y="546"/>
                    </a:cubicBezTo>
                    <a:cubicBezTo>
                      <a:pt x="51" y="532"/>
                      <a:pt x="51" y="532"/>
                      <a:pt x="51" y="532"/>
                    </a:cubicBezTo>
                    <a:cubicBezTo>
                      <a:pt x="42" y="524"/>
                      <a:pt x="42" y="524"/>
                      <a:pt x="42" y="524"/>
                    </a:cubicBezTo>
                    <a:cubicBezTo>
                      <a:pt x="50" y="516"/>
                      <a:pt x="50" y="516"/>
                      <a:pt x="50" y="516"/>
                    </a:cubicBezTo>
                    <a:cubicBezTo>
                      <a:pt x="52" y="499"/>
                      <a:pt x="52" y="499"/>
                      <a:pt x="52" y="499"/>
                    </a:cubicBezTo>
                    <a:cubicBezTo>
                      <a:pt x="34" y="491"/>
                      <a:pt x="34" y="491"/>
                      <a:pt x="34" y="491"/>
                    </a:cubicBezTo>
                    <a:cubicBezTo>
                      <a:pt x="19" y="491"/>
                      <a:pt x="19" y="491"/>
                      <a:pt x="19" y="491"/>
                    </a:cubicBezTo>
                    <a:cubicBezTo>
                      <a:pt x="17" y="482"/>
                      <a:pt x="17" y="482"/>
                      <a:pt x="17" y="482"/>
                    </a:cubicBezTo>
                    <a:cubicBezTo>
                      <a:pt x="27" y="480"/>
                      <a:pt x="27" y="480"/>
                      <a:pt x="27" y="480"/>
                    </a:cubicBezTo>
                    <a:cubicBezTo>
                      <a:pt x="22" y="469"/>
                      <a:pt x="22" y="469"/>
                      <a:pt x="22" y="469"/>
                    </a:cubicBezTo>
                    <a:cubicBezTo>
                      <a:pt x="25" y="449"/>
                      <a:pt x="25" y="449"/>
                      <a:pt x="25" y="449"/>
                    </a:cubicBezTo>
                    <a:cubicBezTo>
                      <a:pt x="12" y="447"/>
                      <a:pt x="12" y="447"/>
                      <a:pt x="12" y="447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11" y="431"/>
                      <a:pt x="11" y="431"/>
                      <a:pt x="11" y="431"/>
                    </a:cubicBezTo>
                    <a:cubicBezTo>
                      <a:pt x="12" y="415"/>
                      <a:pt x="12" y="415"/>
                      <a:pt x="12" y="415"/>
                    </a:cubicBezTo>
                    <a:cubicBezTo>
                      <a:pt x="7" y="410"/>
                      <a:pt x="7" y="410"/>
                      <a:pt x="7" y="410"/>
                    </a:cubicBezTo>
                    <a:cubicBezTo>
                      <a:pt x="4" y="402"/>
                      <a:pt x="4" y="402"/>
                      <a:pt x="4" y="402"/>
                    </a:cubicBezTo>
                    <a:cubicBezTo>
                      <a:pt x="8" y="392"/>
                      <a:pt x="8" y="392"/>
                      <a:pt x="8" y="392"/>
                    </a:cubicBezTo>
                    <a:cubicBezTo>
                      <a:pt x="0" y="383"/>
                      <a:pt x="0" y="383"/>
                      <a:pt x="0" y="383"/>
                    </a:cubicBezTo>
                    <a:cubicBezTo>
                      <a:pt x="7" y="374"/>
                      <a:pt x="7" y="374"/>
                      <a:pt x="7" y="374"/>
                    </a:cubicBezTo>
                    <a:cubicBezTo>
                      <a:pt x="1" y="368"/>
                      <a:pt x="1" y="368"/>
                      <a:pt x="1" y="368"/>
                    </a:cubicBezTo>
                    <a:cubicBezTo>
                      <a:pt x="1" y="353"/>
                      <a:pt x="1" y="353"/>
                      <a:pt x="1" y="353"/>
                    </a:cubicBezTo>
                    <a:cubicBezTo>
                      <a:pt x="15" y="346"/>
                      <a:pt x="15" y="346"/>
                      <a:pt x="15" y="346"/>
                    </a:cubicBezTo>
                    <a:cubicBezTo>
                      <a:pt x="24" y="341"/>
                      <a:pt x="24" y="341"/>
                      <a:pt x="24" y="341"/>
                    </a:cubicBezTo>
                    <a:cubicBezTo>
                      <a:pt x="35" y="343"/>
                      <a:pt x="35" y="343"/>
                      <a:pt x="35" y="343"/>
                    </a:cubicBezTo>
                    <a:cubicBezTo>
                      <a:pt x="43" y="334"/>
                      <a:pt x="43" y="334"/>
                      <a:pt x="43" y="334"/>
                    </a:cubicBezTo>
                    <a:cubicBezTo>
                      <a:pt x="55" y="329"/>
                      <a:pt x="55" y="329"/>
                      <a:pt x="55" y="329"/>
                    </a:cubicBezTo>
                    <a:cubicBezTo>
                      <a:pt x="57" y="317"/>
                      <a:pt x="57" y="317"/>
                      <a:pt x="57" y="317"/>
                    </a:cubicBezTo>
                    <a:cubicBezTo>
                      <a:pt x="49" y="309"/>
                      <a:pt x="49" y="309"/>
                      <a:pt x="49" y="309"/>
                    </a:cubicBezTo>
                    <a:cubicBezTo>
                      <a:pt x="54" y="298"/>
                      <a:pt x="54" y="298"/>
                      <a:pt x="54" y="298"/>
                    </a:cubicBezTo>
                    <a:cubicBezTo>
                      <a:pt x="69" y="295"/>
                      <a:pt x="69" y="295"/>
                      <a:pt x="69" y="295"/>
                    </a:cubicBezTo>
                    <a:cubicBezTo>
                      <a:pt x="89" y="275"/>
                      <a:pt x="89" y="275"/>
                      <a:pt x="89" y="275"/>
                    </a:cubicBezTo>
                    <a:cubicBezTo>
                      <a:pt x="89" y="252"/>
                      <a:pt x="89" y="252"/>
                      <a:pt x="89" y="252"/>
                    </a:cubicBezTo>
                    <a:cubicBezTo>
                      <a:pt x="103" y="247"/>
                      <a:pt x="103" y="247"/>
                      <a:pt x="103" y="247"/>
                    </a:cubicBezTo>
                    <a:cubicBezTo>
                      <a:pt x="103" y="240"/>
                      <a:pt x="103" y="240"/>
                      <a:pt x="103" y="240"/>
                    </a:cubicBezTo>
                    <a:cubicBezTo>
                      <a:pt x="89" y="225"/>
                      <a:pt x="89" y="225"/>
                      <a:pt x="89" y="225"/>
                    </a:cubicBezTo>
                    <a:cubicBezTo>
                      <a:pt x="86" y="215"/>
                      <a:pt x="86" y="215"/>
                      <a:pt x="86" y="215"/>
                    </a:cubicBezTo>
                    <a:cubicBezTo>
                      <a:pt x="70" y="199"/>
                      <a:pt x="70" y="199"/>
                      <a:pt x="70" y="199"/>
                    </a:cubicBezTo>
                    <a:cubicBezTo>
                      <a:pt x="60" y="197"/>
                      <a:pt x="60" y="197"/>
                      <a:pt x="60" y="197"/>
                    </a:cubicBezTo>
                    <a:cubicBezTo>
                      <a:pt x="57" y="184"/>
                      <a:pt x="57" y="184"/>
                      <a:pt x="57" y="184"/>
                    </a:cubicBezTo>
                    <a:cubicBezTo>
                      <a:pt x="60" y="168"/>
                      <a:pt x="60" y="168"/>
                      <a:pt x="60" y="168"/>
                    </a:cubicBezTo>
                    <a:cubicBezTo>
                      <a:pt x="52" y="160"/>
                      <a:pt x="52" y="160"/>
                      <a:pt x="52" y="160"/>
                    </a:cubicBezTo>
                    <a:cubicBezTo>
                      <a:pt x="64" y="144"/>
                      <a:pt x="64" y="144"/>
                      <a:pt x="64" y="144"/>
                    </a:cubicBezTo>
                    <a:cubicBezTo>
                      <a:pt x="64" y="130"/>
                      <a:pt x="64" y="130"/>
                      <a:pt x="64" y="130"/>
                    </a:cubicBezTo>
                    <a:cubicBezTo>
                      <a:pt x="65" y="113"/>
                      <a:pt x="65" y="113"/>
                      <a:pt x="65" y="113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0" y="88"/>
                      <a:pt x="50" y="88"/>
                      <a:pt x="50" y="88"/>
                    </a:cubicBezTo>
                    <a:cubicBezTo>
                      <a:pt x="49" y="73"/>
                      <a:pt x="49" y="73"/>
                      <a:pt x="49" y="73"/>
                    </a:cubicBezTo>
                    <a:cubicBezTo>
                      <a:pt x="61" y="70"/>
                      <a:pt x="61" y="70"/>
                      <a:pt x="61" y="70"/>
                    </a:cubicBezTo>
                    <a:cubicBezTo>
                      <a:pt x="71" y="73"/>
                      <a:pt x="71" y="73"/>
                      <a:pt x="71" y="73"/>
                    </a:cubicBezTo>
                    <a:cubicBezTo>
                      <a:pt x="84" y="80"/>
                      <a:pt x="84" y="80"/>
                      <a:pt x="84" y="80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107" y="70"/>
                      <a:pt x="107" y="70"/>
                      <a:pt x="107" y="70"/>
                    </a:cubicBezTo>
                    <a:cubicBezTo>
                      <a:pt x="117" y="59"/>
                      <a:pt x="117" y="59"/>
                      <a:pt x="117" y="59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41" y="43"/>
                      <a:pt x="141" y="43"/>
                      <a:pt x="141" y="43"/>
                    </a:cubicBezTo>
                    <a:cubicBezTo>
                      <a:pt x="145" y="47"/>
                      <a:pt x="145" y="47"/>
                      <a:pt x="145" y="47"/>
                    </a:cubicBezTo>
                    <a:cubicBezTo>
                      <a:pt x="151" y="45"/>
                      <a:pt x="151" y="45"/>
                      <a:pt x="151" y="45"/>
                    </a:cubicBezTo>
                    <a:cubicBezTo>
                      <a:pt x="151" y="34"/>
                      <a:pt x="151" y="34"/>
                      <a:pt x="151" y="34"/>
                    </a:cubicBezTo>
                    <a:cubicBezTo>
                      <a:pt x="150" y="16"/>
                      <a:pt x="150" y="16"/>
                      <a:pt x="150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200" y="1"/>
                      <a:pt x="200" y="1"/>
                      <a:pt x="200" y="1"/>
                    </a:cubicBezTo>
                    <a:cubicBezTo>
                      <a:pt x="224" y="15"/>
                      <a:pt x="224" y="15"/>
                      <a:pt x="224" y="15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28"/>
                      <a:pt x="233" y="28"/>
                      <a:pt x="233" y="28"/>
                    </a:cubicBezTo>
                    <a:cubicBezTo>
                      <a:pt x="243" y="42"/>
                      <a:pt x="243" y="42"/>
                      <a:pt x="243" y="42"/>
                    </a:cubicBezTo>
                    <a:cubicBezTo>
                      <a:pt x="230" y="49"/>
                      <a:pt x="230" y="49"/>
                      <a:pt x="230" y="49"/>
                    </a:cubicBezTo>
                    <a:cubicBezTo>
                      <a:pt x="230" y="64"/>
                      <a:pt x="230" y="64"/>
                      <a:pt x="230" y="64"/>
                    </a:cubicBezTo>
                    <a:cubicBezTo>
                      <a:pt x="238" y="75"/>
                      <a:pt x="238" y="75"/>
                      <a:pt x="238" y="75"/>
                    </a:cubicBezTo>
                    <a:cubicBezTo>
                      <a:pt x="247" y="74"/>
                      <a:pt x="247" y="74"/>
                      <a:pt x="247" y="74"/>
                    </a:cubicBezTo>
                    <a:cubicBezTo>
                      <a:pt x="257" y="62"/>
                      <a:pt x="257" y="62"/>
                      <a:pt x="257" y="62"/>
                    </a:cubicBezTo>
                    <a:cubicBezTo>
                      <a:pt x="268" y="63"/>
                      <a:pt x="268" y="63"/>
                      <a:pt x="268" y="63"/>
                    </a:cubicBezTo>
                    <a:cubicBezTo>
                      <a:pt x="276" y="67"/>
                      <a:pt x="276" y="67"/>
                      <a:pt x="276" y="67"/>
                    </a:cubicBezTo>
                    <a:cubicBezTo>
                      <a:pt x="282" y="61"/>
                      <a:pt x="282" y="61"/>
                      <a:pt x="282" y="61"/>
                    </a:cubicBezTo>
                    <a:cubicBezTo>
                      <a:pt x="290" y="61"/>
                      <a:pt x="290" y="61"/>
                      <a:pt x="290" y="61"/>
                    </a:cubicBezTo>
                    <a:cubicBezTo>
                      <a:pt x="305" y="76"/>
                      <a:pt x="305" y="76"/>
                      <a:pt x="305" y="76"/>
                    </a:cubicBezTo>
                    <a:cubicBezTo>
                      <a:pt x="308" y="86"/>
                      <a:pt x="308" y="86"/>
                      <a:pt x="308" y="86"/>
                    </a:cubicBezTo>
                    <a:cubicBezTo>
                      <a:pt x="300" y="86"/>
                      <a:pt x="300" y="86"/>
                      <a:pt x="300" y="86"/>
                    </a:cubicBezTo>
                    <a:cubicBezTo>
                      <a:pt x="292" y="94"/>
                      <a:pt x="292" y="94"/>
                      <a:pt x="292" y="94"/>
                    </a:cubicBezTo>
                    <a:cubicBezTo>
                      <a:pt x="297" y="102"/>
                      <a:pt x="297" y="102"/>
                      <a:pt x="297" y="102"/>
                    </a:cubicBezTo>
                    <a:cubicBezTo>
                      <a:pt x="301" y="106"/>
                      <a:pt x="301" y="106"/>
                      <a:pt x="301" y="106"/>
                    </a:cubicBezTo>
                    <a:cubicBezTo>
                      <a:pt x="290" y="114"/>
                      <a:pt x="290" y="114"/>
                      <a:pt x="290" y="114"/>
                    </a:cubicBezTo>
                    <a:cubicBezTo>
                      <a:pt x="274" y="114"/>
                      <a:pt x="274" y="114"/>
                      <a:pt x="274" y="114"/>
                    </a:cubicBezTo>
                    <a:cubicBezTo>
                      <a:pt x="259" y="129"/>
                      <a:pt x="259" y="129"/>
                      <a:pt x="259" y="129"/>
                    </a:cubicBezTo>
                    <a:cubicBezTo>
                      <a:pt x="250" y="138"/>
                      <a:pt x="250" y="138"/>
                      <a:pt x="250" y="138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16" y="190"/>
                      <a:pt x="216" y="190"/>
                      <a:pt x="216" y="190"/>
                    </a:cubicBezTo>
                    <a:cubicBezTo>
                      <a:pt x="214" y="212"/>
                      <a:pt x="214" y="212"/>
                      <a:pt x="214" y="212"/>
                    </a:cubicBezTo>
                    <a:cubicBezTo>
                      <a:pt x="225" y="234"/>
                      <a:pt x="225" y="234"/>
                      <a:pt x="225" y="234"/>
                    </a:cubicBezTo>
                    <a:cubicBezTo>
                      <a:pt x="215" y="244"/>
                      <a:pt x="215" y="244"/>
                      <a:pt x="215" y="244"/>
                    </a:cubicBezTo>
                    <a:cubicBezTo>
                      <a:pt x="212" y="265"/>
                      <a:pt x="212" y="265"/>
                      <a:pt x="212" y="265"/>
                    </a:cubicBezTo>
                    <a:cubicBezTo>
                      <a:pt x="218" y="280"/>
                      <a:pt x="218" y="280"/>
                      <a:pt x="218" y="280"/>
                    </a:cubicBezTo>
                    <a:cubicBezTo>
                      <a:pt x="227" y="290"/>
                      <a:pt x="227" y="290"/>
                      <a:pt x="227" y="290"/>
                    </a:cubicBezTo>
                    <a:cubicBezTo>
                      <a:pt x="219" y="303"/>
                      <a:pt x="219" y="303"/>
                      <a:pt x="219" y="303"/>
                    </a:cubicBezTo>
                    <a:cubicBezTo>
                      <a:pt x="219" y="321"/>
                      <a:pt x="219" y="321"/>
                      <a:pt x="219" y="321"/>
                    </a:cubicBezTo>
                    <a:cubicBezTo>
                      <a:pt x="219" y="345"/>
                      <a:pt x="219" y="345"/>
                      <a:pt x="219" y="345"/>
                    </a:cubicBezTo>
                    <a:cubicBezTo>
                      <a:pt x="215" y="362"/>
                      <a:pt x="215" y="362"/>
                      <a:pt x="215" y="362"/>
                    </a:cubicBezTo>
                    <a:cubicBezTo>
                      <a:pt x="215" y="384"/>
                      <a:pt x="215" y="384"/>
                      <a:pt x="215" y="384"/>
                    </a:cubicBezTo>
                    <a:cubicBezTo>
                      <a:pt x="222" y="392"/>
                      <a:pt x="222" y="392"/>
                      <a:pt x="222" y="392"/>
                    </a:cubicBezTo>
                    <a:cubicBezTo>
                      <a:pt x="222" y="408"/>
                      <a:pt x="222" y="408"/>
                      <a:pt x="222" y="408"/>
                    </a:cubicBezTo>
                    <a:cubicBezTo>
                      <a:pt x="222" y="426"/>
                      <a:pt x="222" y="426"/>
                      <a:pt x="222" y="426"/>
                    </a:cubicBezTo>
                    <a:cubicBezTo>
                      <a:pt x="216" y="448"/>
                      <a:pt x="216" y="448"/>
                      <a:pt x="216" y="448"/>
                    </a:cubicBezTo>
                    <a:cubicBezTo>
                      <a:pt x="216" y="467"/>
                      <a:pt x="216" y="467"/>
                      <a:pt x="216" y="467"/>
                    </a:cubicBezTo>
                    <a:cubicBezTo>
                      <a:pt x="206" y="484"/>
                      <a:pt x="206" y="484"/>
                      <a:pt x="206" y="484"/>
                    </a:cubicBezTo>
                    <a:cubicBezTo>
                      <a:pt x="206" y="500"/>
                      <a:pt x="206" y="500"/>
                      <a:pt x="206" y="500"/>
                    </a:cubicBezTo>
                    <a:cubicBezTo>
                      <a:pt x="200" y="515"/>
                      <a:pt x="200" y="515"/>
                      <a:pt x="200" y="515"/>
                    </a:cubicBezTo>
                    <a:cubicBezTo>
                      <a:pt x="206" y="529"/>
                      <a:pt x="206" y="529"/>
                      <a:pt x="206" y="529"/>
                    </a:cubicBezTo>
                    <a:cubicBezTo>
                      <a:pt x="217" y="529"/>
                      <a:pt x="217" y="529"/>
                      <a:pt x="217" y="529"/>
                    </a:cubicBezTo>
                    <a:cubicBezTo>
                      <a:pt x="224" y="521"/>
                      <a:pt x="224" y="521"/>
                      <a:pt x="224" y="521"/>
                    </a:cubicBezTo>
                    <a:cubicBezTo>
                      <a:pt x="235" y="521"/>
                      <a:pt x="235" y="521"/>
                      <a:pt x="235" y="521"/>
                    </a:cubicBezTo>
                    <a:cubicBezTo>
                      <a:pt x="244" y="512"/>
                      <a:pt x="244" y="512"/>
                      <a:pt x="244" y="512"/>
                    </a:cubicBezTo>
                    <a:cubicBezTo>
                      <a:pt x="254" y="502"/>
                      <a:pt x="254" y="502"/>
                      <a:pt x="254" y="502"/>
                    </a:cubicBezTo>
                    <a:cubicBezTo>
                      <a:pt x="260" y="509"/>
                      <a:pt x="260" y="509"/>
                      <a:pt x="260" y="509"/>
                    </a:cubicBezTo>
                    <a:cubicBezTo>
                      <a:pt x="268" y="513"/>
                      <a:pt x="268" y="513"/>
                      <a:pt x="268" y="513"/>
                    </a:cubicBezTo>
                    <a:cubicBezTo>
                      <a:pt x="268" y="522"/>
                      <a:pt x="268" y="522"/>
                      <a:pt x="268" y="522"/>
                    </a:cubicBezTo>
                    <a:cubicBezTo>
                      <a:pt x="275" y="533"/>
                      <a:pt x="275" y="533"/>
                      <a:pt x="275" y="533"/>
                    </a:cubicBezTo>
                    <a:cubicBezTo>
                      <a:pt x="283" y="541"/>
                      <a:pt x="283" y="541"/>
                      <a:pt x="283" y="541"/>
                    </a:cubicBezTo>
                    <a:cubicBezTo>
                      <a:pt x="290" y="534"/>
                      <a:pt x="290" y="534"/>
                      <a:pt x="290" y="534"/>
                    </a:cubicBezTo>
                    <a:cubicBezTo>
                      <a:pt x="290" y="524"/>
                      <a:pt x="290" y="524"/>
                      <a:pt x="290" y="524"/>
                    </a:cubicBezTo>
                    <a:cubicBezTo>
                      <a:pt x="280" y="520"/>
                      <a:pt x="280" y="520"/>
                      <a:pt x="280" y="520"/>
                    </a:cubicBezTo>
                    <a:cubicBezTo>
                      <a:pt x="280" y="510"/>
                      <a:pt x="280" y="510"/>
                      <a:pt x="280" y="510"/>
                    </a:cubicBezTo>
                    <a:cubicBezTo>
                      <a:pt x="288" y="502"/>
                      <a:pt x="288" y="502"/>
                      <a:pt x="288" y="502"/>
                    </a:cubicBezTo>
                    <a:cubicBezTo>
                      <a:pt x="288" y="508"/>
                      <a:pt x="288" y="508"/>
                      <a:pt x="288" y="508"/>
                    </a:cubicBezTo>
                    <a:cubicBezTo>
                      <a:pt x="296" y="514"/>
                      <a:pt x="296" y="514"/>
                      <a:pt x="296" y="514"/>
                    </a:cubicBezTo>
                    <a:cubicBezTo>
                      <a:pt x="300" y="513"/>
                      <a:pt x="300" y="513"/>
                      <a:pt x="300" y="513"/>
                    </a:cubicBezTo>
                    <a:cubicBezTo>
                      <a:pt x="304" y="517"/>
                      <a:pt x="304" y="517"/>
                      <a:pt x="304" y="517"/>
                    </a:cubicBezTo>
                    <a:cubicBezTo>
                      <a:pt x="304" y="529"/>
                      <a:pt x="304" y="529"/>
                      <a:pt x="304" y="529"/>
                    </a:cubicBezTo>
                    <a:cubicBezTo>
                      <a:pt x="304" y="538"/>
                      <a:pt x="304" y="538"/>
                      <a:pt x="304" y="538"/>
                    </a:cubicBezTo>
                    <a:cubicBezTo>
                      <a:pt x="317" y="532"/>
                      <a:pt x="317" y="532"/>
                      <a:pt x="317" y="532"/>
                    </a:cubicBezTo>
                    <a:cubicBezTo>
                      <a:pt x="317" y="526"/>
                      <a:pt x="317" y="526"/>
                      <a:pt x="317" y="526"/>
                    </a:cubicBezTo>
                    <a:cubicBezTo>
                      <a:pt x="324" y="516"/>
                      <a:pt x="324" y="516"/>
                      <a:pt x="324" y="516"/>
                    </a:cubicBezTo>
                    <a:cubicBezTo>
                      <a:pt x="329" y="512"/>
                      <a:pt x="329" y="512"/>
                      <a:pt x="329" y="512"/>
                    </a:cubicBezTo>
                    <a:cubicBezTo>
                      <a:pt x="336" y="517"/>
                      <a:pt x="336" y="517"/>
                      <a:pt x="336" y="517"/>
                    </a:cubicBezTo>
                    <a:cubicBezTo>
                      <a:pt x="338" y="506"/>
                      <a:pt x="338" y="506"/>
                      <a:pt x="338" y="506"/>
                    </a:cubicBezTo>
                    <a:cubicBezTo>
                      <a:pt x="332" y="500"/>
                      <a:pt x="332" y="500"/>
                      <a:pt x="332" y="500"/>
                    </a:cubicBezTo>
                    <a:cubicBezTo>
                      <a:pt x="326" y="488"/>
                      <a:pt x="326" y="488"/>
                      <a:pt x="326" y="488"/>
                    </a:cubicBezTo>
                    <a:cubicBezTo>
                      <a:pt x="318" y="475"/>
                      <a:pt x="318" y="475"/>
                      <a:pt x="318" y="475"/>
                    </a:cubicBezTo>
                    <a:cubicBezTo>
                      <a:pt x="330" y="468"/>
                      <a:pt x="330" y="468"/>
                      <a:pt x="330" y="468"/>
                    </a:cubicBezTo>
                    <a:cubicBezTo>
                      <a:pt x="338" y="461"/>
                      <a:pt x="338" y="461"/>
                      <a:pt x="338" y="461"/>
                    </a:cubicBezTo>
                    <a:cubicBezTo>
                      <a:pt x="352" y="458"/>
                      <a:pt x="352" y="458"/>
                      <a:pt x="352" y="458"/>
                    </a:cubicBezTo>
                    <a:cubicBezTo>
                      <a:pt x="370" y="458"/>
                      <a:pt x="370" y="458"/>
                      <a:pt x="370" y="458"/>
                    </a:cubicBezTo>
                    <a:cubicBezTo>
                      <a:pt x="384" y="459"/>
                      <a:pt x="384" y="459"/>
                      <a:pt x="384" y="459"/>
                    </a:cubicBezTo>
                    <a:cubicBezTo>
                      <a:pt x="390" y="466"/>
                      <a:pt x="390" y="466"/>
                      <a:pt x="390" y="466"/>
                    </a:cubicBezTo>
                    <a:cubicBezTo>
                      <a:pt x="390" y="466"/>
                      <a:pt x="406" y="463"/>
                      <a:pt x="409" y="463"/>
                    </a:cubicBezTo>
                    <a:cubicBezTo>
                      <a:pt x="412" y="463"/>
                      <a:pt x="422" y="459"/>
                      <a:pt x="422" y="459"/>
                    </a:cubicBezTo>
                    <a:cubicBezTo>
                      <a:pt x="430" y="467"/>
                      <a:pt x="430" y="467"/>
                      <a:pt x="430" y="467"/>
                    </a:cubicBezTo>
                    <a:cubicBezTo>
                      <a:pt x="424" y="474"/>
                      <a:pt x="424" y="474"/>
                      <a:pt x="424" y="474"/>
                    </a:cubicBezTo>
                    <a:cubicBezTo>
                      <a:pt x="419" y="478"/>
                      <a:pt x="419" y="478"/>
                      <a:pt x="419" y="478"/>
                    </a:cubicBezTo>
                    <a:cubicBezTo>
                      <a:pt x="415" y="486"/>
                      <a:pt x="415" y="486"/>
                      <a:pt x="415" y="486"/>
                    </a:cubicBezTo>
                    <a:cubicBezTo>
                      <a:pt x="426" y="486"/>
                      <a:pt x="426" y="486"/>
                      <a:pt x="426" y="486"/>
                    </a:cubicBezTo>
                    <a:cubicBezTo>
                      <a:pt x="438" y="486"/>
                      <a:pt x="438" y="486"/>
                      <a:pt x="438" y="486"/>
                    </a:cubicBezTo>
                    <a:cubicBezTo>
                      <a:pt x="441" y="494"/>
                      <a:pt x="441" y="494"/>
                      <a:pt x="441" y="494"/>
                    </a:cubicBezTo>
                    <a:cubicBezTo>
                      <a:pt x="451" y="504"/>
                      <a:pt x="451" y="504"/>
                      <a:pt x="451" y="504"/>
                    </a:cubicBezTo>
                    <a:cubicBezTo>
                      <a:pt x="463" y="503"/>
                      <a:pt x="463" y="503"/>
                      <a:pt x="463" y="503"/>
                    </a:cubicBezTo>
                    <a:cubicBezTo>
                      <a:pt x="470" y="509"/>
                      <a:pt x="470" y="509"/>
                      <a:pt x="470" y="509"/>
                    </a:cubicBezTo>
                    <a:cubicBezTo>
                      <a:pt x="476" y="522"/>
                      <a:pt x="476" y="522"/>
                      <a:pt x="476" y="522"/>
                    </a:cubicBezTo>
                    <a:cubicBezTo>
                      <a:pt x="478" y="547"/>
                      <a:pt x="478" y="547"/>
                      <a:pt x="478" y="547"/>
                    </a:cubicBezTo>
                    <a:cubicBezTo>
                      <a:pt x="487" y="574"/>
                      <a:pt x="487" y="574"/>
                      <a:pt x="487" y="574"/>
                    </a:cubicBezTo>
                    <a:cubicBezTo>
                      <a:pt x="501" y="593"/>
                      <a:pt x="501" y="593"/>
                      <a:pt x="501" y="593"/>
                    </a:cubicBezTo>
                    <a:cubicBezTo>
                      <a:pt x="518" y="610"/>
                      <a:pt x="518" y="610"/>
                      <a:pt x="518" y="610"/>
                    </a:cubicBezTo>
                    <a:cubicBezTo>
                      <a:pt x="524" y="617"/>
                      <a:pt x="524" y="617"/>
                      <a:pt x="524" y="617"/>
                    </a:cubicBezTo>
                    <a:cubicBezTo>
                      <a:pt x="528" y="628"/>
                      <a:pt x="528" y="628"/>
                      <a:pt x="528" y="628"/>
                    </a:cubicBezTo>
                    <a:cubicBezTo>
                      <a:pt x="541" y="642"/>
                      <a:pt x="541" y="642"/>
                      <a:pt x="541" y="642"/>
                    </a:cubicBezTo>
                    <a:cubicBezTo>
                      <a:pt x="550" y="658"/>
                      <a:pt x="550" y="658"/>
                      <a:pt x="550" y="658"/>
                    </a:cubicBezTo>
                    <a:cubicBezTo>
                      <a:pt x="554" y="667"/>
                      <a:pt x="554" y="667"/>
                      <a:pt x="554" y="667"/>
                    </a:cubicBezTo>
                    <a:cubicBezTo>
                      <a:pt x="566" y="686"/>
                      <a:pt x="566" y="686"/>
                      <a:pt x="566" y="686"/>
                    </a:cubicBezTo>
                    <a:cubicBezTo>
                      <a:pt x="576" y="696"/>
                      <a:pt x="576" y="696"/>
                      <a:pt x="576" y="696"/>
                    </a:cubicBezTo>
                    <a:cubicBezTo>
                      <a:pt x="576" y="724"/>
                      <a:pt x="576" y="724"/>
                      <a:pt x="576" y="724"/>
                    </a:cubicBezTo>
                    <a:cubicBezTo>
                      <a:pt x="572" y="748"/>
                      <a:pt x="572" y="748"/>
                      <a:pt x="572" y="748"/>
                    </a:cubicBezTo>
                    <a:cubicBezTo>
                      <a:pt x="580" y="772"/>
                      <a:pt x="580" y="772"/>
                      <a:pt x="580" y="772"/>
                    </a:cubicBezTo>
                    <a:cubicBezTo>
                      <a:pt x="569" y="782"/>
                      <a:pt x="569" y="782"/>
                      <a:pt x="569" y="782"/>
                    </a:cubicBezTo>
                    <a:cubicBezTo>
                      <a:pt x="557" y="773"/>
                      <a:pt x="557" y="773"/>
                      <a:pt x="557" y="773"/>
                    </a:cubicBezTo>
                    <a:cubicBezTo>
                      <a:pt x="561" y="767"/>
                      <a:pt x="561" y="767"/>
                      <a:pt x="561" y="767"/>
                    </a:cubicBezTo>
                    <a:cubicBezTo>
                      <a:pt x="557" y="758"/>
                      <a:pt x="557" y="758"/>
                      <a:pt x="557" y="758"/>
                    </a:cubicBezTo>
                    <a:cubicBezTo>
                      <a:pt x="547" y="759"/>
                      <a:pt x="547" y="759"/>
                      <a:pt x="547" y="759"/>
                    </a:cubicBezTo>
                    <a:cubicBezTo>
                      <a:pt x="540" y="752"/>
                      <a:pt x="540" y="752"/>
                      <a:pt x="540" y="752"/>
                    </a:cubicBezTo>
                    <a:cubicBezTo>
                      <a:pt x="531" y="744"/>
                      <a:pt x="531" y="744"/>
                      <a:pt x="531" y="744"/>
                    </a:cubicBezTo>
                    <a:cubicBezTo>
                      <a:pt x="523" y="746"/>
                      <a:pt x="523" y="746"/>
                      <a:pt x="523" y="746"/>
                    </a:cubicBezTo>
                    <a:cubicBezTo>
                      <a:pt x="518" y="764"/>
                      <a:pt x="518" y="764"/>
                      <a:pt x="518" y="764"/>
                    </a:cubicBezTo>
                    <a:cubicBezTo>
                      <a:pt x="504" y="775"/>
                      <a:pt x="504" y="775"/>
                      <a:pt x="504" y="775"/>
                    </a:cubicBezTo>
                    <a:cubicBezTo>
                      <a:pt x="507" y="784"/>
                      <a:pt x="507" y="784"/>
                      <a:pt x="507" y="784"/>
                    </a:cubicBezTo>
                    <a:cubicBezTo>
                      <a:pt x="519" y="785"/>
                      <a:pt x="519" y="785"/>
                      <a:pt x="519" y="785"/>
                    </a:cubicBezTo>
                    <a:cubicBezTo>
                      <a:pt x="522" y="795"/>
                      <a:pt x="522" y="795"/>
                      <a:pt x="522" y="795"/>
                    </a:cubicBezTo>
                    <a:cubicBezTo>
                      <a:pt x="533" y="794"/>
                      <a:pt x="533" y="794"/>
                      <a:pt x="533" y="794"/>
                    </a:cubicBezTo>
                    <a:cubicBezTo>
                      <a:pt x="537" y="785"/>
                      <a:pt x="537" y="785"/>
                      <a:pt x="537" y="785"/>
                    </a:cubicBezTo>
                    <a:cubicBezTo>
                      <a:pt x="543" y="787"/>
                      <a:pt x="543" y="787"/>
                      <a:pt x="543" y="787"/>
                    </a:cubicBezTo>
                    <a:cubicBezTo>
                      <a:pt x="548" y="800"/>
                      <a:pt x="548" y="800"/>
                      <a:pt x="548" y="800"/>
                    </a:cubicBezTo>
                    <a:cubicBezTo>
                      <a:pt x="546" y="813"/>
                      <a:pt x="546" y="813"/>
                      <a:pt x="546" y="813"/>
                    </a:cubicBezTo>
                    <a:cubicBezTo>
                      <a:pt x="542" y="822"/>
                      <a:pt x="542" y="822"/>
                      <a:pt x="542" y="822"/>
                    </a:cubicBezTo>
                    <a:cubicBezTo>
                      <a:pt x="526" y="828"/>
                      <a:pt x="526" y="828"/>
                      <a:pt x="526" y="828"/>
                    </a:cubicBezTo>
                    <a:cubicBezTo>
                      <a:pt x="524" y="839"/>
                      <a:pt x="524" y="839"/>
                      <a:pt x="524" y="839"/>
                    </a:cubicBezTo>
                    <a:cubicBezTo>
                      <a:pt x="532" y="841"/>
                      <a:pt x="532" y="841"/>
                      <a:pt x="532" y="841"/>
                    </a:cubicBezTo>
                    <a:cubicBezTo>
                      <a:pt x="532" y="860"/>
                      <a:pt x="532" y="860"/>
                      <a:pt x="532" y="860"/>
                    </a:cubicBezTo>
                    <a:cubicBezTo>
                      <a:pt x="522" y="873"/>
                      <a:pt x="522" y="873"/>
                      <a:pt x="522" y="873"/>
                    </a:cubicBezTo>
                    <a:cubicBezTo>
                      <a:pt x="508" y="875"/>
                      <a:pt x="508" y="875"/>
                      <a:pt x="508" y="875"/>
                    </a:cubicBezTo>
                    <a:cubicBezTo>
                      <a:pt x="507" y="880"/>
                      <a:pt x="507" y="880"/>
                      <a:pt x="507" y="880"/>
                    </a:cubicBezTo>
                    <a:cubicBezTo>
                      <a:pt x="493" y="878"/>
                      <a:pt x="493" y="878"/>
                      <a:pt x="493" y="878"/>
                    </a:cubicBezTo>
                    <a:cubicBezTo>
                      <a:pt x="490" y="882"/>
                      <a:pt x="490" y="882"/>
                      <a:pt x="490" y="882"/>
                    </a:cubicBezTo>
                    <a:cubicBezTo>
                      <a:pt x="481" y="883"/>
                      <a:pt x="481" y="883"/>
                      <a:pt x="481" y="883"/>
                    </a:cubicBezTo>
                    <a:cubicBezTo>
                      <a:pt x="478" y="880"/>
                      <a:pt x="478" y="880"/>
                      <a:pt x="478" y="880"/>
                    </a:cubicBezTo>
                    <a:cubicBezTo>
                      <a:pt x="469" y="877"/>
                      <a:pt x="469" y="877"/>
                      <a:pt x="469" y="877"/>
                    </a:cubicBezTo>
                    <a:cubicBezTo>
                      <a:pt x="457" y="893"/>
                      <a:pt x="457" y="893"/>
                      <a:pt x="457" y="893"/>
                    </a:cubicBezTo>
                    <a:cubicBezTo>
                      <a:pt x="455" y="906"/>
                      <a:pt x="455" y="906"/>
                      <a:pt x="455" y="906"/>
                    </a:cubicBezTo>
                    <a:cubicBezTo>
                      <a:pt x="463" y="913"/>
                      <a:pt x="463" y="913"/>
                      <a:pt x="463" y="913"/>
                    </a:cubicBezTo>
                    <a:cubicBezTo>
                      <a:pt x="463" y="919"/>
                      <a:pt x="463" y="919"/>
                      <a:pt x="463" y="919"/>
                    </a:cubicBezTo>
                    <a:cubicBezTo>
                      <a:pt x="450" y="920"/>
                      <a:pt x="450" y="920"/>
                      <a:pt x="450" y="920"/>
                    </a:cubicBezTo>
                    <a:cubicBezTo>
                      <a:pt x="446" y="906"/>
                      <a:pt x="446" y="906"/>
                      <a:pt x="446" y="906"/>
                    </a:cubicBezTo>
                    <a:cubicBezTo>
                      <a:pt x="433" y="892"/>
                      <a:pt x="433" y="892"/>
                      <a:pt x="433" y="892"/>
                    </a:cubicBezTo>
                    <a:cubicBezTo>
                      <a:pt x="443" y="882"/>
                      <a:pt x="443" y="882"/>
                      <a:pt x="443" y="882"/>
                    </a:cubicBezTo>
                    <a:cubicBezTo>
                      <a:pt x="443" y="867"/>
                      <a:pt x="443" y="867"/>
                      <a:pt x="443" y="867"/>
                    </a:cubicBezTo>
                    <a:cubicBezTo>
                      <a:pt x="435" y="859"/>
                      <a:pt x="435" y="859"/>
                      <a:pt x="435" y="859"/>
                    </a:cubicBezTo>
                    <a:cubicBezTo>
                      <a:pt x="425" y="849"/>
                      <a:pt x="425" y="849"/>
                      <a:pt x="425" y="849"/>
                    </a:cubicBezTo>
                    <a:cubicBezTo>
                      <a:pt x="422" y="840"/>
                      <a:pt x="422" y="840"/>
                      <a:pt x="422" y="840"/>
                    </a:cubicBezTo>
                    <a:cubicBezTo>
                      <a:pt x="424" y="833"/>
                      <a:pt x="424" y="833"/>
                      <a:pt x="424" y="833"/>
                    </a:cubicBezTo>
                    <a:cubicBezTo>
                      <a:pt x="419" y="828"/>
                      <a:pt x="419" y="828"/>
                      <a:pt x="419" y="828"/>
                    </a:cubicBezTo>
                    <a:cubicBezTo>
                      <a:pt x="421" y="818"/>
                      <a:pt x="421" y="818"/>
                      <a:pt x="421" y="818"/>
                    </a:cubicBezTo>
                    <a:cubicBezTo>
                      <a:pt x="409" y="822"/>
                      <a:pt x="409" y="822"/>
                      <a:pt x="409" y="822"/>
                    </a:cubicBezTo>
                    <a:cubicBezTo>
                      <a:pt x="396" y="824"/>
                      <a:pt x="396" y="824"/>
                      <a:pt x="396" y="824"/>
                    </a:cubicBezTo>
                    <a:cubicBezTo>
                      <a:pt x="389" y="836"/>
                      <a:pt x="389" y="836"/>
                      <a:pt x="389" y="836"/>
                    </a:cubicBezTo>
                    <a:cubicBezTo>
                      <a:pt x="370" y="840"/>
                      <a:pt x="370" y="840"/>
                      <a:pt x="370" y="840"/>
                    </a:cubicBezTo>
                    <a:cubicBezTo>
                      <a:pt x="362" y="852"/>
                      <a:pt x="362" y="852"/>
                      <a:pt x="362" y="852"/>
                    </a:cubicBezTo>
                    <a:cubicBezTo>
                      <a:pt x="349" y="836"/>
                      <a:pt x="349" y="836"/>
                      <a:pt x="349" y="836"/>
                    </a:cubicBezTo>
                    <a:cubicBezTo>
                      <a:pt x="338" y="831"/>
                      <a:pt x="338" y="831"/>
                      <a:pt x="338" y="831"/>
                    </a:cubicBezTo>
                    <a:cubicBezTo>
                      <a:pt x="328" y="836"/>
                      <a:pt x="328" y="836"/>
                      <a:pt x="328" y="836"/>
                    </a:cubicBezTo>
                    <a:cubicBezTo>
                      <a:pt x="323" y="838"/>
                      <a:pt x="323" y="838"/>
                      <a:pt x="323" y="838"/>
                    </a:cubicBezTo>
                    <a:cubicBezTo>
                      <a:pt x="311" y="836"/>
                      <a:pt x="311" y="836"/>
                      <a:pt x="311" y="836"/>
                    </a:cubicBezTo>
                    <a:cubicBezTo>
                      <a:pt x="301" y="838"/>
                      <a:pt x="301" y="838"/>
                      <a:pt x="301" y="838"/>
                    </a:cubicBezTo>
                    <a:cubicBezTo>
                      <a:pt x="302" y="852"/>
                      <a:pt x="302" y="852"/>
                      <a:pt x="302" y="852"/>
                    </a:cubicBezTo>
                    <a:cubicBezTo>
                      <a:pt x="302" y="852"/>
                      <a:pt x="297" y="859"/>
                      <a:pt x="296" y="858"/>
                    </a:cubicBezTo>
                    <a:cubicBezTo>
                      <a:pt x="294" y="856"/>
                      <a:pt x="289" y="869"/>
                      <a:pt x="289" y="869"/>
                    </a:cubicBezTo>
                    <a:cubicBezTo>
                      <a:pt x="282" y="867"/>
                      <a:pt x="282" y="867"/>
                      <a:pt x="282" y="867"/>
                    </a:cubicBezTo>
                    <a:cubicBezTo>
                      <a:pt x="281" y="852"/>
                      <a:pt x="281" y="852"/>
                      <a:pt x="281" y="852"/>
                    </a:cubicBezTo>
                    <a:cubicBezTo>
                      <a:pt x="274" y="846"/>
                      <a:pt x="274" y="846"/>
                      <a:pt x="274" y="846"/>
                    </a:cubicBezTo>
                    <a:cubicBezTo>
                      <a:pt x="268" y="844"/>
                      <a:pt x="268" y="844"/>
                      <a:pt x="268" y="844"/>
                    </a:cubicBezTo>
                    <a:cubicBezTo>
                      <a:pt x="267" y="835"/>
                      <a:pt x="267" y="835"/>
                      <a:pt x="267" y="835"/>
                    </a:cubicBezTo>
                    <a:cubicBezTo>
                      <a:pt x="254" y="826"/>
                      <a:pt x="254" y="826"/>
                      <a:pt x="254" y="826"/>
                    </a:cubicBezTo>
                    <a:cubicBezTo>
                      <a:pt x="252" y="815"/>
                      <a:pt x="252" y="815"/>
                      <a:pt x="252" y="815"/>
                    </a:cubicBezTo>
                    <a:cubicBezTo>
                      <a:pt x="237" y="814"/>
                      <a:pt x="237" y="814"/>
                      <a:pt x="237" y="814"/>
                    </a:cubicBezTo>
                    <a:cubicBezTo>
                      <a:pt x="231" y="820"/>
                      <a:pt x="231" y="820"/>
                      <a:pt x="231" y="820"/>
                    </a:cubicBezTo>
                    <a:cubicBezTo>
                      <a:pt x="224" y="808"/>
                      <a:pt x="224" y="808"/>
                      <a:pt x="224" y="808"/>
                    </a:cubicBezTo>
                    <a:cubicBezTo>
                      <a:pt x="217" y="808"/>
                      <a:pt x="217" y="808"/>
                      <a:pt x="217" y="808"/>
                    </a:cubicBezTo>
                    <a:cubicBezTo>
                      <a:pt x="210" y="801"/>
                      <a:pt x="210" y="801"/>
                      <a:pt x="210" y="801"/>
                    </a:cubicBezTo>
                    <a:cubicBezTo>
                      <a:pt x="207" y="774"/>
                      <a:pt x="207" y="774"/>
                      <a:pt x="207" y="774"/>
                    </a:cubicBezTo>
                    <a:cubicBezTo>
                      <a:pt x="213" y="763"/>
                      <a:pt x="213" y="763"/>
                      <a:pt x="213" y="763"/>
                    </a:cubicBezTo>
                    <a:cubicBezTo>
                      <a:pt x="205" y="751"/>
                      <a:pt x="205" y="751"/>
                      <a:pt x="205" y="751"/>
                    </a:cubicBezTo>
                    <a:cubicBezTo>
                      <a:pt x="215" y="740"/>
                      <a:pt x="215" y="740"/>
                      <a:pt x="215" y="740"/>
                    </a:cubicBezTo>
                    <a:cubicBezTo>
                      <a:pt x="215" y="731"/>
                      <a:pt x="215" y="731"/>
                      <a:pt x="215" y="731"/>
                    </a:cubicBezTo>
                    <a:cubicBezTo>
                      <a:pt x="227" y="720"/>
                      <a:pt x="227" y="720"/>
                      <a:pt x="227" y="720"/>
                    </a:cubicBezTo>
                    <a:cubicBezTo>
                      <a:pt x="228" y="701"/>
                      <a:pt x="228" y="701"/>
                      <a:pt x="228" y="701"/>
                    </a:cubicBezTo>
                    <a:cubicBezTo>
                      <a:pt x="228" y="701"/>
                      <a:pt x="240" y="689"/>
                      <a:pt x="240" y="687"/>
                    </a:cubicBezTo>
                    <a:cubicBezTo>
                      <a:pt x="240" y="686"/>
                      <a:pt x="239" y="679"/>
                      <a:pt x="239" y="679"/>
                    </a:cubicBezTo>
                    <a:cubicBezTo>
                      <a:pt x="226" y="665"/>
                      <a:pt x="226" y="665"/>
                      <a:pt x="226" y="665"/>
                    </a:cubicBezTo>
                    <a:cubicBezTo>
                      <a:pt x="231" y="658"/>
                      <a:pt x="231" y="658"/>
                      <a:pt x="231" y="658"/>
                    </a:cubicBezTo>
                    <a:cubicBezTo>
                      <a:pt x="243" y="658"/>
                      <a:pt x="243" y="658"/>
                      <a:pt x="243" y="658"/>
                    </a:cubicBezTo>
                    <a:cubicBezTo>
                      <a:pt x="264" y="650"/>
                      <a:pt x="264" y="650"/>
                      <a:pt x="264" y="650"/>
                    </a:cubicBezTo>
                    <a:cubicBezTo>
                      <a:pt x="269" y="634"/>
                      <a:pt x="269" y="634"/>
                      <a:pt x="269" y="634"/>
                    </a:cubicBezTo>
                    <a:cubicBezTo>
                      <a:pt x="257" y="625"/>
                      <a:pt x="257" y="625"/>
                      <a:pt x="257" y="625"/>
                    </a:cubicBezTo>
                    <a:cubicBezTo>
                      <a:pt x="254" y="605"/>
                      <a:pt x="254" y="605"/>
                      <a:pt x="254" y="605"/>
                    </a:cubicBezTo>
                    <a:cubicBezTo>
                      <a:pt x="242" y="593"/>
                      <a:pt x="242" y="593"/>
                      <a:pt x="242" y="593"/>
                    </a:cubicBezTo>
                    <a:cubicBezTo>
                      <a:pt x="230" y="594"/>
                      <a:pt x="230" y="594"/>
                      <a:pt x="230" y="594"/>
                    </a:cubicBezTo>
                    <a:cubicBezTo>
                      <a:pt x="223" y="607"/>
                      <a:pt x="223" y="607"/>
                      <a:pt x="223" y="607"/>
                    </a:cubicBezTo>
                    <a:cubicBezTo>
                      <a:pt x="216" y="614"/>
                      <a:pt x="216" y="614"/>
                      <a:pt x="216" y="614"/>
                    </a:cubicBezTo>
                    <a:cubicBezTo>
                      <a:pt x="203" y="616"/>
                      <a:pt x="203" y="616"/>
                      <a:pt x="203" y="616"/>
                    </a:cubicBezTo>
                    <a:cubicBezTo>
                      <a:pt x="199" y="627"/>
                      <a:pt x="199" y="627"/>
                      <a:pt x="199" y="627"/>
                    </a:cubicBezTo>
                    <a:cubicBezTo>
                      <a:pt x="202" y="639"/>
                      <a:pt x="202" y="639"/>
                      <a:pt x="202" y="639"/>
                    </a:cubicBezTo>
                    <a:cubicBezTo>
                      <a:pt x="198" y="644"/>
                      <a:pt x="198" y="644"/>
                      <a:pt x="198" y="644"/>
                    </a:cubicBezTo>
                    <a:cubicBezTo>
                      <a:pt x="185" y="649"/>
                      <a:pt x="185" y="649"/>
                      <a:pt x="185" y="649"/>
                    </a:cubicBezTo>
                    <a:cubicBezTo>
                      <a:pt x="179" y="657"/>
                      <a:pt x="179" y="657"/>
                      <a:pt x="179" y="657"/>
                    </a:cubicBezTo>
                    <a:cubicBezTo>
                      <a:pt x="173" y="667"/>
                      <a:pt x="173" y="667"/>
                      <a:pt x="173" y="667"/>
                    </a:cubicBezTo>
                    <a:cubicBezTo>
                      <a:pt x="173" y="667"/>
                      <a:pt x="165" y="665"/>
                      <a:pt x="164" y="666"/>
                    </a:cubicBezTo>
                    <a:cubicBezTo>
                      <a:pt x="164" y="667"/>
                      <a:pt x="156" y="673"/>
                      <a:pt x="156" y="673"/>
                    </a:cubicBezTo>
                    <a:cubicBezTo>
                      <a:pt x="138" y="648"/>
                      <a:pt x="138" y="648"/>
                      <a:pt x="138" y="648"/>
                    </a:cubicBezTo>
                    <a:cubicBezTo>
                      <a:pt x="127" y="652"/>
                      <a:pt x="127" y="652"/>
                      <a:pt x="127" y="652"/>
                    </a:cubicBezTo>
                    <a:cubicBezTo>
                      <a:pt x="122" y="657"/>
                      <a:pt x="122" y="657"/>
                      <a:pt x="122" y="657"/>
                    </a:cubicBezTo>
                    <a:cubicBezTo>
                      <a:pt x="105" y="655"/>
                      <a:pt x="105" y="655"/>
                      <a:pt x="105" y="655"/>
                    </a:cubicBezTo>
                    <a:cubicBezTo>
                      <a:pt x="97" y="644"/>
                      <a:pt x="97" y="644"/>
                      <a:pt x="97" y="644"/>
                    </a:cubicBezTo>
                    <a:cubicBezTo>
                      <a:pt x="102" y="633"/>
                      <a:pt x="102" y="633"/>
                      <a:pt x="102" y="633"/>
                    </a:cubicBezTo>
                    <a:cubicBezTo>
                      <a:pt x="110" y="629"/>
                      <a:pt x="110" y="629"/>
                      <a:pt x="110" y="629"/>
                    </a:cubicBezTo>
                    <a:cubicBezTo>
                      <a:pt x="110" y="620"/>
                      <a:pt x="110" y="620"/>
                      <a:pt x="110" y="620"/>
                    </a:cubicBezTo>
                    <a:cubicBezTo>
                      <a:pt x="103" y="608"/>
                      <a:pt x="103" y="608"/>
                      <a:pt x="103" y="608"/>
                    </a:cubicBezTo>
                    <a:cubicBezTo>
                      <a:pt x="106" y="598"/>
                      <a:pt x="106" y="598"/>
                      <a:pt x="106" y="598"/>
                    </a:cubicBezTo>
                    <a:cubicBezTo>
                      <a:pt x="111" y="599"/>
                      <a:pt x="111" y="599"/>
                      <a:pt x="111" y="599"/>
                    </a:cubicBezTo>
                    <a:cubicBezTo>
                      <a:pt x="111" y="579"/>
                      <a:pt x="111" y="579"/>
                      <a:pt x="111" y="579"/>
                    </a:cubicBezTo>
                    <a:cubicBezTo>
                      <a:pt x="119" y="567"/>
                      <a:pt x="119" y="567"/>
                      <a:pt x="119" y="567"/>
                    </a:cubicBezTo>
                    <a:cubicBezTo>
                      <a:pt x="119" y="558"/>
                      <a:pt x="119" y="558"/>
                      <a:pt x="119" y="558"/>
                    </a:cubicBezTo>
                    <a:cubicBezTo>
                      <a:pt x="123" y="546"/>
                      <a:pt x="123" y="546"/>
                      <a:pt x="123" y="546"/>
                    </a:cubicBezTo>
                    <a:cubicBezTo>
                      <a:pt x="111" y="539"/>
                      <a:pt x="111" y="539"/>
                      <a:pt x="111" y="539"/>
                    </a:cubicBezTo>
                    <a:cubicBezTo>
                      <a:pt x="99" y="542"/>
                      <a:pt x="99" y="542"/>
                      <a:pt x="99" y="542"/>
                    </a:cubicBezTo>
                    <a:cubicBezTo>
                      <a:pt x="90" y="551"/>
                      <a:pt x="90" y="551"/>
                      <a:pt x="90" y="551"/>
                    </a:cubicBezTo>
                    <a:cubicBezTo>
                      <a:pt x="80" y="553"/>
                      <a:pt x="80" y="553"/>
                      <a:pt x="80" y="553"/>
                    </a:cubicBezTo>
                    <a:cubicBezTo>
                      <a:pt x="72" y="562"/>
                      <a:pt x="72" y="562"/>
                      <a:pt x="72" y="562"/>
                    </a:cubicBezTo>
                    <a:cubicBezTo>
                      <a:pt x="64" y="566"/>
                      <a:pt x="64" y="566"/>
                      <a:pt x="64" y="566"/>
                    </a:cubicBezTo>
                    <a:cubicBezTo>
                      <a:pt x="58" y="563"/>
                      <a:pt x="58" y="563"/>
                      <a:pt x="58" y="563"/>
                    </a:cubicBezTo>
                    <a:close/>
                  </a:path>
                </a:pathLst>
              </a:custGeom>
              <a:solidFill>
                <a:srgbClr val="ED7D31">
                  <a:lumMod val="60000"/>
                  <a:lumOff val="40000"/>
                </a:srgbClr>
              </a:solidFill>
              <a:ln w="9525" cap="flat">
                <a:solidFill>
                  <a:sysClr val="windowText" lastClr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10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  <a:endParaRPr lang="ru-RU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grpSp>
            <p:nvGrpSpPr>
              <p:cNvPr id="24" name="Группа 23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B7C28E4B-0A88-444E-9213-A1C4AB8717F7}"/>
                  </a:ext>
                </a:extLst>
              </p:cNvPr>
              <p:cNvGrpSpPr/>
              <p:nvPr/>
            </p:nvGrpSpPr>
            <p:grpSpPr>
              <a:xfrm>
                <a:off x="7156670" y="2922588"/>
                <a:ext cx="492126" cy="636588"/>
                <a:chOff x="7156670" y="2922588"/>
                <a:chExt cx="492126" cy="636588"/>
              </a:xfrm>
              <a:grpFill/>
            </p:grpSpPr>
            <p:sp>
              <p:nvSpPr>
                <p:cNvPr id="28" name="Freeform 123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6793FEC-AF4A-4C93-B4CE-52B6B5820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2583" y="3041650"/>
                  <a:ext cx="176213" cy="123825"/>
                </a:xfrm>
                <a:custGeom>
                  <a:avLst/>
                  <a:gdLst>
                    <a:gd name="T0" fmla="*/ 57 w 111"/>
                    <a:gd name="T1" fmla="*/ 32 h 78"/>
                    <a:gd name="T2" fmla="*/ 67 w 111"/>
                    <a:gd name="T3" fmla="*/ 20 h 78"/>
                    <a:gd name="T4" fmla="*/ 77 w 111"/>
                    <a:gd name="T5" fmla="*/ 8 h 78"/>
                    <a:gd name="T6" fmla="*/ 96 w 111"/>
                    <a:gd name="T7" fmla="*/ 0 h 78"/>
                    <a:gd name="T8" fmla="*/ 111 w 111"/>
                    <a:gd name="T9" fmla="*/ 10 h 78"/>
                    <a:gd name="T10" fmla="*/ 103 w 111"/>
                    <a:gd name="T11" fmla="*/ 33 h 78"/>
                    <a:gd name="T12" fmla="*/ 103 w 111"/>
                    <a:gd name="T13" fmla="*/ 45 h 78"/>
                    <a:gd name="T14" fmla="*/ 93 w 111"/>
                    <a:gd name="T15" fmla="*/ 54 h 78"/>
                    <a:gd name="T16" fmla="*/ 79 w 111"/>
                    <a:gd name="T17" fmla="*/ 61 h 78"/>
                    <a:gd name="T18" fmla="*/ 63 w 111"/>
                    <a:gd name="T19" fmla="*/ 67 h 78"/>
                    <a:gd name="T20" fmla="*/ 48 w 111"/>
                    <a:gd name="T21" fmla="*/ 67 h 78"/>
                    <a:gd name="T22" fmla="*/ 35 w 111"/>
                    <a:gd name="T23" fmla="*/ 78 h 78"/>
                    <a:gd name="T24" fmla="*/ 16 w 111"/>
                    <a:gd name="T25" fmla="*/ 72 h 78"/>
                    <a:gd name="T26" fmla="*/ 7 w 111"/>
                    <a:gd name="T27" fmla="*/ 58 h 78"/>
                    <a:gd name="T28" fmla="*/ 3 w 111"/>
                    <a:gd name="T29" fmla="*/ 52 h 78"/>
                    <a:gd name="T30" fmla="*/ 3 w 111"/>
                    <a:gd name="T31" fmla="*/ 52 h 78"/>
                    <a:gd name="T32" fmla="*/ 0 w 111"/>
                    <a:gd name="T33" fmla="*/ 45 h 78"/>
                    <a:gd name="T34" fmla="*/ 15 w 111"/>
                    <a:gd name="T35" fmla="*/ 51 h 78"/>
                    <a:gd name="T36" fmla="*/ 20 w 111"/>
                    <a:gd name="T37" fmla="*/ 45 h 78"/>
                    <a:gd name="T38" fmla="*/ 29 w 111"/>
                    <a:gd name="T39" fmla="*/ 35 h 78"/>
                    <a:gd name="T40" fmla="*/ 44 w 111"/>
                    <a:gd name="T41" fmla="*/ 21 h 78"/>
                    <a:gd name="T42" fmla="*/ 52 w 111"/>
                    <a:gd name="T43" fmla="*/ 32 h 78"/>
                    <a:gd name="T44" fmla="*/ 57 w 111"/>
                    <a:gd name="T45" fmla="*/ 3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11" h="78">
                      <a:moveTo>
                        <a:pt x="57" y="32"/>
                      </a:moveTo>
                      <a:lnTo>
                        <a:pt x="67" y="20"/>
                      </a:lnTo>
                      <a:lnTo>
                        <a:pt x="77" y="8"/>
                      </a:lnTo>
                      <a:lnTo>
                        <a:pt x="96" y="0"/>
                      </a:lnTo>
                      <a:lnTo>
                        <a:pt x="111" y="10"/>
                      </a:lnTo>
                      <a:lnTo>
                        <a:pt x="103" y="33"/>
                      </a:lnTo>
                      <a:lnTo>
                        <a:pt x="103" y="45"/>
                      </a:lnTo>
                      <a:lnTo>
                        <a:pt x="93" y="54"/>
                      </a:lnTo>
                      <a:lnTo>
                        <a:pt x="79" y="61"/>
                      </a:lnTo>
                      <a:lnTo>
                        <a:pt x="63" y="67"/>
                      </a:lnTo>
                      <a:lnTo>
                        <a:pt x="48" y="67"/>
                      </a:lnTo>
                      <a:lnTo>
                        <a:pt x="35" y="78"/>
                      </a:lnTo>
                      <a:lnTo>
                        <a:pt x="16" y="72"/>
                      </a:lnTo>
                      <a:lnTo>
                        <a:pt x="7" y="58"/>
                      </a:lnTo>
                      <a:lnTo>
                        <a:pt x="3" y="52"/>
                      </a:lnTo>
                      <a:lnTo>
                        <a:pt x="3" y="52"/>
                      </a:lnTo>
                      <a:lnTo>
                        <a:pt x="0" y="45"/>
                      </a:lnTo>
                      <a:lnTo>
                        <a:pt x="15" y="51"/>
                      </a:lnTo>
                      <a:lnTo>
                        <a:pt x="20" y="45"/>
                      </a:lnTo>
                      <a:lnTo>
                        <a:pt x="29" y="35"/>
                      </a:lnTo>
                      <a:lnTo>
                        <a:pt x="44" y="21"/>
                      </a:lnTo>
                      <a:lnTo>
                        <a:pt x="52" y="32"/>
                      </a:lnTo>
                      <a:lnTo>
                        <a:pt x="57" y="32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9" name="Freeform 124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29720AC0-44EB-40A1-8CCD-73A4794C2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3183" y="3148013"/>
                  <a:ext cx="273050" cy="255588"/>
                </a:xfrm>
                <a:custGeom>
                  <a:avLst/>
                  <a:gdLst>
                    <a:gd name="T0" fmla="*/ 108 w 172"/>
                    <a:gd name="T1" fmla="*/ 155 h 161"/>
                    <a:gd name="T2" fmla="*/ 108 w 172"/>
                    <a:gd name="T3" fmla="*/ 142 h 161"/>
                    <a:gd name="T4" fmla="*/ 96 w 172"/>
                    <a:gd name="T5" fmla="*/ 131 h 161"/>
                    <a:gd name="T6" fmla="*/ 102 w 172"/>
                    <a:gd name="T7" fmla="*/ 125 h 161"/>
                    <a:gd name="T8" fmla="*/ 111 w 172"/>
                    <a:gd name="T9" fmla="*/ 133 h 161"/>
                    <a:gd name="T10" fmla="*/ 128 w 172"/>
                    <a:gd name="T11" fmla="*/ 104 h 161"/>
                    <a:gd name="T12" fmla="*/ 143 w 172"/>
                    <a:gd name="T13" fmla="*/ 90 h 161"/>
                    <a:gd name="T14" fmla="*/ 150 w 172"/>
                    <a:gd name="T15" fmla="*/ 96 h 161"/>
                    <a:gd name="T16" fmla="*/ 163 w 172"/>
                    <a:gd name="T17" fmla="*/ 81 h 161"/>
                    <a:gd name="T18" fmla="*/ 167 w 172"/>
                    <a:gd name="T19" fmla="*/ 68 h 161"/>
                    <a:gd name="T20" fmla="*/ 153 w 172"/>
                    <a:gd name="T21" fmla="*/ 64 h 161"/>
                    <a:gd name="T22" fmla="*/ 141 w 172"/>
                    <a:gd name="T23" fmla="*/ 74 h 161"/>
                    <a:gd name="T24" fmla="*/ 128 w 172"/>
                    <a:gd name="T25" fmla="*/ 64 h 161"/>
                    <a:gd name="T26" fmla="*/ 112 w 172"/>
                    <a:gd name="T27" fmla="*/ 55 h 161"/>
                    <a:gd name="T28" fmla="*/ 96 w 172"/>
                    <a:gd name="T29" fmla="*/ 43 h 161"/>
                    <a:gd name="T30" fmla="*/ 102 w 172"/>
                    <a:gd name="T31" fmla="*/ 32 h 161"/>
                    <a:gd name="T32" fmla="*/ 111 w 172"/>
                    <a:gd name="T33" fmla="*/ 23 h 161"/>
                    <a:gd name="T34" fmla="*/ 116 w 172"/>
                    <a:gd name="T35" fmla="*/ 46 h 161"/>
                    <a:gd name="T36" fmla="*/ 127 w 172"/>
                    <a:gd name="T37" fmla="*/ 56 h 161"/>
                    <a:gd name="T38" fmla="*/ 144 w 172"/>
                    <a:gd name="T39" fmla="*/ 59 h 161"/>
                    <a:gd name="T40" fmla="*/ 154 w 172"/>
                    <a:gd name="T41" fmla="*/ 55 h 161"/>
                    <a:gd name="T42" fmla="*/ 163 w 172"/>
                    <a:gd name="T43" fmla="*/ 55 h 161"/>
                    <a:gd name="T44" fmla="*/ 172 w 172"/>
                    <a:gd name="T45" fmla="*/ 46 h 161"/>
                    <a:gd name="T46" fmla="*/ 167 w 172"/>
                    <a:gd name="T47" fmla="*/ 27 h 161"/>
                    <a:gd name="T48" fmla="*/ 154 w 172"/>
                    <a:gd name="T49" fmla="*/ 27 h 161"/>
                    <a:gd name="T50" fmla="*/ 157 w 172"/>
                    <a:gd name="T51" fmla="*/ 11 h 161"/>
                    <a:gd name="T52" fmla="*/ 157 w 172"/>
                    <a:gd name="T53" fmla="*/ 0 h 161"/>
                    <a:gd name="T54" fmla="*/ 146 w 172"/>
                    <a:gd name="T55" fmla="*/ 4 h 161"/>
                    <a:gd name="T56" fmla="*/ 146 w 172"/>
                    <a:gd name="T57" fmla="*/ 4 h 161"/>
                    <a:gd name="T58" fmla="*/ 118 w 172"/>
                    <a:gd name="T59" fmla="*/ 4 h 161"/>
                    <a:gd name="T60" fmla="*/ 109 w 172"/>
                    <a:gd name="T61" fmla="*/ 13 h 161"/>
                    <a:gd name="T62" fmla="*/ 95 w 172"/>
                    <a:gd name="T63" fmla="*/ 23 h 161"/>
                    <a:gd name="T64" fmla="*/ 83 w 172"/>
                    <a:gd name="T65" fmla="*/ 13 h 161"/>
                    <a:gd name="T66" fmla="*/ 58 w 172"/>
                    <a:gd name="T67" fmla="*/ 20 h 161"/>
                    <a:gd name="T68" fmla="*/ 60 w 172"/>
                    <a:gd name="T69" fmla="*/ 36 h 161"/>
                    <a:gd name="T70" fmla="*/ 67 w 172"/>
                    <a:gd name="T71" fmla="*/ 42 h 161"/>
                    <a:gd name="T72" fmla="*/ 76 w 172"/>
                    <a:gd name="T73" fmla="*/ 52 h 161"/>
                    <a:gd name="T74" fmla="*/ 83 w 172"/>
                    <a:gd name="T75" fmla="*/ 59 h 161"/>
                    <a:gd name="T76" fmla="*/ 73 w 172"/>
                    <a:gd name="T77" fmla="*/ 67 h 161"/>
                    <a:gd name="T78" fmla="*/ 60 w 172"/>
                    <a:gd name="T79" fmla="*/ 55 h 161"/>
                    <a:gd name="T80" fmla="*/ 53 w 172"/>
                    <a:gd name="T81" fmla="*/ 62 h 161"/>
                    <a:gd name="T82" fmla="*/ 44 w 172"/>
                    <a:gd name="T83" fmla="*/ 52 h 161"/>
                    <a:gd name="T84" fmla="*/ 21 w 172"/>
                    <a:gd name="T85" fmla="*/ 56 h 161"/>
                    <a:gd name="T86" fmla="*/ 12 w 172"/>
                    <a:gd name="T87" fmla="*/ 52 h 161"/>
                    <a:gd name="T88" fmla="*/ 7 w 172"/>
                    <a:gd name="T89" fmla="*/ 64 h 161"/>
                    <a:gd name="T90" fmla="*/ 15 w 172"/>
                    <a:gd name="T91" fmla="*/ 71 h 161"/>
                    <a:gd name="T92" fmla="*/ 0 w 172"/>
                    <a:gd name="T93" fmla="*/ 77 h 161"/>
                    <a:gd name="T94" fmla="*/ 0 w 172"/>
                    <a:gd name="T95" fmla="*/ 94 h 161"/>
                    <a:gd name="T96" fmla="*/ 12 w 172"/>
                    <a:gd name="T97" fmla="*/ 104 h 161"/>
                    <a:gd name="T98" fmla="*/ 9 w 172"/>
                    <a:gd name="T99" fmla="*/ 117 h 161"/>
                    <a:gd name="T100" fmla="*/ 19 w 172"/>
                    <a:gd name="T101" fmla="*/ 117 h 161"/>
                    <a:gd name="T102" fmla="*/ 31 w 172"/>
                    <a:gd name="T103" fmla="*/ 129 h 161"/>
                    <a:gd name="T104" fmla="*/ 28 w 172"/>
                    <a:gd name="T105" fmla="*/ 144 h 161"/>
                    <a:gd name="T106" fmla="*/ 44 w 172"/>
                    <a:gd name="T107" fmla="*/ 151 h 161"/>
                    <a:gd name="T108" fmla="*/ 64 w 172"/>
                    <a:gd name="T109" fmla="*/ 152 h 161"/>
                    <a:gd name="T110" fmla="*/ 73 w 172"/>
                    <a:gd name="T111" fmla="*/ 161 h 161"/>
                    <a:gd name="T112" fmla="*/ 89 w 172"/>
                    <a:gd name="T113" fmla="*/ 161 h 161"/>
                    <a:gd name="T114" fmla="*/ 108 w 172"/>
                    <a:gd name="T115" fmla="*/ 155 h 1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72" h="161">
                      <a:moveTo>
                        <a:pt x="108" y="155"/>
                      </a:moveTo>
                      <a:lnTo>
                        <a:pt x="108" y="142"/>
                      </a:lnTo>
                      <a:lnTo>
                        <a:pt x="96" y="131"/>
                      </a:lnTo>
                      <a:lnTo>
                        <a:pt x="102" y="125"/>
                      </a:lnTo>
                      <a:lnTo>
                        <a:pt x="111" y="133"/>
                      </a:lnTo>
                      <a:lnTo>
                        <a:pt x="128" y="104"/>
                      </a:lnTo>
                      <a:lnTo>
                        <a:pt x="143" y="90"/>
                      </a:lnTo>
                      <a:lnTo>
                        <a:pt x="150" y="96"/>
                      </a:lnTo>
                      <a:lnTo>
                        <a:pt x="163" y="81"/>
                      </a:lnTo>
                      <a:lnTo>
                        <a:pt x="167" y="68"/>
                      </a:lnTo>
                      <a:lnTo>
                        <a:pt x="153" y="64"/>
                      </a:lnTo>
                      <a:lnTo>
                        <a:pt x="141" y="74"/>
                      </a:lnTo>
                      <a:lnTo>
                        <a:pt x="128" y="64"/>
                      </a:lnTo>
                      <a:lnTo>
                        <a:pt x="112" y="55"/>
                      </a:lnTo>
                      <a:lnTo>
                        <a:pt x="96" y="43"/>
                      </a:lnTo>
                      <a:lnTo>
                        <a:pt x="102" y="32"/>
                      </a:lnTo>
                      <a:lnTo>
                        <a:pt x="111" y="23"/>
                      </a:lnTo>
                      <a:lnTo>
                        <a:pt x="116" y="46"/>
                      </a:lnTo>
                      <a:lnTo>
                        <a:pt x="127" y="56"/>
                      </a:lnTo>
                      <a:lnTo>
                        <a:pt x="144" y="59"/>
                      </a:lnTo>
                      <a:lnTo>
                        <a:pt x="154" y="55"/>
                      </a:lnTo>
                      <a:lnTo>
                        <a:pt x="163" y="55"/>
                      </a:lnTo>
                      <a:lnTo>
                        <a:pt x="172" y="46"/>
                      </a:lnTo>
                      <a:lnTo>
                        <a:pt x="167" y="27"/>
                      </a:lnTo>
                      <a:lnTo>
                        <a:pt x="154" y="27"/>
                      </a:lnTo>
                      <a:lnTo>
                        <a:pt x="157" y="11"/>
                      </a:lnTo>
                      <a:lnTo>
                        <a:pt x="157" y="0"/>
                      </a:lnTo>
                      <a:lnTo>
                        <a:pt x="146" y="4"/>
                      </a:lnTo>
                      <a:lnTo>
                        <a:pt x="146" y="4"/>
                      </a:lnTo>
                      <a:lnTo>
                        <a:pt x="118" y="4"/>
                      </a:lnTo>
                      <a:lnTo>
                        <a:pt x="109" y="13"/>
                      </a:lnTo>
                      <a:lnTo>
                        <a:pt x="95" y="23"/>
                      </a:lnTo>
                      <a:lnTo>
                        <a:pt x="83" y="13"/>
                      </a:lnTo>
                      <a:lnTo>
                        <a:pt x="58" y="20"/>
                      </a:lnTo>
                      <a:lnTo>
                        <a:pt x="60" y="36"/>
                      </a:lnTo>
                      <a:lnTo>
                        <a:pt x="67" y="42"/>
                      </a:lnTo>
                      <a:lnTo>
                        <a:pt x="76" y="52"/>
                      </a:lnTo>
                      <a:lnTo>
                        <a:pt x="83" y="59"/>
                      </a:lnTo>
                      <a:lnTo>
                        <a:pt x="73" y="67"/>
                      </a:lnTo>
                      <a:lnTo>
                        <a:pt x="60" y="55"/>
                      </a:lnTo>
                      <a:lnTo>
                        <a:pt x="53" y="62"/>
                      </a:lnTo>
                      <a:lnTo>
                        <a:pt x="44" y="52"/>
                      </a:lnTo>
                      <a:lnTo>
                        <a:pt x="21" y="56"/>
                      </a:lnTo>
                      <a:lnTo>
                        <a:pt x="12" y="52"/>
                      </a:lnTo>
                      <a:lnTo>
                        <a:pt x="7" y="64"/>
                      </a:lnTo>
                      <a:lnTo>
                        <a:pt x="15" y="71"/>
                      </a:lnTo>
                      <a:lnTo>
                        <a:pt x="0" y="77"/>
                      </a:lnTo>
                      <a:lnTo>
                        <a:pt x="0" y="94"/>
                      </a:lnTo>
                      <a:lnTo>
                        <a:pt x="12" y="104"/>
                      </a:lnTo>
                      <a:lnTo>
                        <a:pt x="9" y="117"/>
                      </a:lnTo>
                      <a:lnTo>
                        <a:pt x="19" y="117"/>
                      </a:lnTo>
                      <a:lnTo>
                        <a:pt x="31" y="129"/>
                      </a:lnTo>
                      <a:lnTo>
                        <a:pt x="28" y="144"/>
                      </a:lnTo>
                      <a:lnTo>
                        <a:pt x="44" y="151"/>
                      </a:lnTo>
                      <a:lnTo>
                        <a:pt x="64" y="152"/>
                      </a:lnTo>
                      <a:lnTo>
                        <a:pt x="73" y="161"/>
                      </a:lnTo>
                      <a:lnTo>
                        <a:pt x="89" y="161"/>
                      </a:lnTo>
                      <a:lnTo>
                        <a:pt x="108" y="155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0" name="Freeform 125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4D6B66CB-6F8C-40A9-85D9-B80A0C2DB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36070" y="3397250"/>
                  <a:ext cx="39688" cy="57150"/>
                </a:xfrm>
                <a:custGeom>
                  <a:avLst/>
                  <a:gdLst>
                    <a:gd name="T0" fmla="*/ 25 w 25"/>
                    <a:gd name="T1" fmla="*/ 7 h 36"/>
                    <a:gd name="T2" fmla="*/ 19 w 25"/>
                    <a:gd name="T3" fmla="*/ 0 h 36"/>
                    <a:gd name="T4" fmla="*/ 9 w 25"/>
                    <a:gd name="T5" fmla="*/ 1 h 36"/>
                    <a:gd name="T6" fmla="*/ 9 w 25"/>
                    <a:gd name="T7" fmla="*/ 1 h 36"/>
                    <a:gd name="T8" fmla="*/ 0 w 25"/>
                    <a:gd name="T9" fmla="*/ 8 h 36"/>
                    <a:gd name="T10" fmla="*/ 6 w 25"/>
                    <a:gd name="T11" fmla="*/ 26 h 36"/>
                    <a:gd name="T12" fmla="*/ 16 w 25"/>
                    <a:gd name="T13" fmla="*/ 36 h 36"/>
                    <a:gd name="T14" fmla="*/ 25 w 25"/>
                    <a:gd name="T15" fmla="*/ 20 h 36"/>
                    <a:gd name="T16" fmla="*/ 25 w 25"/>
                    <a:gd name="T17" fmla="*/ 7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" h="36">
                      <a:moveTo>
                        <a:pt x="25" y="7"/>
                      </a:moveTo>
                      <a:lnTo>
                        <a:pt x="19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0" y="8"/>
                      </a:lnTo>
                      <a:lnTo>
                        <a:pt x="6" y="26"/>
                      </a:lnTo>
                      <a:lnTo>
                        <a:pt x="16" y="36"/>
                      </a:lnTo>
                      <a:lnTo>
                        <a:pt x="25" y="20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1" name="Freeform 126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A7C8C6A5-C436-467D-80B9-CCFA778298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8458" y="3392488"/>
                  <a:ext cx="134938" cy="115888"/>
                </a:xfrm>
                <a:custGeom>
                  <a:avLst/>
                  <a:gdLst>
                    <a:gd name="T0" fmla="*/ 10 w 85"/>
                    <a:gd name="T1" fmla="*/ 20 h 73"/>
                    <a:gd name="T2" fmla="*/ 10 w 85"/>
                    <a:gd name="T3" fmla="*/ 20 h 73"/>
                    <a:gd name="T4" fmla="*/ 0 w 85"/>
                    <a:gd name="T5" fmla="*/ 30 h 73"/>
                    <a:gd name="T6" fmla="*/ 6 w 85"/>
                    <a:gd name="T7" fmla="*/ 43 h 73"/>
                    <a:gd name="T8" fmla="*/ 16 w 85"/>
                    <a:gd name="T9" fmla="*/ 54 h 73"/>
                    <a:gd name="T10" fmla="*/ 10 w 85"/>
                    <a:gd name="T11" fmla="*/ 68 h 73"/>
                    <a:gd name="T12" fmla="*/ 15 w 85"/>
                    <a:gd name="T13" fmla="*/ 73 h 73"/>
                    <a:gd name="T14" fmla="*/ 24 w 85"/>
                    <a:gd name="T15" fmla="*/ 57 h 73"/>
                    <a:gd name="T16" fmla="*/ 44 w 85"/>
                    <a:gd name="T17" fmla="*/ 52 h 73"/>
                    <a:gd name="T18" fmla="*/ 61 w 85"/>
                    <a:gd name="T19" fmla="*/ 45 h 73"/>
                    <a:gd name="T20" fmla="*/ 85 w 85"/>
                    <a:gd name="T21" fmla="*/ 30 h 73"/>
                    <a:gd name="T22" fmla="*/ 73 w 85"/>
                    <a:gd name="T23" fmla="*/ 7 h 73"/>
                    <a:gd name="T24" fmla="*/ 55 w 85"/>
                    <a:gd name="T25" fmla="*/ 7 h 73"/>
                    <a:gd name="T26" fmla="*/ 32 w 85"/>
                    <a:gd name="T27" fmla="*/ 0 h 73"/>
                    <a:gd name="T28" fmla="*/ 21 w 85"/>
                    <a:gd name="T29" fmla="*/ 10 h 73"/>
                    <a:gd name="T30" fmla="*/ 10 w 85"/>
                    <a:gd name="T31" fmla="*/ 2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5" h="73">
                      <a:moveTo>
                        <a:pt x="10" y="20"/>
                      </a:moveTo>
                      <a:lnTo>
                        <a:pt x="10" y="20"/>
                      </a:lnTo>
                      <a:lnTo>
                        <a:pt x="0" y="30"/>
                      </a:lnTo>
                      <a:lnTo>
                        <a:pt x="6" y="43"/>
                      </a:lnTo>
                      <a:lnTo>
                        <a:pt x="16" y="54"/>
                      </a:lnTo>
                      <a:lnTo>
                        <a:pt x="10" y="68"/>
                      </a:lnTo>
                      <a:lnTo>
                        <a:pt x="15" y="73"/>
                      </a:lnTo>
                      <a:lnTo>
                        <a:pt x="24" y="57"/>
                      </a:lnTo>
                      <a:lnTo>
                        <a:pt x="44" y="52"/>
                      </a:lnTo>
                      <a:lnTo>
                        <a:pt x="61" y="45"/>
                      </a:lnTo>
                      <a:lnTo>
                        <a:pt x="85" y="30"/>
                      </a:lnTo>
                      <a:lnTo>
                        <a:pt x="73" y="7"/>
                      </a:lnTo>
                      <a:lnTo>
                        <a:pt x="55" y="7"/>
                      </a:lnTo>
                      <a:lnTo>
                        <a:pt x="32" y="0"/>
                      </a:lnTo>
                      <a:lnTo>
                        <a:pt x="21" y="10"/>
                      </a:lnTo>
                      <a:lnTo>
                        <a:pt x="10" y="20"/>
                      </a:ln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2" name="Freeform 127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62397F7-F963-45CC-AA05-AAAD38F21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56670" y="3351213"/>
                  <a:ext cx="41275" cy="46038"/>
                </a:xfrm>
                <a:custGeom>
                  <a:avLst/>
                  <a:gdLst>
                    <a:gd name="T0" fmla="*/ 26 w 26"/>
                    <a:gd name="T1" fmla="*/ 29 h 29"/>
                    <a:gd name="T2" fmla="*/ 26 w 26"/>
                    <a:gd name="T3" fmla="*/ 19 h 29"/>
                    <a:gd name="T4" fmla="*/ 22 w 26"/>
                    <a:gd name="T5" fmla="*/ 8 h 29"/>
                    <a:gd name="T6" fmla="*/ 22 w 26"/>
                    <a:gd name="T7" fmla="*/ 8 h 29"/>
                    <a:gd name="T8" fmla="*/ 14 w 26"/>
                    <a:gd name="T9" fmla="*/ 0 h 29"/>
                    <a:gd name="T10" fmla="*/ 0 w 26"/>
                    <a:gd name="T11" fmla="*/ 0 h 29"/>
                    <a:gd name="T12" fmla="*/ 10 w 26"/>
                    <a:gd name="T13" fmla="*/ 8 h 29"/>
                    <a:gd name="T14" fmla="*/ 14 w 26"/>
                    <a:gd name="T15" fmla="*/ 29 h 29"/>
                    <a:gd name="T16" fmla="*/ 26 w 26"/>
                    <a:gd name="T17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29">
                      <a:moveTo>
                        <a:pt x="26" y="29"/>
                      </a:moveTo>
                      <a:lnTo>
                        <a:pt x="26" y="19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10" y="8"/>
                      </a:lnTo>
                      <a:lnTo>
                        <a:pt x="14" y="29"/>
                      </a:lnTo>
                      <a:lnTo>
                        <a:pt x="26" y="29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3" name="Freeform 129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6FFF2E70-6CC3-40A1-9E72-BE7E88F3EE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396383" y="2922588"/>
                  <a:ext cx="19050" cy="25400"/>
                </a:xfrm>
                <a:custGeom>
                  <a:avLst/>
                  <a:gdLst>
                    <a:gd name="T0" fmla="*/ 4 w 12"/>
                    <a:gd name="T1" fmla="*/ 0 h 16"/>
                    <a:gd name="T2" fmla="*/ 4 w 12"/>
                    <a:gd name="T3" fmla="*/ 0 h 16"/>
                    <a:gd name="T4" fmla="*/ 0 w 12"/>
                    <a:gd name="T5" fmla="*/ 11 h 16"/>
                    <a:gd name="T6" fmla="*/ 6 w 12"/>
                    <a:gd name="T7" fmla="*/ 16 h 16"/>
                    <a:gd name="T8" fmla="*/ 12 w 12"/>
                    <a:gd name="T9" fmla="*/ 11 h 16"/>
                    <a:gd name="T10" fmla="*/ 4 w 12"/>
                    <a:gd name="T11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" h="16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0" y="11"/>
                      </a:lnTo>
                      <a:lnTo>
                        <a:pt x="6" y="16"/>
                      </a:lnTo>
                      <a:lnTo>
                        <a:pt x="12" y="11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34" name="Freeform 130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32909058-3B40-45C0-9418-AE32DD83D3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0020" y="3529013"/>
                  <a:ext cx="44450" cy="30163"/>
                </a:xfrm>
                <a:custGeom>
                  <a:avLst/>
                  <a:gdLst>
                    <a:gd name="T0" fmla="*/ 6 w 28"/>
                    <a:gd name="T1" fmla="*/ 0 h 19"/>
                    <a:gd name="T2" fmla="*/ 0 w 28"/>
                    <a:gd name="T3" fmla="*/ 4 h 19"/>
                    <a:gd name="T4" fmla="*/ 10 w 28"/>
                    <a:gd name="T5" fmla="*/ 8 h 19"/>
                    <a:gd name="T6" fmla="*/ 22 w 28"/>
                    <a:gd name="T7" fmla="*/ 19 h 19"/>
                    <a:gd name="T8" fmla="*/ 28 w 28"/>
                    <a:gd name="T9" fmla="*/ 11 h 19"/>
                    <a:gd name="T10" fmla="*/ 22 w 28"/>
                    <a:gd name="T11" fmla="*/ 4 h 19"/>
                    <a:gd name="T12" fmla="*/ 22 w 28"/>
                    <a:gd name="T13" fmla="*/ 4 h 19"/>
                    <a:gd name="T14" fmla="*/ 6 w 28"/>
                    <a:gd name="T1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9">
                      <a:moveTo>
                        <a:pt x="6" y="0"/>
                      </a:moveTo>
                      <a:lnTo>
                        <a:pt x="0" y="4"/>
                      </a:lnTo>
                      <a:lnTo>
                        <a:pt x="10" y="8"/>
                      </a:lnTo>
                      <a:lnTo>
                        <a:pt x="22" y="19"/>
                      </a:lnTo>
                      <a:lnTo>
                        <a:pt x="28" y="11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  <p:grpSp>
            <p:nvGrpSpPr>
              <p:cNvPr id="25" name="Группа 24">
                <a:extLst>
                  <a:ext uri="{FF2B5EF4-FFF2-40B4-BE49-F238E27FC236}">
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FC528205-5F07-4766-A31F-075B82BA618D}"/>
                  </a:ext>
                </a:extLst>
              </p:cNvPr>
              <p:cNvGrpSpPr/>
              <p:nvPr/>
            </p:nvGrpSpPr>
            <p:grpSpPr>
              <a:xfrm>
                <a:off x="6424833" y="3082925"/>
                <a:ext cx="2414588" cy="2913063"/>
                <a:chOff x="6424833" y="3082925"/>
                <a:chExt cx="2414588" cy="2913063"/>
              </a:xfrm>
              <a:grpFill/>
            </p:grpSpPr>
            <p:sp>
              <p:nvSpPr>
                <p:cNvPr id="26" name="Freeform 128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82E568CD-FC76-4AA7-8E4C-9718B462FA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69283" y="3905250"/>
                  <a:ext cx="66675" cy="61913"/>
                </a:xfrm>
                <a:custGeom>
                  <a:avLst/>
                  <a:gdLst>
                    <a:gd name="T0" fmla="*/ 16 w 42"/>
                    <a:gd name="T1" fmla="*/ 1 h 39"/>
                    <a:gd name="T2" fmla="*/ 16 w 42"/>
                    <a:gd name="T3" fmla="*/ 1 h 39"/>
                    <a:gd name="T4" fmla="*/ 0 w 42"/>
                    <a:gd name="T5" fmla="*/ 17 h 39"/>
                    <a:gd name="T6" fmla="*/ 0 w 42"/>
                    <a:gd name="T7" fmla="*/ 29 h 39"/>
                    <a:gd name="T8" fmla="*/ 13 w 42"/>
                    <a:gd name="T9" fmla="*/ 29 h 39"/>
                    <a:gd name="T10" fmla="*/ 17 w 42"/>
                    <a:gd name="T11" fmla="*/ 39 h 39"/>
                    <a:gd name="T12" fmla="*/ 29 w 42"/>
                    <a:gd name="T13" fmla="*/ 35 h 39"/>
                    <a:gd name="T14" fmla="*/ 42 w 42"/>
                    <a:gd name="T15" fmla="*/ 22 h 39"/>
                    <a:gd name="T16" fmla="*/ 42 w 42"/>
                    <a:gd name="T17" fmla="*/ 0 h 39"/>
                    <a:gd name="T18" fmla="*/ 25 w 42"/>
                    <a:gd name="T19" fmla="*/ 0 h 39"/>
                    <a:gd name="T20" fmla="*/ 16 w 42"/>
                    <a:gd name="T21" fmla="*/ 1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" h="39">
                      <a:moveTo>
                        <a:pt x="16" y="1"/>
                      </a:moveTo>
                      <a:lnTo>
                        <a:pt x="16" y="1"/>
                      </a:lnTo>
                      <a:lnTo>
                        <a:pt x="0" y="17"/>
                      </a:lnTo>
                      <a:lnTo>
                        <a:pt x="0" y="29"/>
                      </a:lnTo>
                      <a:lnTo>
                        <a:pt x="13" y="29"/>
                      </a:lnTo>
                      <a:lnTo>
                        <a:pt x="17" y="39"/>
                      </a:lnTo>
                      <a:lnTo>
                        <a:pt x="29" y="35"/>
                      </a:lnTo>
                      <a:lnTo>
                        <a:pt x="42" y="22"/>
                      </a:lnTo>
                      <a:lnTo>
                        <a:pt x="42" y="0"/>
                      </a:lnTo>
                      <a:lnTo>
                        <a:pt x="25" y="0"/>
                      </a:lnTo>
                      <a:lnTo>
                        <a:pt x="16" y="1"/>
                      </a:lnTo>
                      <a:close/>
                    </a:path>
                  </a:pathLst>
                </a:custGeom>
                <a:solidFill>
                  <a:srgbClr val="ED7D31">
                    <a:lumMod val="40000"/>
                    <a:lumOff val="60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7" name="Freeform 131">
                  <a:extLst>
                    <a:ext uri="{FF2B5EF4-FFF2-40B4-BE49-F238E27FC236}">
                      <a16:creationId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6="http://schemas.microsoft.com/office/drawing/2014/main" xmlns:lc="http://schemas.openxmlformats.org/drawingml/2006/lockedCanvas" id="{D8E37E63-1FF1-4A2E-B7CE-F0E246458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424833" y="3082925"/>
                  <a:ext cx="2414588" cy="2913063"/>
                </a:xfrm>
                <a:custGeom>
                  <a:avLst/>
                  <a:gdLst>
                    <a:gd name="T0" fmla="*/ 859 w 1046"/>
                    <a:gd name="T1" fmla="*/ 27 h 1261"/>
                    <a:gd name="T2" fmla="*/ 753 w 1046"/>
                    <a:gd name="T3" fmla="*/ 112 h 1261"/>
                    <a:gd name="T4" fmla="*/ 661 w 1046"/>
                    <a:gd name="T5" fmla="*/ 141 h 1261"/>
                    <a:gd name="T6" fmla="*/ 616 w 1046"/>
                    <a:gd name="T7" fmla="*/ 176 h 1261"/>
                    <a:gd name="T8" fmla="*/ 591 w 1046"/>
                    <a:gd name="T9" fmla="*/ 158 h 1261"/>
                    <a:gd name="T10" fmla="*/ 513 w 1046"/>
                    <a:gd name="T11" fmla="*/ 211 h 1261"/>
                    <a:gd name="T12" fmla="*/ 531 w 1046"/>
                    <a:gd name="T13" fmla="*/ 261 h 1261"/>
                    <a:gd name="T14" fmla="*/ 526 w 1046"/>
                    <a:gd name="T15" fmla="*/ 313 h 1261"/>
                    <a:gd name="T16" fmla="*/ 434 w 1046"/>
                    <a:gd name="T17" fmla="*/ 343 h 1261"/>
                    <a:gd name="T18" fmla="*/ 420 w 1046"/>
                    <a:gd name="T19" fmla="*/ 408 h 1261"/>
                    <a:gd name="T20" fmla="*/ 350 w 1046"/>
                    <a:gd name="T21" fmla="*/ 382 h 1261"/>
                    <a:gd name="T22" fmla="*/ 328 w 1046"/>
                    <a:gd name="T23" fmla="*/ 331 h 1261"/>
                    <a:gd name="T24" fmla="*/ 274 w 1046"/>
                    <a:gd name="T25" fmla="*/ 325 h 1261"/>
                    <a:gd name="T26" fmla="*/ 225 w 1046"/>
                    <a:gd name="T27" fmla="*/ 321 h 1261"/>
                    <a:gd name="T28" fmla="*/ 180 w 1046"/>
                    <a:gd name="T29" fmla="*/ 384 h 1261"/>
                    <a:gd name="T30" fmla="*/ 100 w 1046"/>
                    <a:gd name="T31" fmla="*/ 384 h 1261"/>
                    <a:gd name="T32" fmla="*/ 50 w 1046"/>
                    <a:gd name="T33" fmla="*/ 388 h 1261"/>
                    <a:gd name="T34" fmla="*/ 15 w 1046"/>
                    <a:gd name="T35" fmla="*/ 427 h 1261"/>
                    <a:gd name="T36" fmla="*/ 64 w 1046"/>
                    <a:gd name="T37" fmla="*/ 498 h 1261"/>
                    <a:gd name="T38" fmla="*/ 73 w 1046"/>
                    <a:gd name="T39" fmla="*/ 576 h 1261"/>
                    <a:gd name="T40" fmla="*/ 39 w 1046"/>
                    <a:gd name="T41" fmla="*/ 648 h 1261"/>
                    <a:gd name="T42" fmla="*/ 22 w 1046"/>
                    <a:gd name="T43" fmla="*/ 733 h 1261"/>
                    <a:gd name="T44" fmla="*/ 21 w 1046"/>
                    <a:gd name="T45" fmla="*/ 837 h 1261"/>
                    <a:gd name="T46" fmla="*/ 52 w 1046"/>
                    <a:gd name="T47" fmla="*/ 894 h 1261"/>
                    <a:gd name="T48" fmla="*/ 60 w 1046"/>
                    <a:gd name="T49" fmla="*/ 973 h 1261"/>
                    <a:gd name="T50" fmla="*/ 126 w 1046"/>
                    <a:gd name="T51" fmla="*/ 967 h 1261"/>
                    <a:gd name="T52" fmla="*/ 159 w 1046"/>
                    <a:gd name="T53" fmla="*/ 1011 h 1261"/>
                    <a:gd name="T54" fmla="*/ 199 w 1046"/>
                    <a:gd name="T55" fmla="*/ 1071 h 1261"/>
                    <a:gd name="T56" fmla="*/ 225 w 1046"/>
                    <a:gd name="T57" fmla="*/ 1130 h 1261"/>
                    <a:gd name="T58" fmla="*/ 259 w 1046"/>
                    <a:gd name="T59" fmla="*/ 1240 h 1261"/>
                    <a:gd name="T60" fmla="*/ 323 w 1046"/>
                    <a:gd name="T61" fmla="*/ 1236 h 1261"/>
                    <a:gd name="T62" fmla="*/ 367 w 1046"/>
                    <a:gd name="T63" fmla="*/ 1124 h 1261"/>
                    <a:gd name="T64" fmla="*/ 438 w 1046"/>
                    <a:gd name="T65" fmla="*/ 1150 h 1261"/>
                    <a:gd name="T66" fmla="*/ 497 w 1046"/>
                    <a:gd name="T67" fmla="*/ 1160 h 1261"/>
                    <a:gd name="T68" fmla="*/ 554 w 1046"/>
                    <a:gd name="T69" fmla="*/ 1243 h 1261"/>
                    <a:gd name="T70" fmla="*/ 625 w 1046"/>
                    <a:gd name="T71" fmla="*/ 1239 h 1261"/>
                    <a:gd name="T72" fmla="*/ 692 w 1046"/>
                    <a:gd name="T73" fmla="*/ 1232 h 1261"/>
                    <a:gd name="T74" fmla="*/ 774 w 1046"/>
                    <a:gd name="T75" fmla="*/ 1230 h 1261"/>
                    <a:gd name="T76" fmla="*/ 860 w 1046"/>
                    <a:gd name="T77" fmla="*/ 1200 h 1261"/>
                    <a:gd name="T78" fmla="*/ 906 w 1046"/>
                    <a:gd name="T79" fmla="*/ 1101 h 1261"/>
                    <a:gd name="T80" fmla="*/ 869 w 1046"/>
                    <a:gd name="T81" fmla="*/ 1032 h 1261"/>
                    <a:gd name="T82" fmla="*/ 863 w 1046"/>
                    <a:gd name="T83" fmla="*/ 959 h 1261"/>
                    <a:gd name="T84" fmla="*/ 913 w 1046"/>
                    <a:gd name="T85" fmla="*/ 902 h 1261"/>
                    <a:gd name="T86" fmla="*/ 945 w 1046"/>
                    <a:gd name="T87" fmla="*/ 810 h 1261"/>
                    <a:gd name="T88" fmla="*/ 920 w 1046"/>
                    <a:gd name="T89" fmla="*/ 715 h 1261"/>
                    <a:gd name="T90" fmla="*/ 940 w 1046"/>
                    <a:gd name="T91" fmla="*/ 665 h 1261"/>
                    <a:gd name="T92" fmla="*/ 1007 w 1046"/>
                    <a:gd name="T93" fmla="*/ 630 h 1261"/>
                    <a:gd name="T94" fmla="*/ 967 w 1046"/>
                    <a:gd name="T95" fmla="*/ 544 h 1261"/>
                    <a:gd name="T96" fmla="*/ 969 w 1046"/>
                    <a:gd name="T97" fmla="*/ 475 h 1261"/>
                    <a:gd name="T98" fmla="*/ 981 w 1046"/>
                    <a:gd name="T99" fmla="*/ 424 h 1261"/>
                    <a:gd name="T100" fmla="*/ 1026 w 1046"/>
                    <a:gd name="T101" fmla="*/ 382 h 1261"/>
                    <a:gd name="T102" fmla="*/ 1011 w 1046"/>
                    <a:gd name="T103" fmla="*/ 308 h 1261"/>
                    <a:gd name="T104" fmla="*/ 1001 w 1046"/>
                    <a:gd name="T105" fmla="*/ 252 h 1261"/>
                    <a:gd name="T106" fmla="*/ 1046 w 1046"/>
                    <a:gd name="T107" fmla="*/ 190 h 1261"/>
                    <a:gd name="T108" fmla="*/ 965 w 1046"/>
                    <a:gd name="T109" fmla="*/ 152 h 1261"/>
                    <a:gd name="T110" fmla="*/ 972 w 1046"/>
                    <a:gd name="T111" fmla="*/ 56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46" h="1261">
                      <a:moveTo>
                        <a:pt x="926" y="0"/>
                      </a:moveTo>
                      <a:cubicBezTo>
                        <a:pt x="913" y="13"/>
                        <a:pt x="913" y="13"/>
                        <a:pt x="913" y="13"/>
                      </a:cubicBezTo>
                      <a:cubicBezTo>
                        <a:pt x="913" y="22"/>
                        <a:pt x="913" y="22"/>
                        <a:pt x="913" y="22"/>
                      </a:cubicBezTo>
                      <a:cubicBezTo>
                        <a:pt x="919" y="28"/>
                        <a:pt x="919" y="28"/>
                        <a:pt x="919" y="28"/>
                      </a:cubicBezTo>
                      <a:cubicBezTo>
                        <a:pt x="906" y="28"/>
                        <a:pt x="906" y="28"/>
                        <a:pt x="906" y="28"/>
                      </a:cubicBezTo>
                      <a:cubicBezTo>
                        <a:pt x="894" y="38"/>
                        <a:pt x="894" y="38"/>
                        <a:pt x="894" y="38"/>
                      </a:cubicBezTo>
                      <a:cubicBezTo>
                        <a:pt x="878" y="45"/>
                        <a:pt x="878" y="45"/>
                        <a:pt x="878" y="45"/>
                      </a:cubicBezTo>
                      <a:cubicBezTo>
                        <a:pt x="859" y="27"/>
                        <a:pt x="859" y="27"/>
                        <a:pt x="859" y="27"/>
                      </a:cubicBezTo>
                      <a:cubicBezTo>
                        <a:pt x="850" y="18"/>
                        <a:pt x="850" y="18"/>
                        <a:pt x="850" y="18"/>
                      </a:cubicBezTo>
                      <a:cubicBezTo>
                        <a:pt x="832" y="19"/>
                        <a:pt x="832" y="19"/>
                        <a:pt x="832" y="19"/>
                      </a:cubicBezTo>
                      <a:cubicBezTo>
                        <a:pt x="810" y="22"/>
                        <a:pt x="810" y="22"/>
                        <a:pt x="810" y="22"/>
                      </a:cubicBezTo>
                      <a:cubicBezTo>
                        <a:pt x="797" y="37"/>
                        <a:pt x="797" y="37"/>
                        <a:pt x="797" y="37"/>
                      </a:cubicBezTo>
                      <a:cubicBezTo>
                        <a:pt x="783" y="51"/>
                        <a:pt x="783" y="51"/>
                        <a:pt x="783" y="51"/>
                      </a:cubicBezTo>
                      <a:cubicBezTo>
                        <a:pt x="766" y="76"/>
                        <a:pt x="766" y="76"/>
                        <a:pt x="766" y="76"/>
                      </a:cubicBezTo>
                      <a:cubicBezTo>
                        <a:pt x="766" y="95"/>
                        <a:pt x="766" y="95"/>
                        <a:pt x="766" y="95"/>
                      </a:cubicBezTo>
                      <a:cubicBezTo>
                        <a:pt x="753" y="112"/>
                        <a:pt x="753" y="112"/>
                        <a:pt x="753" y="112"/>
                      </a:cubicBezTo>
                      <a:cubicBezTo>
                        <a:pt x="740" y="125"/>
                        <a:pt x="740" y="125"/>
                        <a:pt x="740" y="125"/>
                      </a:cubicBezTo>
                      <a:cubicBezTo>
                        <a:pt x="726" y="125"/>
                        <a:pt x="726" y="125"/>
                        <a:pt x="726" y="125"/>
                      </a:cubicBezTo>
                      <a:cubicBezTo>
                        <a:pt x="714" y="119"/>
                        <a:pt x="714" y="119"/>
                        <a:pt x="714" y="119"/>
                      </a:cubicBezTo>
                      <a:cubicBezTo>
                        <a:pt x="696" y="129"/>
                        <a:pt x="696" y="129"/>
                        <a:pt x="696" y="129"/>
                      </a:cubicBezTo>
                      <a:cubicBezTo>
                        <a:pt x="696" y="129"/>
                        <a:pt x="700" y="146"/>
                        <a:pt x="698" y="144"/>
                      </a:cubicBezTo>
                      <a:cubicBezTo>
                        <a:pt x="696" y="142"/>
                        <a:pt x="685" y="131"/>
                        <a:pt x="685" y="131"/>
                      </a:cubicBezTo>
                      <a:cubicBezTo>
                        <a:pt x="676" y="141"/>
                        <a:pt x="676" y="141"/>
                        <a:pt x="676" y="141"/>
                      </a:cubicBezTo>
                      <a:cubicBezTo>
                        <a:pt x="661" y="141"/>
                        <a:pt x="661" y="141"/>
                        <a:pt x="661" y="141"/>
                      </a:cubicBezTo>
                      <a:cubicBezTo>
                        <a:pt x="661" y="141"/>
                        <a:pt x="652" y="138"/>
                        <a:pt x="656" y="134"/>
                      </a:cubicBezTo>
                      <a:cubicBezTo>
                        <a:pt x="661" y="130"/>
                        <a:pt x="666" y="122"/>
                        <a:pt x="666" y="122"/>
                      </a:cubicBezTo>
                      <a:cubicBezTo>
                        <a:pt x="654" y="113"/>
                        <a:pt x="654" y="113"/>
                        <a:pt x="654" y="113"/>
                      </a:cubicBezTo>
                      <a:cubicBezTo>
                        <a:pt x="634" y="122"/>
                        <a:pt x="634" y="122"/>
                        <a:pt x="634" y="122"/>
                      </a:cubicBezTo>
                      <a:cubicBezTo>
                        <a:pt x="620" y="129"/>
                        <a:pt x="620" y="129"/>
                        <a:pt x="620" y="129"/>
                      </a:cubicBezTo>
                      <a:cubicBezTo>
                        <a:pt x="614" y="145"/>
                        <a:pt x="614" y="145"/>
                        <a:pt x="614" y="145"/>
                      </a:cubicBezTo>
                      <a:cubicBezTo>
                        <a:pt x="612" y="155"/>
                        <a:pt x="612" y="155"/>
                        <a:pt x="612" y="155"/>
                      </a:cubicBezTo>
                      <a:cubicBezTo>
                        <a:pt x="616" y="176"/>
                        <a:pt x="616" y="176"/>
                        <a:pt x="616" y="176"/>
                      </a:cubicBezTo>
                      <a:cubicBezTo>
                        <a:pt x="616" y="189"/>
                        <a:pt x="616" y="189"/>
                        <a:pt x="616" y="189"/>
                      </a:cubicBezTo>
                      <a:cubicBezTo>
                        <a:pt x="604" y="199"/>
                        <a:pt x="604" y="199"/>
                        <a:pt x="604" y="199"/>
                      </a:cubicBezTo>
                      <a:cubicBezTo>
                        <a:pt x="608" y="173"/>
                        <a:pt x="608" y="173"/>
                        <a:pt x="608" y="173"/>
                      </a:cubicBezTo>
                      <a:cubicBezTo>
                        <a:pt x="595" y="169"/>
                        <a:pt x="595" y="169"/>
                        <a:pt x="595" y="169"/>
                      </a:cubicBezTo>
                      <a:cubicBezTo>
                        <a:pt x="585" y="179"/>
                        <a:pt x="585" y="179"/>
                        <a:pt x="585" y="179"/>
                      </a:cubicBezTo>
                      <a:cubicBezTo>
                        <a:pt x="574" y="185"/>
                        <a:pt x="574" y="185"/>
                        <a:pt x="574" y="185"/>
                      </a:cubicBezTo>
                      <a:cubicBezTo>
                        <a:pt x="578" y="167"/>
                        <a:pt x="578" y="167"/>
                        <a:pt x="578" y="167"/>
                      </a:cubicBezTo>
                      <a:cubicBezTo>
                        <a:pt x="578" y="167"/>
                        <a:pt x="591" y="162"/>
                        <a:pt x="591" y="158"/>
                      </a:cubicBezTo>
                      <a:cubicBezTo>
                        <a:pt x="591" y="154"/>
                        <a:pt x="588" y="151"/>
                        <a:pt x="588" y="151"/>
                      </a:cubicBezTo>
                      <a:cubicBezTo>
                        <a:pt x="569" y="160"/>
                        <a:pt x="569" y="160"/>
                        <a:pt x="569" y="160"/>
                      </a:cubicBezTo>
                      <a:cubicBezTo>
                        <a:pt x="544" y="169"/>
                        <a:pt x="544" y="169"/>
                        <a:pt x="544" y="169"/>
                      </a:cubicBezTo>
                      <a:cubicBezTo>
                        <a:pt x="539" y="185"/>
                        <a:pt x="539" y="185"/>
                        <a:pt x="539" y="185"/>
                      </a:cubicBezTo>
                      <a:cubicBezTo>
                        <a:pt x="520" y="194"/>
                        <a:pt x="520" y="194"/>
                        <a:pt x="520" y="194"/>
                      </a:cubicBezTo>
                      <a:cubicBezTo>
                        <a:pt x="508" y="194"/>
                        <a:pt x="508" y="194"/>
                        <a:pt x="508" y="194"/>
                      </a:cubicBezTo>
                      <a:cubicBezTo>
                        <a:pt x="499" y="203"/>
                        <a:pt x="499" y="203"/>
                        <a:pt x="499" y="203"/>
                      </a:cubicBezTo>
                      <a:cubicBezTo>
                        <a:pt x="513" y="211"/>
                        <a:pt x="513" y="211"/>
                        <a:pt x="513" y="211"/>
                      </a:cubicBezTo>
                      <a:cubicBezTo>
                        <a:pt x="515" y="221"/>
                        <a:pt x="515" y="221"/>
                        <a:pt x="515" y="221"/>
                      </a:cubicBezTo>
                      <a:cubicBezTo>
                        <a:pt x="500" y="234"/>
                        <a:pt x="500" y="234"/>
                        <a:pt x="500" y="234"/>
                      </a:cubicBezTo>
                      <a:cubicBezTo>
                        <a:pt x="500" y="248"/>
                        <a:pt x="500" y="248"/>
                        <a:pt x="500" y="248"/>
                      </a:cubicBezTo>
                      <a:cubicBezTo>
                        <a:pt x="508" y="253"/>
                        <a:pt x="508" y="253"/>
                        <a:pt x="508" y="253"/>
                      </a:cubicBezTo>
                      <a:cubicBezTo>
                        <a:pt x="515" y="236"/>
                        <a:pt x="515" y="236"/>
                        <a:pt x="515" y="236"/>
                      </a:cubicBezTo>
                      <a:cubicBezTo>
                        <a:pt x="520" y="240"/>
                        <a:pt x="520" y="240"/>
                        <a:pt x="520" y="240"/>
                      </a:cubicBezTo>
                      <a:cubicBezTo>
                        <a:pt x="520" y="255"/>
                        <a:pt x="520" y="255"/>
                        <a:pt x="520" y="255"/>
                      </a:cubicBezTo>
                      <a:cubicBezTo>
                        <a:pt x="531" y="261"/>
                        <a:pt x="531" y="261"/>
                        <a:pt x="531" y="261"/>
                      </a:cubicBezTo>
                      <a:cubicBezTo>
                        <a:pt x="541" y="271"/>
                        <a:pt x="541" y="271"/>
                        <a:pt x="541" y="271"/>
                      </a:cubicBezTo>
                      <a:cubicBezTo>
                        <a:pt x="546" y="273"/>
                        <a:pt x="546" y="273"/>
                        <a:pt x="546" y="273"/>
                      </a:cubicBezTo>
                      <a:cubicBezTo>
                        <a:pt x="536" y="283"/>
                        <a:pt x="536" y="283"/>
                        <a:pt x="536" y="283"/>
                      </a:cubicBezTo>
                      <a:cubicBezTo>
                        <a:pt x="523" y="283"/>
                        <a:pt x="523" y="283"/>
                        <a:pt x="523" y="283"/>
                      </a:cubicBezTo>
                      <a:cubicBezTo>
                        <a:pt x="516" y="291"/>
                        <a:pt x="516" y="291"/>
                        <a:pt x="516" y="291"/>
                      </a:cubicBezTo>
                      <a:cubicBezTo>
                        <a:pt x="510" y="296"/>
                        <a:pt x="510" y="296"/>
                        <a:pt x="510" y="296"/>
                      </a:cubicBezTo>
                      <a:cubicBezTo>
                        <a:pt x="526" y="303"/>
                        <a:pt x="526" y="303"/>
                        <a:pt x="526" y="303"/>
                      </a:cubicBezTo>
                      <a:cubicBezTo>
                        <a:pt x="526" y="313"/>
                        <a:pt x="526" y="313"/>
                        <a:pt x="526" y="313"/>
                      </a:cubicBezTo>
                      <a:cubicBezTo>
                        <a:pt x="511" y="309"/>
                        <a:pt x="511" y="309"/>
                        <a:pt x="511" y="309"/>
                      </a:cubicBezTo>
                      <a:cubicBezTo>
                        <a:pt x="498" y="310"/>
                        <a:pt x="498" y="310"/>
                        <a:pt x="498" y="310"/>
                      </a:cubicBezTo>
                      <a:cubicBezTo>
                        <a:pt x="481" y="314"/>
                        <a:pt x="481" y="314"/>
                        <a:pt x="481" y="314"/>
                      </a:cubicBezTo>
                      <a:cubicBezTo>
                        <a:pt x="472" y="331"/>
                        <a:pt x="472" y="331"/>
                        <a:pt x="472" y="331"/>
                      </a:cubicBezTo>
                      <a:cubicBezTo>
                        <a:pt x="475" y="349"/>
                        <a:pt x="475" y="349"/>
                        <a:pt x="475" y="349"/>
                      </a:cubicBezTo>
                      <a:cubicBezTo>
                        <a:pt x="458" y="349"/>
                        <a:pt x="458" y="349"/>
                        <a:pt x="458" y="349"/>
                      </a:cubicBezTo>
                      <a:cubicBezTo>
                        <a:pt x="444" y="353"/>
                        <a:pt x="444" y="353"/>
                        <a:pt x="444" y="353"/>
                      </a:cubicBezTo>
                      <a:cubicBezTo>
                        <a:pt x="434" y="343"/>
                        <a:pt x="434" y="343"/>
                        <a:pt x="434" y="343"/>
                      </a:cubicBezTo>
                      <a:cubicBezTo>
                        <a:pt x="418" y="341"/>
                        <a:pt x="418" y="341"/>
                        <a:pt x="418" y="341"/>
                      </a:cubicBezTo>
                      <a:cubicBezTo>
                        <a:pt x="418" y="353"/>
                        <a:pt x="418" y="353"/>
                        <a:pt x="418" y="353"/>
                      </a:cubicBezTo>
                      <a:cubicBezTo>
                        <a:pt x="426" y="362"/>
                        <a:pt x="426" y="362"/>
                        <a:pt x="426" y="362"/>
                      </a:cubicBezTo>
                      <a:cubicBezTo>
                        <a:pt x="426" y="371"/>
                        <a:pt x="426" y="371"/>
                        <a:pt x="426" y="371"/>
                      </a:cubicBezTo>
                      <a:cubicBezTo>
                        <a:pt x="430" y="381"/>
                        <a:pt x="430" y="381"/>
                        <a:pt x="430" y="381"/>
                      </a:cubicBezTo>
                      <a:cubicBezTo>
                        <a:pt x="437" y="403"/>
                        <a:pt x="437" y="403"/>
                        <a:pt x="437" y="403"/>
                      </a:cubicBezTo>
                      <a:cubicBezTo>
                        <a:pt x="436" y="416"/>
                        <a:pt x="436" y="416"/>
                        <a:pt x="436" y="416"/>
                      </a:cubicBezTo>
                      <a:cubicBezTo>
                        <a:pt x="420" y="408"/>
                        <a:pt x="420" y="408"/>
                        <a:pt x="420" y="408"/>
                      </a:cubicBezTo>
                      <a:cubicBezTo>
                        <a:pt x="414" y="414"/>
                        <a:pt x="414" y="414"/>
                        <a:pt x="414" y="414"/>
                      </a:cubicBezTo>
                      <a:cubicBezTo>
                        <a:pt x="400" y="411"/>
                        <a:pt x="400" y="411"/>
                        <a:pt x="400" y="411"/>
                      </a:cubicBezTo>
                      <a:cubicBezTo>
                        <a:pt x="390" y="405"/>
                        <a:pt x="390" y="405"/>
                        <a:pt x="390" y="405"/>
                      </a:cubicBezTo>
                      <a:cubicBezTo>
                        <a:pt x="377" y="392"/>
                        <a:pt x="377" y="392"/>
                        <a:pt x="377" y="392"/>
                      </a:cubicBezTo>
                      <a:cubicBezTo>
                        <a:pt x="364" y="392"/>
                        <a:pt x="364" y="392"/>
                        <a:pt x="364" y="392"/>
                      </a:cubicBezTo>
                      <a:cubicBezTo>
                        <a:pt x="364" y="381"/>
                        <a:pt x="364" y="381"/>
                        <a:pt x="364" y="381"/>
                      </a:cubicBezTo>
                      <a:cubicBezTo>
                        <a:pt x="364" y="381"/>
                        <a:pt x="358" y="372"/>
                        <a:pt x="358" y="375"/>
                      </a:cubicBezTo>
                      <a:cubicBezTo>
                        <a:pt x="358" y="379"/>
                        <a:pt x="350" y="382"/>
                        <a:pt x="350" y="382"/>
                      </a:cubicBezTo>
                      <a:cubicBezTo>
                        <a:pt x="341" y="373"/>
                        <a:pt x="341" y="373"/>
                        <a:pt x="341" y="373"/>
                      </a:cubicBezTo>
                      <a:cubicBezTo>
                        <a:pt x="346" y="367"/>
                        <a:pt x="346" y="367"/>
                        <a:pt x="346" y="367"/>
                      </a:cubicBezTo>
                      <a:cubicBezTo>
                        <a:pt x="355" y="365"/>
                        <a:pt x="355" y="365"/>
                        <a:pt x="355" y="365"/>
                      </a:cubicBezTo>
                      <a:cubicBezTo>
                        <a:pt x="355" y="350"/>
                        <a:pt x="355" y="350"/>
                        <a:pt x="355" y="350"/>
                      </a:cubicBezTo>
                      <a:cubicBezTo>
                        <a:pt x="348" y="343"/>
                        <a:pt x="348" y="343"/>
                        <a:pt x="348" y="343"/>
                      </a:cubicBezTo>
                      <a:cubicBezTo>
                        <a:pt x="336" y="351"/>
                        <a:pt x="336" y="351"/>
                        <a:pt x="336" y="351"/>
                      </a:cubicBezTo>
                      <a:cubicBezTo>
                        <a:pt x="336" y="339"/>
                        <a:pt x="336" y="339"/>
                        <a:pt x="336" y="339"/>
                      </a:cubicBezTo>
                      <a:cubicBezTo>
                        <a:pt x="328" y="331"/>
                        <a:pt x="328" y="331"/>
                        <a:pt x="328" y="331"/>
                      </a:cubicBezTo>
                      <a:cubicBezTo>
                        <a:pt x="320" y="331"/>
                        <a:pt x="320" y="331"/>
                        <a:pt x="320" y="331"/>
                      </a:cubicBezTo>
                      <a:cubicBezTo>
                        <a:pt x="326" y="315"/>
                        <a:pt x="326" y="315"/>
                        <a:pt x="326" y="315"/>
                      </a:cubicBezTo>
                      <a:cubicBezTo>
                        <a:pt x="310" y="309"/>
                        <a:pt x="310" y="309"/>
                        <a:pt x="310" y="309"/>
                      </a:cubicBezTo>
                      <a:cubicBezTo>
                        <a:pt x="305" y="314"/>
                        <a:pt x="305" y="314"/>
                        <a:pt x="305" y="314"/>
                      </a:cubicBezTo>
                      <a:cubicBezTo>
                        <a:pt x="290" y="303"/>
                        <a:pt x="290" y="303"/>
                        <a:pt x="290" y="303"/>
                      </a:cubicBezTo>
                      <a:cubicBezTo>
                        <a:pt x="290" y="303"/>
                        <a:pt x="289" y="309"/>
                        <a:pt x="284" y="309"/>
                      </a:cubicBezTo>
                      <a:cubicBezTo>
                        <a:pt x="279" y="309"/>
                        <a:pt x="280" y="321"/>
                        <a:pt x="280" y="321"/>
                      </a:cubicBezTo>
                      <a:cubicBezTo>
                        <a:pt x="274" y="325"/>
                        <a:pt x="274" y="325"/>
                        <a:pt x="274" y="325"/>
                      </a:cubicBezTo>
                      <a:cubicBezTo>
                        <a:pt x="269" y="319"/>
                        <a:pt x="269" y="319"/>
                        <a:pt x="269" y="319"/>
                      </a:cubicBezTo>
                      <a:cubicBezTo>
                        <a:pt x="264" y="321"/>
                        <a:pt x="264" y="321"/>
                        <a:pt x="264" y="321"/>
                      </a:cubicBezTo>
                      <a:cubicBezTo>
                        <a:pt x="261" y="329"/>
                        <a:pt x="261" y="329"/>
                        <a:pt x="261" y="329"/>
                      </a:cubicBezTo>
                      <a:cubicBezTo>
                        <a:pt x="250" y="321"/>
                        <a:pt x="250" y="321"/>
                        <a:pt x="250" y="321"/>
                      </a:cubicBezTo>
                      <a:cubicBezTo>
                        <a:pt x="243" y="314"/>
                        <a:pt x="243" y="314"/>
                        <a:pt x="243" y="314"/>
                      </a:cubicBezTo>
                      <a:cubicBezTo>
                        <a:pt x="235" y="321"/>
                        <a:pt x="235" y="321"/>
                        <a:pt x="235" y="321"/>
                      </a:cubicBezTo>
                      <a:cubicBezTo>
                        <a:pt x="227" y="313"/>
                        <a:pt x="227" y="313"/>
                        <a:pt x="227" y="313"/>
                      </a:cubicBezTo>
                      <a:cubicBezTo>
                        <a:pt x="225" y="321"/>
                        <a:pt x="225" y="321"/>
                        <a:pt x="225" y="321"/>
                      </a:cubicBezTo>
                      <a:cubicBezTo>
                        <a:pt x="222" y="336"/>
                        <a:pt x="222" y="336"/>
                        <a:pt x="222" y="336"/>
                      </a:cubicBezTo>
                      <a:cubicBezTo>
                        <a:pt x="232" y="351"/>
                        <a:pt x="232" y="351"/>
                        <a:pt x="232" y="351"/>
                      </a:cubicBezTo>
                      <a:cubicBezTo>
                        <a:pt x="234" y="365"/>
                        <a:pt x="234" y="365"/>
                        <a:pt x="234" y="365"/>
                      </a:cubicBezTo>
                      <a:cubicBezTo>
                        <a:pt x="234" y="365"/>
                        <a:pt x="238" y="377"/>
                        <a:pt x="234" y="377"/>
                      </a:cubicBezTo>
                      <a:cubicBezTo>
                        <a:pt x="231" y="377"/>
                        <a:pt x="216" y="379"/>
                        <a:pt x="216" y="379"/>
                      </a:cubicBezTo>
                      <a:cubicBezTo>
                        <a:pt x="202" y="391"/>
                        <a:pt x="202" y="391"/>
                        <a:pt x="202" y="391"/>
                      </a:cubicBezTo>
                      <a:cubicBezTo>
                        <a:pt x="188" y="397"/>
                        <a:pt x="188" y="397"/>
                        <a:pt x="188" y="397"/>
                      </a:cubicBezTo>
                      <a:cubicBezTo>
                        <a:pt x="180" y="384"/>
                        <a:pt x="180" y="384"/>
                        <a:pt x="180" y="384"/>
                      </a:cubicBezTo>
                      <a:cubicBezTo>
                        <a:pt x="178" y="391"/>
                        <a:pt x="178" y="391"/>
                        <a:pt x="178" y="391"/>
                      </a:cubicBezTo>
                      <a:cubicBezTo>
                        <a:pt x="178" y="397"/>
                        <a:pt x="178" y="397"/>
                        <a:pt x="178" y="397"/>
                      </a:cubicBezTo>
                      <a:cubicBezTo>
                        <a:pt x="157" y="397"/>
                        <a:pt x="157" y="397"/>
                        <a:pt x="157" y="397"/>
                      </a:cubicBezTo>
                      <a:cubicBezTo>
                        <a:pt x="146" y="386"/>
                        <a:pt x="146" y="386"/>
                        <a:pt x="146" y="386"/>
                      </a:cubicBezTo>
                      <a:cubicBezTo>
                        <a:pt x="151" y="381"/>
                        <a:pt x="151" y="381"/>
                        <a:pt x="151" y="381"/>
                      </a:cubicBezTo>
                      <a:cubicBezTo>
                        <a:pt x="146" y="373"/>
                        <a:pt x="146" y="373"/>
                        <a:pt x="146" y="373"/>
                      </a:cubicBezTo>
                      <a:cubicBezTo>
                        <a:pt x="126" y="379"/>
                        <a:pt x="126" y="379"/>
                        <a:pt x="126" y="379"/>
                      </a:cubicBezTo>
                      <a:cubicBezTo>
                        <a:pt x="100" y="384"/>
                        <a:pt x="100" y="384"/>
                        <a:pt x="100" y="384"/>
                      </a:cubicBezTo>
                      <a:cubicBezTo>
                        <a:pt x="84" y="393"/>
                        <a:pt x="84" y="393"/>
                        <a:pt x="84" y="393"/>
                      </a:cubicBezTo>
                      <a:cubicBezTo>
                        <a:pt x="71" y="405"/>
                        <a:pt x="71" y="405"/>
                        <a:pt x="71" y="405"/>
                      </a:cubicBezTo>
                      <a:cubicBezTo>
                        <a:pt x="65" y="411"/>
                        <a:pt x="65" y="411"/>
                        <a:pt x="65" y="411"/>
                      </a:cubicBezTo>
                      <a:cubicBezTo>
                        <a:pt x="74" y="420"/>
                        <a:pt x="74" y="420"/>
                        <a:pt x="74" y="420"/>
                      </a:cubicBezTo>
                      <a:cubicBezTo>
                        <a:pt x="65" y="420"/>
                        <a:pt x="65" y="420"/>
                        <a:pt x="65" y="420"/>
                      </a:cubicBezTo>
                      <a:cubicBezTo>
                        <a:pt x="57" y="409"/>
                        <a:pt x="57" y="409"/>
                        <a:pt x="57" y="409"/>
                      </a:cubicBezTo>
                      <a:cubicBezTo>
                        <a:pt x="57" y="395"/>
                        <a:pt x="57" y="395"/>
                        <a:pt x="57" y="395"/>
                      </a:cubicBezTo>
                      <a:cubicBezTo>
                        <a:pt x="50" y="388"/>
                        <a:pt x="50" y="388"/>
                        <a:pt x="50" y="388"/>
                      </a:cubicBezTo>
                      <a:cubicBezTo>
                        <a:pt x="42" y="400"/>
                        <a:pt x="42" y="400"/>
                        <a:pt x="42" y="400"/>
                      </a:cubicBezTo>
                      <a:cubicBezTo>
                        <a:pt x="39" y="408"/>
                        <a:pt x="39" y="408"/>
                        <a:pt x="39" y="408"/>
                      </a:cubicBezTo>
                      <a:cubicBezTo>
                        <a:pt x="26" y="403"/>
                        <a:pt x="26" y="403"/>
                        <a:pt x="26" y="403"/>
                      </a:cubicBezTo>
                      <a:cubicBezTo>
                        <a:pt x="14" y="400"/>
                        <a:pt x="14" y="400"/>
                        <a:pt x="14" y="400"/>
                      </a:cubicBezTo>
                      <a:cubicBezTo>
                        <a:pt x="16" y="412"/>
                        <a:pt x="16" y="412"/>
                        <a:pt x="16" y="412"/>
                      </a:cubicBezTo>
                      <a:cubicBezTo>
                        <a:pt x="21" y="416"/>
                        <a:pt x="21" y="416"/>
                        <a:pt x="21" y="416"/>
                      </a:cubicBezTo>
                      <a:cubicBezTo>
                        <a:pt x="20" y="422"/>
                        <a:pt x="20" y="422"/>
                        <a:pt x="20" y="422"/>
                      </a:cubicBezTo>
                      <a:cubicBezTo>
                        <a:pt x="15" y="427"/>
                        <a:pt x="15" y="427"/>
                        <a:pt x="15" y="427"/>
                      </a:cubicBezTo>
                      <a:cubicBezTo>
                        <a:pt x="19" y="435"/>
                        <a:pt x="19" y="435"/>
                        <a:pt x="19" y="435"/>
                      </a:cubicBezTo>
                      <a:cubicBezTo>
                        <a:pt x="24" y="444"/>
                        <a:pt x="24" y="444"/>
                        <a:pt x="24" y="444"/>
                      </a:cubicBezTo>
                      <a:cubicBezTo>
                        <a:pt x="30" y="450"/>
                        <a:pt x="30" y="450"/>
                        <a:pt x="30" y="450"/>
                      </a:cubicBezTo>
                      <a:cubicBezTo>
                        <a:pt x="28" y="463"/>
                        <a:pt x="28" y="463"/>
                        <a:pt x="28" y="463"/>
                      </a:cubicBezTo>
                      <a:cubicBezTo>
                        <a:pt x="33" y="473"/>
                        <a:pt x="33" y="473"/>
                        <a:pt x="33" y="473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85"/>
                        <a:pt x="46" y="485"/>
                        <a:pt x="46" y="485"/>
                      </a:cubicBezTo>
                      <a:cubicBezTo>
                        <a:pt x="64" y="498"/>
                        <a:pt x="64" y="498"/>
                        <a:pt x="64" y="498"/>
                      </a:cubicBezTo>
                      <a:cubicBezTo>
                        <a:pt x="73" y="506"/>
                        <a:pt x="73" y="506"/>
                        <a:pt x="73" y="506"/>
                      </a:cubicBezTo>
                      <a:cubicBezTo>
                        <a:pt x="73" y="523"/>
                        <a:pt x="73" y="523"/>
                        <a:pt x="73" y="523"/>
                      </a:cubicBezTo>
                      <a:cubicBezTo>
                        <a:pt x="82" y="541"/>
                        <a:pt x="82" y="541"/>
                        <a:pt x="82" y="541"/>
                      </a:cubicBezTo>
                      <a:cubicBezTo>
                        <a:pt x="93" y="541"/>
                        <a:pt x="93" y="541"/>
                        <a:pt x="93" y="541"/>
                      </a:cubicBezTo>
                      <a:cubicBezTo>
                        <a:pt x="94" y="554"/>
                        <a:pt x="94" y="554"/>
                        <a:pt x="94" y="554"/>
                      </a:cubicBezTo>
                      <a:cubicBezTo>
                        <a:pt x="88" y="554"/>
                        <a:pt x="88" y="554"/>
                        <a:pt x="88" y="554"/>
                      </a:cubicBezTo>
                      <a:cubicBezTo>
                        <a:pt x="85" y="564"/>
                        <a:pt x="85" y="564"/>
                        <a:pt x="85" y="564"/>
                      </a:cubicBezTo>
                      <a:cubicBezTo>
                        <a:pt x="73" y="576"/>
                        <a:pt x="73" y="576"/>
                        <a:pt x="73" y="576"/>
                      </a:cubicBezTo>
                      <a:cubicBezTo>
                        <a:pt x="62" y="584"/>
                        <a:pt x="62" y="584"/>
                        <a:pt x="62" y="584"/>
                      </a:cubicBezTo>
                      <a:cubicBezTo>
                        <a:pt x="62" y="608"/>
                        <a:pt x="62" y="608"/>
                        <a:pt x="62" y="608"/>
                      </a:cubicBezTo>
                      <a:cubicBezTo>
                        <a:pt x="52" y="611"/>
                        <a:pt x="52" y="611"/>
                        <a:pt x="52" y="611"/>
                      </a:cubicBezTo>
                      <a:cubicBezTo>
                        <a:pt x="49" y="624"/>
                        <a:pt x="49" y="624"/>
                        <a:pt x="49" y="624"/>
                      </a:cubicBezTo>
                      <a:cubicBezTo>
                        <a:pt x="56" y="632"/>
                        <a:pt x="56" y="632"/>
                        <a:pt x="56" y="632"/>
                      </a:cubicBezTo>
                      <a:cubicBezTo>
                        <a:pt x="56" y="643"/>
                        <a:pt x="56" y="643"/>
                        <a:pt x="56" y="643"/>
                      </a:cubicBezTo>
                      <a:cubicBezTo>
                        <a:pt x="52" y="652"/>
                        <a:pt x="52" y="652"/>
                        <a:pt x="52" y="652"/>
                      </a:cubicBezTo>
                      <a:cubicBezTo>
                        <a:pt x="39" y="648"/>
                        <a:pt x="39" y="648"/>
                        <a:pt x="39" y="648"/>
                      </a:cubicBezTo>
                      <a:cubicBezTo>
                        <a:pt x="29" y="651"/>
                        <a:pt x="29" y="651"/>
                        <a:pt x="29" y="651"/>
                      </a:cubicBezTo>
                      <a:cubicBezTo>
                        <a:pt x="14" y="671"/>
                        <a:pt x="14" y="671"/>
                        <a:pt x="14" y="671"/>
                      </a:cubicBezTo>
                      <a:cubicBezTo>
                        <a:pt x="0" y="677"/>
                        <a:pt x="0" y="677"/>
                        <a:pt x="0" y="677"/>
                      </a:cubicBezTo>
                      <a:cubicBezTo>
                        <a:pt x="0" y="682"/>
                        <a:pt x="0" y="682"/>
                        <a:pt x="0" y="682"/>
                      </a:cubicBezTo>
                      <a:cubicBezTo>
                        <a:pt x="4" y="691"/>
                        <a:pt x="4" y="691"/>
                        <a:pt x="4" y="691"/>
                      </a:cubicBezTo>
                      <a:cubicBezTo>
                        <a:pt x="9" y="703"/>
                        <a:pt x="9" y="703"/>
                        <a:pt x="9" y="703"/>
                      </a:cubicBezTo>
                      <a:cubicBezTo>
                        <a:pt x="20" y="711"/>
                        <a:pt x="20" y="711"/>
                        <a:pt x="20" y="711"/>
                      </a:cubicBezTo>
                      <a:cubicBezTo>
                        <a:pt x="22" y="733"/>
                        <a:pt x="22" y="733"/>
                        <a:pt x="22" y="733"/>
                      </a:cubicBezTo>
                      <a:cubicBezTo>
                        <a:pt x="33" y="754"/>
                        <a:pt x="33" y="754"/>
                        <a:pt x="33" y="754"/>
                      </a:cubicBezTo>
                      <a:cubicBezTo>
                        <a:pt x="33" y="763"/>
                        <a:pt x="33" y="763"/>
                        <a:pt x="33" y="763"/>
                      </a:cubicBezTo>
                      <a:cubicBezTo>
                        <a:pt x="36" y="780"/>
                        <a:pt x="36" y="780"/>
                        <a:pt x="36" y="780"/>
                      </a:cubicBezTo>
                      <a:cubicBezTo>
                        <a:pt x="40" y="806"/>
                        <a:pt x="40" y="806"/>
                        <a:pt x="40" y="806"/>
                      </a:cubicBezTo>
                      <a:cubicBezTo>
                        <a:pt x="30" y="808"/>
                        <a:pt x="30" y="808"/>
                        <a:pt x="30" y="808"/>
                      </a:cubicBezTo>
                      <a:cubicBezTo>
                        <a:pt x="23" y="819"/>
                        <a:pt x="23" y="819"/>
                        <a:pt x="23" y="819"/>
                      </a:cubicBezTo>
                      <a:cubicBezTo>
                        <a:pt x="17" y="826"/>
                        <a:pt x="17" y="826"/>
                        <a:pt x="17" y="826"/>
                      </a:cubicBezTo>
                      <a:cubicBezTo>
                        <a:pt x="21" y="837"/>
                        <a:pt x="21" y="837"/>
                        <a:pt x="21" y="837"/>
                      </a:cubicBezTo>
                      <a:cubicBezTo>
                        <a:pt x="24" y="833"/>
                        <a:pt x="24" y="833"/>
                        <a:pt x="24" y="833"/>
                      </a:cubicBezTo>
                      <a:cubicBezTo>
                        <a:pt x="37" y="838"/>
                        <a:pt x="37" y="838"/>
                        <a:pt x="37" y="838"/>
                      </a:cubicBezTo>
                      <a:cubicBezTo>
                        <a:pt x="37" y="849"/>
                        <a:pt x="37" y="849"/>
                        <a:pt x="37" y="849"/>
                      </a:cubicBezTo>
                      <a:cubicBezTo>
                        <a:pt x="42" y="853"/>
                        <a:pt x="42" y="853"/>
                        <a:pt x="42" y="853"/>
                      </a:cubicBezTo>
                      <a:cubicBezTo>
                        <a:pt x="37" y="858"/>
                        <a:pt x="37" y="858"/>
                        <a:pt x="37" y="858"/>
                      </a:cubicBezTo>
                      <a:cubicBezTo>
                        <a:pt x="37" y="869"/>
                        <a:pt x="37" y="869"/>
                        <a:pt x="37" y="869"/>
                      </a:cubicBezTo>
                      <a:cubicBezTo>
                        <a:pt x="49" y="876"/>
                        <a:pt x="49" y="876"/>
                        <a:pt x="49" y="876"/>
                      </a:cubicBezTo>
                      <a:cubicBezTo>
                        <a:pt x="52" y="894"/>
                        <a:pt x="52" y="894"/>
                        <a:pt x="52" y="894"/>
                      </a:cubicBezTo>
                      <a:cubicBezTo>
                        <a:pt x="66" y="908"/>
                        <a:pt x="66" y="908"/>
                        <a:pt x="66" y="908"/>
                      </a:cubicBezTo>
                      <a:cubicBezTo>
                        <a:pt x="62" y="920"/>
                        <a:pt x="62" y="920"/>
                        <a:pt x="62" y="920"/>
                      </a:cubicBezTo>
                      <a:cubicBezTo>
                        <a:pt x="54" y="933"/>
                        <a:pt x="54" y="933"/>
                        <a:pt x="54" y="933"/>
                      </a:cubicBezTo>
                      <a:cubicBezTo>
                        <a:pt x="57" y="943"/>
                        <a:pt x="57" y="943"/>
                        <a:pt x="57" y="943"/>
                      </a:cubicBezTo>
                      <a:cubicBezTo>
                        <a:pt x="57" y="952"/>
                        <a:pt x="57" y="952"/>
                        <a:pt x="57" y="952"/>
                      </a:cubicBezTo>
                      <a:cubicBezTo>
                        <a:pt x="53" y="956"/>
                        <a:pt x="53" y="956"/>
                        <a:pt x="53" y="956"/>
                      </a:cubicBezTo>
                      <a:cubicBezTo>
                        <a:pt x="53" y="969"/>
                        <a:pt x="53" y="969"/>
                        <a:pt x="53" y="969"/>
                      </a:cubicBezTo>
                      <a:cubicBezTo>
                        <a:pt x="60" y="973"/>
                        <a:pt x="60" y="973"/>
                        <a:pt x="60" y="973"/>
                      </a:cubicBezTo>
                      <a:cubicBezTo>
                        <a:pt x="71" y="973"/>
                        <a:pt x="71" y="973"/>
                        <a:pt x="71" y="973"/>
                      </a:cubicBezTo>
                      <a:cubicBezTo>
                        <a:pt x="76" y="967"/>
                        <a:pt x="76" y="967"/>
                        <a:pt x="76" y="967"/>
                      </a:cubicBezTo>
                      <a:cubicBezTo>
                        <a:pt x="82" y="967"/>
                        <a:pt x="82" y="967"/>
                        <a:pt x="82" y="967"/>
                      </a:cubicBezTo>
                      <a:cubicBezTo>
                        <a:pt x="88" y="974"/>
                        <a:pt x="88" y="974"/>
                        <a:pt x="88" y="974"/>
                      </a:cubicBezTo>
                      <a:cubicBezTo>
                        <a:pt x="100" y="970"/>
                        <a:pt x="100" y="970"/>
                        <a:pt x="100" y="970"/>
                      </a:cubicBezTo>
                      <a:cubicBezTo>
                        <a:pt x="109" y="974"/>
                        <a:pt x="109" y="974"/>
                        <a:pt x="109" y="974"/>
                      </a:cubicBezTo>
                      <a:cubicBezTo>
                        <a:pt x="117" y="967"/>
                        <a:pt x="117" y="967"/>
                        <a:pt x="117" y="967"/>
                      </a:cubicBezTo>
                      <a:cubicBezTo>
                        <a:pt x="126" y="967"/>
                        <a:pt x="126" y="967"/>
                        <a:pt x="126" y="967"/>
                      </a:cubicBezTo>
                      <a:cubicBezTo>
                        <a:pt x="127" y="975"/>
                        <a:pt x="127" y="975"/>
                        <a:pt x="127" y="975"/>
                      </a:cubicBezTo>
                      <a:cubicBezTo>
                        <a:pt x="136" y="984"/>
                        <a:pt x="136" y="984"/>
                        <a:pt x="136" y="984"/>
                      </a:cubicBezTo>
                      <a:cubicBezTo>
                        <a:pt x="136" y="993"/>
                        <a:pt x="136" y="993"/>
                        <a:pt x="136" y="993"/>
                      </a:cubicBezTo>
                      <a:cubicBezTo>
                        <a:pt x="127" y="995"/>
                        <a:pt x="127" y="995"/>
                        <a:pt x="127" y="995"/>
                      </a:cubicBezTo>
                      <a:cubicBezTo>
                        <a:pt x="127" y="1008"/>
                        <a:pt x="127" y="1008"/>
                        <a:pt x="127" y="1008"/>
                      </a:cubicBezTo>
                      <a:cubicBezTo>
                        <a:pt x="138" y="1008"/>
                        <a:pt x="138" y="1008"/>
                        <a:pt x="138" y="1008"/>
                      </a:cubicBezTo>
                      <a:cubicBezTo>
                        <a:pt x="149" y="1004"/>
                        <a:pt x="149" y="1004"/>
                        <a:pt x="149" y="1004"/>
                      </a:cubicBezTo>
                      <a:cubicBezTo>
                        <a:pt x="159" y="1011"/>
                        <a:pt x="159" y="1011"/>
                        <a:pt x="159" y="1011"/>
                      </a:cubicBezTo>
                      <a:cubicBezTo>
                        <a:pt x="168" y="1026"/>
                        <a:pt x="168" y="1026"/>
                        <a:pt x="168" y="1026"/>
                      </a:cubicBezTo>
                      <a:cubicBezTo>
                        <a:pt x="171" y="1041"/>
                        <a:pt x="171" y="1041"/>
                        <a:pt x="171" y="1041"/>
                      </a:cubicBezTo>
                      <a:cubicBezTo>
                        <a:pt x="176" y="1045"/>
                        <a:pt x="176" y="1045"/>
                        <a:pt x="176" y="1045"/>
                      </a:cubicBezTo>
                      <a:cubicBezTo>
                        <a:pt x="172" y="1050"/>
                        <a:pt x="172" y="1050"/>
                        <a:pt x="172" y="1050"/>
                      </a:cubicBezTo>
                      <a:cubicBezTo>
                        <a:pt x="172" y="1059"/>
                        <a:pt x="172" y="1059"/>
                        <a:pt x="172" y="1059"/>
                      </a:cubicBezTo>
                      <a:cubicBezTo>
                        <a:pt x="182" y="1064"/>
                        <a:pt x="182" y="1064"/>
                        <a:pt x="182" y="1064"/>
                      </a:cubicBezTo>
                      <a:cubicBezTo>
                        <a:pt x="192" y="1064"/>
                        <a:pt x="192" y="1064"/>
                        <a:pt x="192" y="1064"/>
                      </a:cubicBezTo>
                      <a:cubicBezTo>
                        <a:pt x="199" y="1071"/>
                        <a:pt x="199" y="1071"/>
                        <a:pt x="199" y="1071"/>
                      </a:cubicBezTo>
                      <a:cubicBezTo>
                        <a:pt x="198" y="1084"/>
                        <a:pt x="198" y="1084"/>
                        <a:pt x="198" y="1084"/>
                      </a:cubicBezTo>
                      <a:cubicBezTo>
                        <a:pt x="192" y="1089"/>
                        <a:pt x="192" y="1089"/>
                        <a:pt x="192" y="1089"/>
                      </a:cubicBezTo>
                      <a:cubicBezTo>
                        <a:pt x="192" y="1098"/>
                        <a:pt x="192" y="1098"/>
                        <a:pt x="192" y="1098"/>
                      </a:cubicBezTo>
                      <a:cubicBezTo>
                        <a:pt x="200" y="1105"/>
                        <a:pt x="200" y="1105"/>
                        <a:pt x="200" y="1105"/>
                      </a:cubicBezTo>
                      <a:cubicBezTo>
                        <a:pt x="204" y="1115"/>
                        <a:pt x="204" y="1115"/>
                        <a:pt x="204" y="1115"/>
                      </a:cubicBezTo>
                      <a:cubicBezTo>
                        <a:pt x="205" y="1122"/>
                        <a:pt x="205" y="1122"/>
                        <a:pt x="205" y="1122"/>
                      </a:cubicBezTo>
                      <a:cubicBezTo>
                        <a:pt x="214" y="1125"/>
                        <a:pt x="214" y="1125"/>
                        <a:pt x="214" y="1125"/>
                      </a:cubicBezTo>
                      <a:cubicBezTo>
                        <a:pt x="225" y="1130"/>
                        <a:pt x="225" y="1130"/>
                        <a:pt x="225" y="1130"/>
                      </a:cubicBezTo>
                      <a:cubicBezTo>
                        <a:pt x="225" y="1147"/>
                        <a:pt x="225" y="1147"/>
                        <a:pt x="225" y="1147"/>
                      </a:cubicBezTo>
                      <a:cubicBezTo>
                        <a:pt x="223" y="1163"/>
                        <a:pt x="223" y="1163"/>
                        <a:pt x="223" y="1163"/>
                      </a:cubicBezTo>
                      <a:cubicBezTo>
                        <a:pt x="223" y="1182"/>
                        <a:pt x="223" y="1182"/>
                        <a:pt x="223" y="1182"/>
                      </a:cubicBezTo>
                      <a:cubicBezTo>
                        <a:pt x="221" y="1202"/>
                        <a:pt x="221" y="1202"/>
                        <a:pt x="221" y="1202"/>
                      </a:cubicBezTo>
                      <a:cubicBezTo>
                        <a:pt x="222" y="1235"/>
                        <a:pt x="222" y="1235"/>
                        <a:pt x="222" y="1235"/>
                      </a:cubicBezTo>
                      <a:cubicBezTo>
                        <a:pt x="238" y="1251"/>
                        <a:pt x="238" y="1251"/>
                        <a:pt x="238" y="1251"/>
                      </a:cubicBezTo>
                      <a:cubicBezTo>
                        <a:pt x="253" y="1250"/>
                        <a:pt x="253" y="1250"/>
                        <a:pt x="253" y="1250"/>
                      </a:cubicBezTo>
                      <a:cubicBezTo>
                        <a:pt x="259" y="1240"/>
                        <a:pt x="259" y="1240"/>
                        <a:pt x="259" y="1240"/>
                      </a:cubicBezTo>
                      <a:cubicBezTo>
                        <a:pt x="263" y="1228"/>
                        <a:pt x="263" y="1228"/>
                        <a:pt x="263" y="1228"/>
                      </a:cubicBezTo>
                      <a:cubicBezTo>
                        <a:pt x="274" y="1228"/>
                        <a:pt x="274" y="1228"/>
                        <a:pt x="274" y="1228"/>
                      </a:cubicBezTo>
                      <a:cubicBezTo>
                        <a:pt x="296" y="1219"/>
                        <a:pt x="296" y="1219"/>
                        <a:pt x="296" y="1219"/>
                      </a:cubicBezTo>
                      <a:cubicBezTo>
                        <a:pt x="298" y="1209"/>
                        <a:pt x="298" y="1209"/>
                        <a:pt x="298" y="1209"/>
                      </a:cubicBezTo>
                      <a:cubicBezTo>
                        <a:pt x="306" y="1205"/>
                        <a:pt x="306" y="1205"/>
                        <a:pt x="306" y="1205"/>
                      </a:cubicBezTo>
                      <a:cubicBezTo>
                        <a:pt x="315" y="1214"/>
                        <a:pt x="315" y="1214"/>
                        <a:pt x="315" y="1214"/>
                      </a:cubicBezTo>
                      <a:cubicBezTo>
                        <a:pt x="315" y="1225"/>
                        <a:pt x="315" y="1225"/>
                        <a:pt x="315" y="1225"/>
                      </a:cubicBezTo>
                      <a:cubicBezTo>
                        <a:pt x="323" y="1236"/>
                        <a:pt x="323" y="1236"/>
                        <a:pt x="323" y="1236"/>
                      </a:cubicBezTo>
                      <a:cubicBezTo>
                        <a:pt x="323" y="1222"/>
                        <a:pt x="323" y="1222"/>
                        <a:pt x="323" y="1222"/>
                      </a:cubicBezTo>
                      <a:cubicBezTo>
                        <a:pt x="340" y="1210"/>
                        <a:pt x="340" y="1210"/>
                        <a:pt x="340" y="1210"/>
                      </a:cubicBezTo>
                      <a:cubicBezTo>
                        <a:pt x="340" y="1187"/>
                        <a:pt x="340" y="1187"/>
                        <a:pt x="340" y="1187"/>
                      </a:cubicBezTo>
                      <a:cubicBezTo>
                        <a:pt x="353" y="1174"/>
                        <a:pt x="353" y="1174"/>
                        <a:pt x="353" y="1174"/>
                      </a:cubicBezTo>
                      <a:cubicBezTo>
                        <a:pt x="358" y="1159"/>
                        <a:pt x="358" y="1159"/>
                        <a:pt x="358" y="1159"/>
                      </a:cubicBezTo>
                      <a:cubicBezTo>
                        <a:pt x="354" y="1146"/>
                        <a:pt x="354" y="1146"/>
                        <a:pt x="354" y="1146"/>
                      </a:cubicBezTo>
                      <a:cubicBezTo>
                        <a:pt x="363" y="1137"/>
                        <a:pt x="363" y="1137"/>
                        <a:pt x="363" y="1137"/>
                      </a:cubicBezTo>
                      <a:cubicBezTo>
                        <a:pt x="367" y="1124"/>
                        <a:pt x="367" y="1124"/>
                        <a:pt x="367" y="1124"/>
                      </a:cubicBezTo>
                      <a:cubicBezTo>
                        <a:pt x="375" y="1114"/>
                        <a:pt x="375" y="1114"/>
                        <a:pt x="375" y="1114"/>
                      </a:cubicBezTo>
                      <a:cubicBezTo>
                        <a:pt x="389" y="1116"/>
                        <a:pt x="389" y="1116"/>
                        <a:pt x="389" y="1116"/>
                      </a:cubicBezTo>
                      <a:cubicBezTo>
                        <a:pt x="403" y="1115"/>
                        <a:pt x="403" y="1115"/>
                        <a:pt x="403" y="1115"/>
                      </a:cubicBezTo>
                      <a:cubicBezTo>
                        <a:pt x="418" y="1122"/>
                        <a:pt x="418" y="1122"/>
                        <a:pt x="418" y="1122"/>
                      </a:cubicBezTo>
                      <a:cubicBezTo>
                        <a:pt x="431" y="1123"/>
                        <a:pt x="431" y="1123"/>
                        <a:pt x="431" y="1123"/>
                      </a:cubicBezTo>
                      <a:cubicBezTo>
                        <a:pt x="431" y="1135"/>
                        <a:pt x="431" y="1135"/>
                        <a:pt x="431" y="1135"/>
                      </a:cubicBezTo>
                      <a:cubicBezTo>
                        <a:pt x="438" y="1141"/>
                        <a:pt x="438" y="1141"/>
                        <a:pt x="438" y="1141"/>
                      </a:cubicBezTo>
                      <a:cubicBezTo>
                        <a:pt x="438" y="1150"/>
                        <a:pt x="438" y="1150"/>
                        <a:pt x="438" y="1150"/>
                      </a:cubicBezTo>
                      <a:cubicBezTo>
                        <a:pt x="452" y="1152"/>
                        <a:pt x="452" y="1152"/>
                        <a:pt x="452" y="1152"/>
                      </a:cubicBezTo>
                      <a:cubicBezTo>
                        <a:pt x="461" y="1143"/>
                        <a:pt x="461" y="1143"/>
                        <a:pt x="461" y="1143"/>
                      </a:cubicBezTo>
                      <a:cubicBezTo>
                        <a:pt x="461" y="1133"/>
                        <a:pt x="461" y="1133"/>
                        <a:pt x="461" y="1133"/>
                      </a:cubicBezTo>
                      <a:cubicBezTo>
                        <a:pt x="472" y="1133"/>
                        <a:pt x="472" y="1133"/>
                        <a:pt x="472" y="1133"/>
                      </a:cubicBezTo>
                      <a:cubicBezTo>
                        <a:pt x="479" y="1140"/>
                        <a:pt x="479" y="1140"/>
                        <a:pt x="479" y="1140"/>
                      </a:cubicBezTo>
                      <a:cubicBezTo>
                        <a:pt x="488" y="1150"/>
                        <a:pt x="488" y="1150"/>
                        <a:pt x="488" y="1150"/>
                      </a:cubicBezTo>
                      <a:cubicBezTo>
                        <a:pt x="488" y="1160"/>
                        <a:pt x="488" y="1160"/>
                        <a:pt x="488" y="1160"/>
                      </a:cubicBezTo>
                      <a:cubicBezTo>
                        <a:pt x="497" y="1160"/>
                        <a:pt x="497" y="1160"/>
                        <a:pt x="497" y="1160"/>
                      </a:cubicBezTo>
                      <a:cubicBezTo>
                        <a:pt x="502" y="1175"/>
                        <a:pt x="502" y="1175"/>
                        <a:pt x="502" y="1175"/>
                      </a:cubicBezTo>
                      <a:cubicBezTo>
                        <a:pt x="511" y="1184"/>
                        <a:pt x="511" y="1184"/>
                        <a:pt x="511" y="1184"/>
                      </a:cubicBezTo>
                      <a:cubicBezTo>
                        <a:pt x="521" y="1194"/>
                        <a:pt x="521" y="1194"/>
                        <a:pt x="521" y="1194"/>
                      </a:cubicBezTo>
                      <a:cubicBezTo>
                        <a:pt x="519" y="1202"/>
                        <a:pt x="519" y="1202"/>
                        <a:pt x="519" y="1202"/>
                      </a:cubicBezTo>
                      <a:cubicBezTo>
                        <a:pt x="526" y="1208"/>
                        <a:pt x="526" y="1208"/>
                        <a:pt x="526" y="1208"/>
                      </a:cubicBezTo>
                      <a:cubicBezTo>
                        <a:pt x="529" y="1224"/>
                        <a:pt x="529" y="1224"/>
                        <a:pt x="529" y="1224"/>
                      </a:cubicBezTo>
                      <a:cubicBezTo>
                        <a:pt x="543" y="1229"/>
                        <a:pt x="543" y="1229"/>
                        <a:pt x="543" y="1229"/>
                      </a:cubicBezTo>
                      <a:cubicBezTo>
                        <a:pt x="554" y="1243"/>
                        <a:pt x="554" y="1243"/>
                        <a:pt x="554" y="1243"/>
                      </a:cubicBezTo>
                      <a:cubicBezTo>
                        <a:pt x="564" y="1246"/>
                        <a:pt x="564" y="1246"/>
                        <a:pt x="564" y="1246"/>
                      </a:cubicBezTo>
                      <a:cubicBezTo>
                        <a:pt x="564" y="1258"/>
                        <a:pt x="564" y="1258"/>
                        <a:pt x="564" y="1258"/>
                      </a:cubicBezTo>
                      <a:cubicBezTo>
                        <a:pt x="575" y="1261"/>
                        <a:pt x="575" y="1261"/>
                        <a:pt x="575" y="1261"/>
                      </a:cubicBezTo>
                      <a:cubicBezTo>
                        <a:pt x="586" y="1249"/>
                        <a:pt x="586" y="1249"/>
                        <a:pt x="586" y="1249"/>
                      </a:cubicBezTo>
                      <a:cubicBezTo>
                        <a:pt x="599" y="1238"/>
                        <a:pt x="599" y="1238"/>
                        <a:pt x="599" y="1238"/>
                      </a:cubicBezTo>
                      <a:cubicBezTo>
                        <a:pt x="612" y="1238"/>
                        <a:pt x="612" y="1238"/>
                        <a:pt x="612" y="1238"/>
                      </a:cubicBezTo>
                      <a:cubicBezTo>
                        <a:pt x="618" y="1232"/>
                        <a:pt x="618" y="1232"/>
                        <a:pt x="618" y="1232"/>
                      </a:cubicBezTo>
                      <a:cubicBezTo>
                        <a:pt x="625" y="1239"/>
                        <a:pt x="625" y="1239"/>
                        <a:pt x="625" y="1239"/>
                      </a:cubicBezTo>
                      <a:cubicBezTo>
                        <a:pt x="635" y="1242"/>
                        <a:pt x="635" y="1242"/>
                        <a:pt x="635" y="1242"/>
                      </a:cubicBezTo>
                      <a:cubicBezTo>
                        <a:pt x="640" y="1237"/>
                        <a:pt x="640" y="1237"/>
                        <a:pt x="640" y="1237"/>
                      </a:cubicBezTo>
                      <a:cubicBezTo>
                        <a:pt x="653" y="1237"/>
                        <a:pt x="653" y="1237"/>
                        <a:pt x="653" y="1237"/>
                      </a:cubicBezTo>
                      <a:cubicBezTo>
                        <a:pt x="659" y="1244"/>
                        <a:pt x="659" y="1244"/>
                        <a:pt x="659" y="1244"/>
                      </a:cubicBezTo>
                      <a:cubicBezTo>
                        <a:pt x="667" y="1244"/>
                        <a:pt x="667" y="1244"/>
                        <a:pt x="667" y="1244"/>
                      </a:cubicBezTo>
                      <a:cubicBezTo>
                        <a:pt x="669" y="1234"/>
                        <a:pt x="669" y="1234"/>
                        <a:pt x="669" y="1234"/>
                      </a:cubicBezTo>
                      <a:cubicBezTo>
                        <a:pt x="686" y="1237"/>
                        <a:pt x="686" y="1237"/>
                        <a:pt x="686" y="1237"/>
                      </a:cubicBezTo>
                      <a:cubicBezTo>
                        <a:pt x="692" y="1232"/>
                        <a:pt x="692" y="1232"/>
                        <a:pt x="692" y="1232"/>
                      </a:cubicBezTo>
                      <a:cubicBezTo>
                        <a:pt x="704" y="1229"/>
                        <a:pt x="704" y="1229"/>
                        <a:pt x="704" y="1229"/>
                      </a:cubicBezTo>
                      <a:cubicBezTo>
                        <a:pt x="715" y="1234"/>
                        <a:pt x="715" y="1234"/>
                        <a:pt x="715" y="1234"/>
                      </a:cubicBezTo>
                      <a:cubicBezTo>
                        <a:pt x="729" y="1248"/>
                        <a:pt x="729" y="1248"/>
                        <a:pt x="729" y="1248"/>
                      </a:cubicBezTo>
                      <a:cubicBezTo>
                        <a:pt x="740" y="1243"/>
                        <a:pt x="740" y="1243"/>
                        <a:pt x="740" y="1243"/>
                      </a:cubicBezTo>
                      <a:cubicBezTo>
                        <a:pt x="752" y="1240"/>
                        <a:pt x="752" y="1240"/>
                        <a:pt x="752" y="1240"/>
                      </a:cubicBezTo>
                      <a:cubicBezTo>
                        <a:pt x="758" y="1233"/>
                        <a:pt x="758" y="1233"/>
                        <a:pt x="758" y="1233"/>
                      </a:cubicBezTo>
                      <a:cubicBezTo>
                        <a:pt x="767" y="1237"/>
                        <a:pt x="767" y="1237"/>
                        <a:pt x="767" y="1237"/>
                      </a:cubicBezTo>
                      <a:cubicBezTo>
                        <a:pt x="774" y="1230"/>
                        <a:pt x="774" y="1230"/>
                        <a:pt x="774" y="1230"/>
                      </a:cubicBezTo>
                      <a:cubicBezTo>
                        <a:pt x="781" y="1230"/>
                        <a:pt x="781" y="1230"/>
                        <a:pt x="781" y="1230"/>
                      </a:cubicBezTo>
                      <a:cubicBezTo>
                        <a:pt x="788" y="1237"/>
                        <a:pt x="788" y="1237"/>
                        <a:pt x="788" y="1237"/>
                      </a:cubicBezTo>
                      <a:cubicBezTo>
                        <a:pt x="795" y="1231"/>
                        <a:pt x="795" y="1231"/>
                        <a:pt x="795" y="1231"/>
                      </a:cubicBezTo>
                      <a:cubicBezTo>
                        <a:pt x="815" y="1211"/>
                        <a:pt x="815" y="1211"/>
                        <a:pt x="815" y="1211"/>
                      </a:cubicBezTo>
                      <a:cubicBezTo>
                        <a:pt x="829" y="1213"/>
                        <a:pt x="829" y="1213"/>
                        <a:pt x="829" y="1213"/>
                      </a:cubicBezTo>
                      <a:cubicBezTo>
                        <a:pt x="829" y="1204"/>
                        <a:pt x="829" y="1204"/>
                        <a:pt x="829" y="1204"/>
                      </a:cubicBezTo>
                      <a:cubicBezTo>
                        <a:pt x="847" y="1197"/>
                        <a:pt x="847" y="1197"/>
                        <a:pt x="847" y="1197"/>
                      </a:cubicBezTo>
                      <a:cubicBezTo>
                        <a:pt x="860" y="1200"/>
                        <a:pt x="860" y="1200"/>
                        <a:pt x="860" y="1200"/>
                      </a:cubicBezTo>
                      <a:cubicBezTo>
                        <a:pt x="873" y="1192"/>
                        <a:pt x="873" y="1192"/>
                        <a:pt x="873" y="1192"/>
                      </a:cubicBezTo>
                      <a:cubicBezTo>
                        <a:pt x="872" y="1178"/>
                        <a:pt x="872" y="1178"/>
                        <a:pt x="872" y="1178"/>
                      </a:cubicBezTo>
                      <a:cubicBezTo>
                        <a:pt x="894" y="1165"/>
                        <a:pt x="894" y="1165"/>
                        <a:pt x="894" y="1165"/>
                      </a:cubicBezTo>
                      <a:cubicBezTo>
                        <a:pt x="914" y="1148"/>
                        <a:pt x="914" y="1148"/>
                        <a:pt x="914" y="1148"/>
                      </a:cubicBezTo>
                      <a:cubicBezTo>
                        <a:pt x="907" y="1131"/>
                        <a:pt x="907" y="1131"/>
                        <a:pt x="907" y="1131"/>
                      </a:cubicBezTo>
                      <a:cubicBezTo>
                        <a:pt x="907" y="1117"/>
                        <a:pt x="907" y="1117"/>
                        <a:pt x="907" y="1117"/>
                      </a:cubicBezTo>
                      <a:cubicBezTo>
                        <a:pt x="898" y="1109"/>
                        <a:pt x="898" y="1109"/>
                        <a:pt x="898" y="1109"/>
                      </a:cubicBezTo>
                      <a:cubicBezTo>
                        <a:pt x="906" y="1101"/>
                        <a:pt x="906" y="1101"/>
                        <a:pt x="906" y="1101"/>
                      </a:cubicBezTo>
                      <a:cubicBezTo>
                        <a:pt x="908" y="1084"/>
                        <a:pt x="908" y="1084"/>
                        <a:pt x="908" y="1084"/>
                      </a:cubicBezTo>
                      <a:cubicBezTo>
                        <a:pt x="890" y="1076"/>
                        <a:pt x="890" y="1076"/>
                        <a:pt x="890" y="1076"/>
                      </a:cubicBezTo>
                      <a:cubicBezTo>
                        <a:pt x="875" y="1076"/>
                        <a:pt x="875" y="1076"/>
                        <a:pt x="875" y="1076"/>
                      </a:cubicBezTo>
                      <a:cubicBezTo>
                        <a:pt x="873" y="1067"/>
                        <a:pt x="873" y="1067"/>
                        <a:pt x="873" y="1067"/>
                      </a:cubicBezTo>
                      <a:cubicBezTo>
                        <a:pt x="884" y="1065"/>
                        <a:pt x="884" y="1065"/>
                        <a:pt x="884" y="1065"/>
                      </a:cubicBezTo>
                      <a:cubicBezTo>
                        <a:pt x="878" y="1054"/>
                        <a:pt x="878" y="1054"/>
                        <a:pt x="878" y="1054"/>
                      </a:cubicBezTo>
                      <a:cubicBezTo>
                        <a:pt x="881" y="1034"/>
                        <a:pt x="881" y="1034"/>
                        <a:pt x="881" y="1034"/>
                      </a:cubicBezTo>
                      <a:cubicBezTo>
                        <a:pt x="869" y="1032"/>
                        <a:pt x="869" y="1032"/>
                        <a:pt x="869" y="1032"/>
                      </a:cubicBezTo>
                      <a:cubicBezTo>
                        <a:pt x="856" y="1019"/>
                        <a:pt x="856" y="1019"/>
                        <a:pt x="856" y="1019"/>
                      </a:cubicBezTo>
                      <a:cubicBezTo>
                        <a:pt x="867" y="1016"/>
                        <a:pt x="867" y="1016"/>
                        <a:pt x="867" y="1016"/>
                      </a:cubicBezTo>
                      <a:cubicBezTo>
                        <a:pt x="868" y="1000"/>
                        <a:pt x="868" y="1000"/>
                        <a:pt x="868" y="1000"/>
                      </a:cubicBezTo>
                      <a:cubicBezTo>
                        <a:pt x="863" y="995"/>
                        <a:pt x="863" y="995"/>
                        <a:pt x="863" y="995"/>
                      </a:cubicBezTo>
                      <a:cubicBezTo>
                        <a:pt x="860" y="987"/>
                        <a:pt x="860" y="987"/>
                        <a:pt x="860" y="987"/>
                      </a:cubicBezTo>
                      <a:cubicBezTo>
                        <a:pt x="864" y="977"/>
                        <a:pt x="864" y="977"/>
                        <a:pt x="864" y="977"/>
                      </a:cubicBezTo>
                      <a:cubicBezTo>
                        <a:pt x="856" y="968"/>
                        <a:pt x="856" y="968"/>
                        <a:pt x="856" y="968"/>
                      </a:cubicBezTo>
                      <a:cubicBezTo>
                        <a:pt x="863" y="959"/>
                        <a:pt x="863" y="959"/>
                        <a:pt x="863" y="959"/>
                      </a:cubicBezTo>
                      <a:cubicBezTo>
                        <a:pt x="857" y="953"/>
                        <a:pt x="857" y="953"/>
                        <a:pt x="857" y="953"/>
                      </a:cubicBezTo>
                      <a:cubicBezTo>
                        <a:pt x="857" y="938"/>
                        <a:pt x="857" y="938"/>
                        <a:pt x="857" y="938"/>
                      </a:cubicBezTo>
                      <a:cubicBezTo>
                        <a:pt x="871" y="931"/>
                        <a:pt x="871" y="931"/>
                        <a:pt x="871" y="931"/>
                      </a:cubicBezTo>
                      <a:cubicBezTo>
                        <a:pt x="880" y="926"/>
                        <a:pt x="880" y="926"/>
                        <a:pt x="880" y="926"/>
                      </a:cubicBezTo>
                      <a:cubicBezTo>
                        <a:pt x="891" y="928"/>
                        <a:pt x="891" y="928"/>
                        <a:pt x="891" y="928"/>
                      </a:cubicBezTo>
                      <a:cubicBezTo>
                        <a:pt x="900" y="919"/>
                        <a:pt x="900" y="919"/>
                        <a:pt x="900" y="919"/>
                      </a:cubicBezTo>
                      <a:cubicBezTo>
                        <a:pt x="911" y="914"/>
                        <a:pt x="911" y="914"/>
                        <a:pt x="911" y="914"/>
                      </a:cubicBezTo>
                      <a:cubicBezTo>
                        <a:pt x="913" y="902"/>
                        <a:pt x="913" y="902"/>
                        <a:pt x="913" y="902"/>
                      </a:cubicBezTo>
                      <a:cubicBezTo>
                        <a:pt x="905" y="894"/>
                        <a:pt x="905" y="894"/>
                        <a:pt x="905" y="894"/>
                      </a:cubicBezTo>
                      <a:cubicBezTo>
                        <a:pt x="910" y="883"/>
                        <a:pt x="910" y="883"/>
                        <a:pt x="910" y="883"/>
                      </a:cubicBezTo>
                      <a:cubicBezTo>
                        <a:pt x="925" y="881"/>
                        <a:pt x="925" y="881"/>
                        <a:pt x="925" y="881"/>
                      </a:cubicBezTo>
                      <a:cubicBezTo>
                        <a:pt x="946" y="860"/>
                        <a:pt x="946" y="860"/>
                        <a:pt x="946" y="860"/>
                      </a:cubicBezTo>
                      <a:cubicBezTo>
                        <a:pt x="945" y="837"/>
                        <a:pt x="945" y="837"/>
                        <a:pt x="945" y="837"/>
                      </a:cubicBezTo>
                      <a:cubicBezTo>
                        <a:pt x="959" y="832"/>
                        <a:pt x="959" y="832"/>
                        <a:pt x="959" y="832"/>
                      </a:cubicBezTo>
                      <a:cubicBezTo>
                        <a:pt x="959" y="825"/>
                        <a:pt x="959" y="825"/>
                        <a:pt x="959" y="825"/>
                      </a:cubicBezTo>
                      <a:cubicBezTo>
                        <a:pt x="945" y="810"/>
                        <a:pt x="945" y="810"/>
                        <a:pt x="945" y="810"/>
                      </a:cubicBezTo>
                      <a:cubicBezTo>
                        <a:pt x="942" y="800"/>
                        <a:pt x="942" y="800"/>
                        <a:pt x="942" y="800"/>
                      </a:cubicBezTo>
                      <a:cubicBezTo>
                        <a:pt x="926" y="784"/>
                        <a:pt x="926" y="784"/>
                        <a:pt x="926" y="784"/>
                      </a:cubicBezTo>
                      <a:cubicBezTo>
                        <a:pt x="916" y="782"/>
                        <a:pt x="916" y="782"/>
                        <a:pt x="916" y="782"/>
                      </a:cubicBezTo>
                      <a:cubicBezTo>
                        <a:pt x="914" y="769"/>
                        <a:pt x="914" y="769"/>
                        <a:pt x="914" y="769"/>
                      </a:cubicBezTo>
                      <a:cubicBezTo>
                        <a:pt x="916" y="754"/>
                        <a:pt x="916" y="754"/>
                        <a:pt x="916" y="754"/>
                      </a:cubicBezTo>
                      <a:cubicBezTo>
                        <a:pt x="908" y="745"/>
                        <a:pt x="908" y="745"/>
                        <a:pt x="908" y="745"/>
                      </a:cubicBezTo>
                      <a:cubicBezTo>
                        <a:pt x="920" y="729"/>
                        <a:pt x="920" y="729"/>
                        <a:pt x="920" y="729"/>
                      </a:cubicBezTo>
                      <a:cubicBezTo>
                        <a:pt x="920" y="715"/>
                        <a:pt x="920" y="715"/>
                        <a:pt x="920" y="715"/>
                      </a:cubicBezTo>
                      <a:cubicBezTo>
                        <a:pt x="921" y="698"/>
                        <a:pt x="921" y="698"/>
                        <a:pt x="921" y="698"/>
                      </a:cubicBezTo>
                      <a:cubicBezTo>
                        <a:pt x="915" y="691"/>
                        <a:pt x="915" y="691"/>
                        <a:pt x="915" y="691"/>
                      </a:cubicBezTo>
                      <a:cubicBezTo>
                        <a:pt x="911" y="679"/>
                        <a:pt x="911" y="679"/>
                        <a:pt x="911" y="679"/>
                      </a:cubicBezTo>
                      <a:cubicBezTo>
                        <a:pt x="906" y="673"/>
                        <a:pt x="906" y="673"/>
                        <a:pt x="906" y="673"/>
                      </a:cubicBezTo>
                      <a:cubicBezTo>
                        <a:pt x="905" y="658"/>
                        <a:pt x="905" y="658"/>
                        <a:pt x="905" y="658"/>
                      </a:cubicBezTo>
                      <a:cubicBezTo>
                        <a:pt x="917" y="655"/>
                        <a:pt x="917" y="655"/>
                        <a:pt x="917" y="655"/>
                      </a:cubicBezTo>
                      <a:cubicBezTo>
                        <a:pt x="927" y="658"/>
                        <a:pt x="927" y="658"/>
                        <a:pt x="927" y="658"/>
                      </a:cubicBezTo>
                      <a:cubicBezTo>
                        <a:pt x="940" y="665"/>
                        <a:pt x="940" y="665"/>
                        <a:pt x="940" y="665"/>
                      </a:cubicBezTo>
                      <a:cubicBezTo>
                        <a:pt x="953" y="658"/>
                        <a:pt x="953" y="658"/>
                        <a:pt x="953" y="658"/>
                      </a:cubicBezTo>
                      <a:cubicBezTo>
                        <a:pt x="963" y="655"/>
                        <a:pt x="963" y="655"/>
                        <a:pt x="963" y="655"/>
                      </a:cubicBezTo>
                      <a:cubicBezTo>
                        <a:pt x="973" y="644"/>
                        <a:pt x="973" y="644"/>
                        <a:pt x="973" y="644"/>
                      </a:cubicBezTo>
                      <a:cubicBezTo>
                        <a:pt x="981" y="631"/>
                        <a:pt x="981" y="631"/>
                        <a:pt x="981" y="631"/>
                      </a:cubicBezTo>
                      <a:cubicBezTo>
                        <a:pt x="991" y="632"/>
                        <a:pt x="991" y="632"/>
                        <a:pt x="991" y="632"/>
                      </a:cubicBezTo>
                      <a:cubicBezTo>
                        <a:pt x="997" y="628"/>
                        <a:pt x="997" y="628"/>
                        <a:pt x="997" y="628"/>
                      </a:cubicBezTo>
                      <a:cubicBezTo>
                        <a:pt x="1001" y="632"/>
                        <a:pt x="1001" y="632"/>
                        <a:pt x="1001" y="632"/>
                      </a:cubicBezTo>
                      <a:cubicBezTo>
                        <a:pt x="1007" y="630"/>
                        <a:pt x="1007" y="630"/>
                        <a:pt x="1007" y="630"/>
                      </a:cubicBezTo>
                      <a:cubicBezTo>
                        <a:pt x="1007" y="619"/>
                        <a:pt x="1007" y="619"/>
                        <a:pt x="1007" y="619"/>
                      </a:cubicBezTo>
                      <a:cubicBezTo>
                        <a:pt x="1006" y="601"/>
                        <a:pt x="1006" y="601"/>
                        <a:pt x="1006" y="601"/>
                      </a:cubicBezTo>
                      <a:cubicBezTo>
                        <a:pt x="1008" y="588"/>
                        <a:pt x="1008" y="588"/>
                        <a:pt x="1008" y="588"/>
                      </a:cubicBezTo>
                      <a:cubicBezTo>
                        <a:pt x="998" y="578"/>
                        <a:pt x="998" y="578"/>
                        <a:pt x="998" y="578"/>
                      </a:cubicBezTo>
                      <a:cubicBezTo>
                        <a:pt x="996" y="570"/>
                        <a:pt x="996" y="570"/>
                        <a:pt x="996" y="570"/>
                      </a:cubicBezTo>
                      <a:cubicBezTo>
                        <a:pt x="987" y="561"/>
                        <a:pt x="987" y="561"/>
                        <a:pt x="987" y="561"/>
                      </a:cubicBezTo>
                      <a:cubicBezTo>
                        <a:pt x="971" y="553"/>
                        <a:pt x="971" y="553"/>
                        <a:pt x="971" y="553"/>
                      </a:cubicBezTo>
                      <a:cubicBezTo>
                        <a:pt x="967" y="544"/>
                        <a:pt x="967" y="544"/>
                        <a:pt x="967" y="544"/>
                      </a:cubicBezTo>
                      <a:cubicBezTo>
                        <a:pt x="956" y="529"/>
                        <a:pt x="956" y="529"/>
                        <a:pt x="956" y="529"/>
                      </a:cubicBezTo>
                      <a:cubicBezTo>
                        <a:pt x="956" y="521"/>
                        <a:pt x="956" y="521"/>
                        <a:pt x="956" y="521"/>
                      </a:cubicBezTo>
                      <a:cubicBezTo>
                        <a:pt x="951" y="519"/>
                        <a:pt x="951" y="519"/>
                        <a:pt x="951" y="519"/>
                      </a:cubicBezTo>
                      <a:cubicBezTo>
                        <a:pt x="953" y="505"/>
                        <a:pt x="953" y="505"/>
                        <a:pt x="953" y="505"/>
                      </a:cubicBezTo>
                      <a:cubicBezTo>
                        <a:pt x="957" y="501"/>
                        <a:pt x="957" y="501"/>
                        <a:pt x="957" y="501"/>
                      </a:cubicBezTo>
                      <a:cubicBezTo>
                        <a:pt x="950" y="493"/>
                        <a:pt x="950" y="493"/>
                        <a:pt x="950" y="493"/>
                      </a:cubicBezTo>
                      <a:cubicBezTo>
                        <a:pt x="952" y="482"/>
                        <a:pt x="952" y="482"/>
                        <a:pt x="952" y="482"/>
                      </a:cubicBezTo>
                      <a:cubicBezTo>
                        <a:pt x="969" y="475"/>
                        <a:pt x="969" y="475"/>
                        <a:pt x="969" y="475"/>
                      </a:cubicBezTo>
                      <a:cubicBezTo>
                        <a:pt x="969" y="469"/>
                        <a:pt x="969" y="469"/>
                        <a:pt x="969" y="469"/>
                      </a:cubicBezTo>
                      <a:cubicBezTo>
                        <a:pt x="983" y="469"/>
                        <a:pt x="983" y="469"/>
                        <a:pt x="983" y="469"/>
                      </a:cubicBezTo>
                      <a:cubicBezTo>
                        <a:pt x="981" y="454"/>
                        <a:pt x="981" y="454"/>
                        <a:pt x="981" y="454"/>
                      </a:cubicBezTo>
                      <a:cubicBezTo>
                        <a:pt x="971" y="451"/>
                        <a:pt x="971" y="451"/>
                        <a:pt x="971" y="451"/>
                      </a:cubicBezTo>
                      <a:cubicBezTo>
                        <a:pt x="965" y="442"/>
                        <a:pt x="965" y="442"/>
                        <a:pt x="965" y="442"/>
                      </a:cubicBezTo>
                      <a:cubicBezTo>
                        <a:pt x="973" y="435"/>
                        <a:pt x="973" y="435"/>
                        <a:pt x="973" y="435"/>
                      </a:cubicBezTo>
                      <a:cubicBezTo>
                        <a:pt x="981" y="435"/>
                        <a:pt x="981" y="435"/>
                        <a:pt x="981" y="435"/>
                      </a:cubicBezTo>
                      <a:cubicBezTo>
                        <a:pt x="981" y="424"/>
                        <a:pt x="981" y="424"/>
                        <a:pt x="981" y="424"/>
                      </a:cubicBezTo>
                      <a:cubicBezTo>
                        <a:pt x="990" y="418"/>
                        <a:pt x="990" y="418"/>
                        <a:pt x="990" y="418"/>
                      </a:cubicBezTo>
                      <a:cubicBezTo>
                        <a:pt x="990" y="411"/>
                        <a:pt x="990" y="411"/>
                        <a:pt x="990" y="411"/>
                      </a:cubicBezTo>
                      <a:cubicBezTo>
                        <a:pt x="1000" y="408"/>
                        <a:pt x="1000" y="408"/>
                        <a:pt x="1000" y="408"/>
                      </a:cubicBezTo>
                      <a:cubicBezTo>
                        <a:pt x="1006" y="416"/>
                        <a:pt x="1006" y="416"/>
                        <a:pt x="1006" y="416"/>
                      </a:cubicBezTo>
                      <a:cubicBezTo>
                        <a:pt x="1015" y="415"/>
                        <a:pt x="1015" y="415"/>
                        <a:pt x="1015" y="415"/>
                      </a:cubicBezTo>
                      <a:cubicBezTo>
                        <a:pt x="1020" y="405"/>
                        <a:pt x="1020" y="405"/>
                        <a:pt x="1020" y="405"/>
                      </a:cubicBezTo>
                      <a:cubicBezTo>
                        <a:pt x="1017" y="397"/>
                        <a:pt x="1017" y="397"/>
                        <a:pt x="1017" y="397"/>
                      </a:cubicBezTo>
                      <a:cubicBezTo>
                        <a:pt x="1026" y="382"/>
                        <a:pt x="1026" y="382"/>
                        <a:pt x="1026" y="382"/>
                      </a:cubicBezTo>
                      <a:cubicBezTo>
                        <a:pt x="1029" y="372"/>
                        <a:pt x="1029" y="372"/>
                        <a:pt x="1029" y="372"/>
                      </a:cubicBezTo>
                      <a:cubicBezTo>
                        <a:pt x="1038" y="371"/>
                        <a:pt x="1038" y="371"/>
                        <a:pt x="1038" y="371"/>
                      </a:cubicBezTo>
                      <a:cubicBezTo>
                        <a:pt x="1038" y="362"/>
                        <a:pt x="1038" y="362"/>
                        <a:pt x="1038" y="362"/>
                      </a:cubicBezTo>
                      <a:cubicBezTo>
                        <a:pt x="1033" y="350"/>
                        <a:pt x="1033" y="350"/>
                        <a:pt x="1033" y="350"/>
                      </a:cubicBezTo>
                      <a:cubicBezTo>
                        <a:pt x="1023" y="344"/>
                        <a:pt x="1023" y="344"/>
                        <a:pt x="1023" y="344"/>
                      </a:cubicBezTo>
                      <a:cubicBezTo>
                        <a:pt x="1012" y="334"/>
                        <a:pt x="1012" y="334"/>
                        <a:pt x="1012" y="334"/>
                      </a:cubicBezTo>
                      <a:cubicBezTo>
                        <a:pt x="1012" y="322"/>
                        <a:pt x="1012" y="322"/>
                        <a:pt x="1012" y="322"/>
                      </a:cubicBezTo>
                      <a:cubicBezTo>
                        <a:pt x="1011" y="308"/>
                        <a:pt x="1011" y="308"/>
                        <a:pt x="1011" y="308"/>
                      </a:cubicBezTo>
                      <a:cubicBezTo>
                        <a:pt x="1001" y="303"/>
                        <a:pt x="1001" y="303"/>
                        <a:pt x="1001" y="303"/>
                      </a:cubicBezTo>
                      <a:cubicBezTo>
                        <a:pt x="994" y="294"/>
                        <a:pt x="994" y="294"/>
                        <a:pt x="994" y="294"/>
                      </a:cubicBezTo>
                      <a:cubicBezTo>
                        <a:pt x="994" y="283"/>
                        <a:pt x="994" y="283"/>
                        <a:pt x="994" y="283"/>
                      </a:cubicBezTo>
                      <a:cubicBezTo>
                        <a:pt x="1002" y="281"/>
                        <a:pt x="1002" y="281"/>
                        <a:pt x="1002" y="281"/>
                      </a:cubicBezTo>
                      <a:cubicBezTo>
                        <a:pt x="998" y="270"/>
                        <a:pt x="998" y="270"/>
                        <a:pt x="998" y="270"/>
                      </a:cubicBezTo>
                      <a:cubicBezTo>
                        <a:pt x="987" y="267"/>
                        <a:pt x="987" y="267"/>
                        <a:pt x="987" y="267"/>
                      </a:cubicBezTo>
                      <a:cubicBezTo>
                        <a:pt x="989" y="257"/>
                        <a:pt x="989" y="257"/>
                        <a:pt x="989" y="257"/>
                      </a:cubicBezTo>
                      <a:cubicBezTo>
                        <a:pt x="1001" y="252"/>
                        <a:pt x="1001" y="252"/>
                        <a:pt x="1001" y="252"/>
                      </a:cubicBezTo>
                      <a:cubicBezTo>
                        <a:pt x="1001" y="240"/>
                        <a:pt x="1001" y="240"/>
                        <a:pt x="1001" y="240"/>
                      </a:cubicBezTo>
                      <a:cubicBezTo>
                        <a:pt x="1006" y="235"/>
                        <a:pt x="1006" y="235"/>
                        <a:pt x="1006" y="235"/>
                      </a:cubicBezTo>
                      <a:cubicBezTo>
                        <a:pt x="1019" y="235"/>
                        <a:pt x="1019" y="235"/>
                        <a:pt x="1019" y="235"/>
                      </a:cubicBezTo>
                      <a:cubicBezTo>
                        <a:pt x="1021" y="221"/>
                        <a:pt x="1021" y="221"/>
                        <a:pt x="1021" y="221"/>
                      </a:cubicBezTo>
                      <a:cubicBezTo>
                        <a:pt x="1037" y="221"/>
                        <a:pt x="1037" y="221"/>
                        <a:pt x="1037" y="221"/>
                      </a:cubicBezTo>
                      <a:cubicBezTo>
                        <a:pt x="1044" y="215"/>
                        <a:pt x="1044" y="215"/>
                        <a:pt x="1044" y="215"/>
                      </a:cubicBezTo>
                      <a:cubicBezTo>
                        <a:pt x="1040" y="201"/>
                        <a:pt x="1040" y="201"/>
                        <a:pt x="1040" y="201"/>
                      </a:cubicBezTo>
                      <a:cubicBezTo>
                        <a:pt x="1046" y="190"/>
                        <a:pt x="1046" y="190"/>
                        <a:pt x="1046" y="190"/>
                      </a:cubicBezTo>
                      <a:cubicBezTo>
                        <a:pt x="1038" y="177"/>
                        <a:pt x="1038" y="177"/>
                        <a:pt x="1038" y="177"/>
                      </a:cubicBezTo>
                      <a:cubicBezTo>
                        <a:pt x="1030" y="177"/>
                        <a:pt x="1030" y="177"/>
                        <a:pt x="1030" y="177"/>
                      </a:cubicBezTo>
                      <a:cubicBezTo>
                        <a:pt x="1023" y="163"/>
                        <a:pt x="1023" y="163"/>
                        <a:pt x="1023" y="163"/>
                      </a:cubicBezTo>
                      <a:cubicBezTo>
                        <a:pt x="1015" y="155"/>
                        <a:pt x="1015" y="155"/>
                        <a:pt x="1015" y="155"/>
                      </a:cubicBezTo>
                      <a:cubicBezTo>
                        <a:pt x="1004" y="155"/>
                        <a:pt x="1004" y="155"/>
                        <a:pt x="1004" y="155"/>
                      </a:cubicBezTo>
                      <a:cubicBezTo>
                        <a:pt x="991" y="159"/>
                        <a:pt x="991" y="159"/>
                        <a:pt x="991" y="159"/>
                      </a:cubicBezTo>
                      <a:cubicBezTo>
                        <a:pt x="978" y="154"/>
                        <a:pt x="978" y="154"/>
                        <a:pt x="978" y="154"/>
                      </a:cubicBezTo>
                      <a:cubicBezTo>
                        <a:pt x="965" y="152"/>
                        <a:pt x="965" y="152"/>
                        <a:pt x="965" y="152"/>
                      </a:cubicBezTo>
                      <a:cubicBezTo>
                        <a:pt x="965" y="136"/>
                        <a:pt x="965" y="136"/>
                        <a:pt x="965" y="136"/>
                      </a:cubicBezTo>
                      <a:cubicBezTo>
                        <a:pt x="954" y="131"/>
                        <a:pt x="954" y="131"/>
                        <a:pt x="954" y="131"/>
                      </a:cubicBezTo>
                      <a:cubicBezTo>
                        <a:pt x="949" y="117"/>
                        <a:pt x="949" y="117"/>
                        <a:pt x="949" y="117"/>
                      </a:cubicBezTo>
                      <a:cubicBezTo>
                        <a:pt x="957" y="105"/>
                        <a:pt x="957" y="105"/>
                        <a:pt x="957" y="105"/>
                      </a:cubicBezTo>
                      <a:cubicBezTo>
                        <a:pt x="957" y="91"/>
                        <a:pt x="957" y="91"/>
                        <a:pt x="957" y="91"/>
                      </a:cubicBezTo>
                      <a:cubicBezTo>
                        <a:pt x="966" y="85"/>
                        <a:pt x="966" y="85"/>
                        <a:pt x="966" y="85"/>
                      </a:cubicBezTo>
                      <a:cubicBezTo>
                        <a:pt x="966" y="71"/>
                        <a:pt x="966" y="71"/>
                        <a:pt x="966" y="71"/>
                      </a:cubicBezTo>
                      <a:cubicBezTo>
                        <a:pt x="972" y="56"/>
                        <a:pt x="972" y="56"/>
                        <a:pt x="972" y="56"/>
                      </a:cubicBezTo>
                      <a:cubicBezTo>
                        <a:pt x="986" y="45"/>
                        <a:pt x="986" y="45"/>
                        <a:pt x="986" y="45"/>
                      </a:cubicBezTo>
                      <a:cubicBezTo>
                        <a:pt x="976" y="28"/>
                        <a:pt x="976" y="28"/>
                        <a:pt x="976" y="28"/>
                      </a:cubicBezTo>
                      <a:cubicBezTo>
                        <a:pt x="963" y="23"/>
                        <a:pt x="963" y="23"/>
                        <a:pt x="963" y="23"/>
                      </a:cubicBezTo>
                      <a:cubicBezTo>
                        <a:pt x="960" y="15"/>
                        <a:pt x="960" y="15"/>
                        <a:pt x="960" y="15"/>
                      </a:cubicBezTo>
                      <a:cubicBezTo>
                        <a:pt x="947" y="13"/>
                        <a:pt x="947" y="13"/>
                        <a:pt x="947" y="13"/>
                      </a:cubicBezTo>
                      <a:cubicBezTo>
                        <a:pt x="931" y="8"/>
                        <a:pt x="931" y="8"/>
                        <a:pt x="931" y="8"/>
                      </a:cubicBezTo>
                      <a:cubicBezTo>
                        <a:pt x="926" y="0"/>
                        <a:pt x="926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ED7D31">
                    <a:lumMod val="75000"/>
                  </a:srgbClr>
                </a:solidFill>
                <a:ln w="9525" cap="flat">
                  <a:solidFill>
                    <a:sysClr val="windowText" lastClr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ru-RU" sz="1100">
                      <a:effectLst/>
                      <a:latin typeface="Calibri"/>
                      <a:ea typeface="Times New Roman"/>
                      <a:cs typeface="Times New Roman"/>
                    </a:rPr>
                    <a:t> </a:t>
                  </a:r>
                  <a:endParaRPr lang="ru-RU" sz="1100">
                    <a:effectLst/>
                    <a:latin typeface="Calibri"/>
                    <a:ea typeface="Calibri"/>
                    <a:cs typeface="Times New Roman"/>
                  </a:endParaRPr>
                </a:p>
              </p:txBody>
            </p:sp>
          </p:grpSp>
        </p:grpSp>
      </p:grpSp>
      <p:pic>
        <p:nvPicPr>
          <p:cNvPr id="18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45"/>
          <a:stretch/>
        </p:blipFill>
        <p:spPr bwMode="auto">
          <a:xfrm rot="5400000">
            <a:off x="4311052" y="1241678"/>
            <a:ext cx="283080" cy="926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1124" y="3409517"/>
            <a:ext cx="6081713" cy="9145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6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293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Благодарю 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05635"/>
            <a:ext cx="9143999" cy="20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Федеральное государственное бюджетное учреждение науки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1D4779"/>
                </a:solidFill>
                <a:latin typeface="+mn-lt"/>
              </a:rPr>
              <a:t>Вологодский научный центр </a:t>
            </a:r>
            <a:endParaRPr lang="ru-RU" sz="1400" b="1" dirty="0">
              <a:solidFill>
                <a:srgbClr val="1D477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Российской академии </a:t>
            </a:r>
            <a:r>
              <a:rPr lang="ru-RU" sz="1400" b="1" dirty="0" smtClean="0">
                <a:solidFill>
                  <a:srgbClr val="1D4779"/>
                </a:solidFill>
                <a:latin typeface="+mn-lt"/>
              </a:rPr>
              <a:t>наук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1D4779"/>
                </a:solidFill>
                <a:latin typeface="+mn-lt"/>
              </a:rPr>
              <a:t>(</a:t>
            </a:r>
            <a:r>
              <a:rPr lang="ru-RU" sz="1400" b="1" dirty="0" err="1" smtClean="0">
                <a:solidFill>
                  <a:srgbClr val="1D4779"/>
                </a:solidFill>
                <a:latin typeface="+mn-lt"/>
              </a:rPr>
              <a:t>ВолНЦ</a:t>
            </a:r>
            <a:r>
              <a:rPr lang="ru-RU" sz="1400" b="1" dirty="0" smtClean="0">
                <a:solidFill>
                  <a:srgbClr val="1D4779"/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1D4779"/>
                </a:solidFill>
                <a:latin typeface="+mn-lt"/>
              </a:rPr>
              <a:t>РАН)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1D477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Россия, 160014, г. Вологда, ул. Горького, д. 56а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Телефон: (8172) 59-78-03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www.vscc.ac.ru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1D4779"/>
                </a:solidFill>
                <a:latin typeface="+mn-lt"/>
              </a:rPr>
              <a:t>E-</a:t>
            </a:r>
            <a:r>
              <a:rPr lang="ru-RU" sz="1400" b="1" dirty="0" err="1">
                <a:solidFill>
                  <a:srgbClr val="1D4779"/>
                </a:solidFill>
                <a:latin typeface="+mn-lt"/>
              </a:rPr>
              <a:t>mail</a:t>
            </a:r>
            <a:r>
              <a:rPr lang="ru-RU" sz="1400" b="1" dirty="0">
                <a:solidFill>
                  <a:srgbClr val="1D4779"/>
                </a:solidFill>
                <a:latin typeface="+mn-lt"/>
              </a:rPr>
              <a:t>: common@vscc.ac.ru</a:t>
            </a:r>
          </a:p>
        </p:txBody>
      </p:sp>
    </p:spTree>
    <p:extLst>
      <p:ext uri="{BB962C8B-B14F-4D97-AF65-F5344CB8AC3E}">
        <p14:creationId xmlns:p14="http://schemas.microsoft.com/office/powerpoint/2010/main" val="103509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2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https://persons-info.com/userfiles/image/persons/30000-40000/31000-32000/31845/PUTIN_Vladimir_Vladimirov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3" y="1185795"/>
            <a:ext cx="1904467" cy="273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76961" y="1386486"/>
            <a:ext cx="6695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«10. Правительству Российской Федерации при разработке национального проекта в сфере науки исходить из того, что в 2024 году необходимо обеспечить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а) достижение следующих целей и целевых показателей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…;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опережающее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увеличение внутренних затрат на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научные 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исследования и разработки за счёт всех источников по сравнению с ростом валового внутреннего продукта </a:t>
            </a:r>
            <a:r>
              <a:rPr 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страны;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…».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95737" y="1033917"/>
            <a:ext cx="66958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 Указа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Президента Российской Федерации № 204 от 07.05.2018 г.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4845" y="3528591"/>
            <a:ext cx="6696743" cy="6924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Tahoma" pitchFamily="34" charset="0"/>
                <a:ea typeface="+mn-ea"/>
                <a:cs typeface="Arial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ru-RU" sz="13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Источник:  Указ «О национальных целях и стратегических задачах развития Российской Федерации на период до 2024 года</a:t>
            </a:r>
            <a:r>
              <a:rPr lang="ru-RU" sz="13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» </a:t>
            </a:r>
            <a:r>
              <a:rPr lang="en-US" sz="13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[</a:t>
            </a:r>
            <a:r>
              <a:rPr lang="ru-RU" sz="13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Электронный ресурс]. – Режим доступа: </a:t>
            </a:r>
            <a:r>
              <a:rPr lang="en-US" sz="13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http://kremlin.ru/acts/news/57425</a:t>
            </a:r>
            <a:endParaRPr lang="en-US" sz="1300" b="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993085"/>
              </p:ext>
            </p:extLst>
          </p:nvPr>
        </p:nvGraphicFramePr>
        <p:xfrm>
          <a:off x="0" y="4221088"/>
          <a:ext cx="91440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8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876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Оценка 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мировых тенденций научно-технологического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развития.</a:t>
            </a:r>
          </a:p>
          <a:p>
            <a:pPr marL="457200" indent="-457200" algn="just">
              <a:buAutoNum type="arabicPeriod"/>
            </a:pPr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Тенденции научно-технологического развития субъектов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РФ.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Сравнение затрат на научные исследования и разработки в РФ и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Германии.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Законодательное 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стимулирования </a:t>
            </a: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прикладных исследований и разработок на региональном уровне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Эффект от создания региональных фондов поддержки научной, научно-технической и инновационной деятельности. 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ru-RU" sz="22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Механизм реализации процедуры создания фондов в регионах.</a:t>
            </a:r>
            <a:endParaRPr lang="ru-RU" sz="2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29276" y="6511503"/>
            <a:ext cx="2133600" cy="365125"/>
          </a:xfrm>
        </p:spPr>
        <p:txBody>
          <a:bodyPr/>
          <a:lstStyle/>
          <a:p>
            <a:pPr>
              <a:defRPr/>
            </a:pPr>
            <a:fld id="{E0978436-BAC0-42D3-A0AE-956241D656F9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ru-RU" sz="1600" b="1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188640"/>
            <a:ext cx="25851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Структура доклада:</a:t>
            </a:r>
          </a:p>
        </p:txBody>
      </p:sp>
    </p:spTree>
    <p:extLst>
      <p:ext uri="{BB962C8B-B14F-4D97-AF65-F5344CB8AC3E}">
        <p14:creationId xmlns:p14="http://schemas.microsoft.com/office/powerpoint/2010/main" val="380144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1. Оценка мировых тенденций научно-технологического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развития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4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13778"/>
              </p:ext>
            </p:extLst>
          </p:nvPr>
        </p:nvGraphicFramePr>
        <p:xfrm>
          <a:off x="376911" y="3555708"/>
          <a:ext cx="8352921" cy="2615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0632"/>
                <a:gridCol w="586151"/>
                <a:gridCol w="586151"/>
                <a:gridCol w="586151"/>
                <a:gridCol w="586151"/>
                <a:gridCol w="586151"/>
                <a:gridCol w="586151"/>
                <a:gridCol w="586151"/>
                <a:gridCol w="586151"/>
                <a:gridCol w="586151"/>
                <a:gridCol w="1386930"/>
              </a:tblGrid>
              <a:tr h="450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Страна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</a:rPr>
                        <a:t>2014 – 1990 гг.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</a:tr>
              <a:tr h="142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</a:rPr>
                        <a:t>1990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</a:rPr>
                        <a:t>1995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2000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2005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2011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2012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</a:rPr>
                        <a:t>2013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</a:rPr>
                        <a:t>2014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Япония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2,96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2,92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3,00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3,31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3,36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3,38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3,48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3,59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0,63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Германия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2,75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2,19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2,47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2,51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2,82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2,80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2,89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2,83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2,90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0,15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США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2,65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2,51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2,71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2,51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2,82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2,74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2,76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2,74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Франция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2,37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2,29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2,15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2,27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2,24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2,24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2,26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-0,11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Китай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0,57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0,90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1,32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1,70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1,76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1,84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2,01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2,05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1,48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Великобритания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2,16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1,94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1,81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1,70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1,82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1,77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1,78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1,66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1,70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-0,46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Канада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1,54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1,70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1,91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1,99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1,92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1,82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1,74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1,69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1,61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0,07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Италия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1,29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0,97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1,04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1,09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1,26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1,26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1,25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1,31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1,29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solidFill>
                            <a:srgbClr val="C00000"/>
                          </a:solidFill>
                          <a:effectLst/>
                        </a:rPr>
                        <a:t>Россия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2,03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0,85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1,05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1,07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1,25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1,13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1,06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1,09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5" marR="6540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-0,94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304591" y="3234462"/>
            <a:ext cx="419509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внутренних затрат на НИОКР в ВВП, %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32404"/>
              </p:ext>
            </p:extLst>
          </p:nvPr>
        </p:nvGraphicFramePr>
        <p:xfrm>
          <a:off x="395536" y="1268760"/>
          <a:ext cx="8352930" cy="16687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1903"/>
                <a:gridCol w="905458"/>
                <a:gridCol w="907128"/>
                <a:gridCol w="907128"/>
                <a:gridCol w="907128"/>
                <a:gridCol w="907128"/>
                <a:gridCol w="1587057"/>
              </a:tblGrid>
              <a:tr h="24187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Страна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Год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</a:rPr>
                        <a:t>2014 – 2006 гг.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144145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2006*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2008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ru-RU" sz="14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9525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Германия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72,8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69,7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71,8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64,2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66,9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-5,9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</a:rPr>
                        <a:t>Италия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37,5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37,3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43,8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40,4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56,1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18,6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Франция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36,1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40,1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34,3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53,4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17,3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</a:rPr>
                        <a:t>Великобритания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44,4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43,7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solidFill>
                            <a:srgbClr val="002060"/>
                          </a:solidFill>
                          <a:effectLst/>
                        </a:rPr>
                        <a:t>32,7</a:t>
                      </a:r>
                      <a:endParaRPr lang="ru-RU" sz="14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50,3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002060"/>
                          </a:solidFill>
                          <a:effectLst/>
                        </a:rPr>
                        <a:t>5,9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441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solidFill>
                            <a:srgbClr val="C00000"/>
                          </a:solidFill>
                          <a:effectLst/>
                        </a:rPr>
                        <a:t>Россия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9,4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9,6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9,3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9,1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9,9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rgbClr val="C00000"/>
                          </a:solidFill>
                          <a:effectLst/>
                        </a:rPr>
                        <a:t>0,5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23728" y="980728"/>
            <a:ext cx="455682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Инновационная активность организаций, %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14214" y="2852936"/>
            <a:ext cx="835292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* До 2006 г. органами государственной статистики учет данного показателя в международном сопоставлении не проводился.</a:t>
            </a:r>
            <a:endParaRPr lang="ru-RU" sz="10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0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2. Тенденции научно-технологического развития субъектов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РФ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5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5272" y="908720"/>
            <a:ext cx="9179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внутренних затрат на научные исследования и разработки в ВРП, % </a:t>
            </a:r>
            <a:endParaRPr lang="ru-RU" sz="16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первая десятка субъектов и регионы аутсайдеры)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251535"/>
              </p:ext>
            </p:extLst>
          </p:nvPr>
        </p:nvGraphicFramePr>
        <p:xfrm>
          <a:off x="179512" y="1490404"/>
          <a:ext cx="8784975" cy="50349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2592288"/>
                <a:gridCol w="792088"/>
                <a:gridCol w="792088"/>
                <a:gridCol w="792088"/>
                <a:gridCol w="792088"/>
                <a:gridCol w="792088"/>
                <a:gridCol w="1728191"/>
              </a:tblGrid>
              <a:tr h="1925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№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Регион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Год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err="1">
                          <a:effectLst/>
                        </a:rPr>
                        <a:t>Откл</a:t>
                      </a:r>
                      <a:r>
                        <a:rPr lang="ru-RU" sz="1300" b="1" dirty="0">
                          <a:effectLst/>
                        </a:rPr>
                        <a:t>. от </a:t>
                      </a:r>
                      <a:r>
                        <a:rPr lang="ru-RU" sz="1300" b="1" dirty="0" err="1" smtClean="0">
                          <a:effectLst/>
                        </a:rPr>
                        <a:t>среднеросс</a:t>
                      </a:r>
                      <a:r>
                        <a:rPr lang="ru-RU" sz="1300" b="1" dirty="0">
                          <a:effectLst/>
                        </a:rPr>
                        <a:t>. </a:t>
                      </a:r>
                      <a:r>
                        <a:rPr lang="ru-RU" sz="1300" b="1" dirty="0" smtClean="0">
                          <a:effectLst/>
                        </a:rPr>
                        <a:t>значений</a:t>
                      </a:r>
                      <a:r>
                        <a:rPr lang="ru-RU" sz="1300" b="1" baseline="0" dirty="0" smtClean="0">
                          <a:effectLst/>
                        </a:rPr>
                        <a:t> в 2016 г.</a:t>
                      </a:r>
                      <a:r>
                        <a:rPr lang="ru-RU" sz="1300" b="1" dirty="0" smtClean="0">
                          <a:effectLst/>
                        </a:rPr>
                        <a:t>, %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843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2000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2005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2015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Нижегородская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4,77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5,02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4,80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5,94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6,58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598,2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Санкт-Петербург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4,66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3,95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3,48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3,24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3,06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278,2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Московская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4,98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3,07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3,55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3,50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3,01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273,6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Ульяновская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2,99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3,14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2,89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2,92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2,67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242,7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Калужская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2,82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3,33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3,87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2,93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2,49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226,4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6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Томская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1,57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1,35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2,47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2,42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220,0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Москва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2,15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2,32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2,39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2,31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Новосибирская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2,73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2,44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2,53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1,97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1,87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170,0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9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Ярославская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1,48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1,46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1,33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1,53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1,86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169,1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10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Челябинская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1,59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1,31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1,36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1,22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1,55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140,9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Пензенская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1,95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1,92</a:t>
                      </a: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1,45</a:t>
                      </a: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1,08</a:t>
                      </a: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1,12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101,8</a:t>
                      </a:r>
                    </a:p>
                  </a:txBody>
                  <a:tcPr marL="9525" marR="9525" marT="9525" marB="0" anchor="ctr"/>
                </a:tc>
              </a:tr>
              <a:tr h="25034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</a:rPr>
                        <a:t>Среднероссийское</a:t>
                      </a:r>
                      <a:r>
                        <a:rPr lang="ru-RU" sz="1300" b="1" baseline="0" dirty="0" smtClean="0">
                          <a:solidFill>
                            <a:srgbClr val="C00000"/>
                          </a:solidFill>
                          <a:effectLst/>
                        </a:rPr>
                        <a:t> значение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1,05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1,07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1,25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1,10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1,10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Республика Марий Эл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1,29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0,56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0,10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Оренбургская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75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Костромская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76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Вологодская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Липецкая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6,4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78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Чукотский автономный округ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0,26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0,47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н/д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5,5</a:t>
                      </a: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79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Еврейская автономная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0,11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н/д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н/д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2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Республика Хакасия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0,05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8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2. Тенденции научно-технологического развития субъектов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РФ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6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15616" y="908720"/>
            <a:ext cx="77048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Численность персонала занятого научными исследованиями и разработками, </a:t>
            </a:r>
            <a:endParaRPr lang="ru-RU" sz="1600" b="1" dirty="0" smtClean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чел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 /на 10 тыс. населения (первая десятка субъектов и регионы аутсайдеры</a:t>
            </a: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b="1" dirty="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819030"/>
              </p:ext>
            </p:extLst>
          </p:nvPr>
        </p:nvGraphicFramePr>
        <p:xfrm>
          <a:off x="179512" y="1442484"/>
          <a:ext cx="8784977" cy="5021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3274433"/>
                <a:gridCol w="747566"/>
                <a:gridCol w="747566"/>
                <a:gridCol w="747566"/>
                <a:gridCol w="675557"/>
                <a:gridCol w="2160241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№ п/п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Субъект РФ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Год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Отклонение от </a:t>
                      </a:r>
                      <a:r>
                        <a:rPr lang="ru-RU" sz="1300" b="1" dirty="0" err="1" smtClean="0">
                          <a:effectLst/>
                        </a:rPr>
                        <a:t>среднеросс</a:t>
                      </a:r>
                      <a:r>
                        <a:rPr lang="ru-RU" sz="1300" b="1" dirty="0" smtClean="0">
                          <a:effectLst/>
                        </a:rPr>
                        <a:t>. значений</a:t>
                      </a:r>
                      <a:r>
                        <a:rPr lang="ru-RU" sz="1300" b="1" baseline="0" dirty="0" smtClean="0">
                          <a:effectLst/>
                        </a:rPr>
                        <a:t> в 2016 г.</a:t>
                      </a:r>
                      <a:r>
                        <a:rPr lang="ru-RU" sz="1300" b="1" dirty="0" smtClean="0">
                          <a:effectLst/>
                        </a:rPr>
                        <a:t>, </a:t>
                      </a:r>
                      <a:r>
                        <a:rPr lang="ru-RU" sz="1300" b="1" dirty="0">
                          <a:effectLst/>
                        </a:rPr>
                        <a:t>%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</a:tr>
              <a:tr h="82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1995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2000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2010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2016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г. Москва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364,8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299,4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220,8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187,2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380,5</a:t>
                      </a:r>
                    </a:p>
                  </a:txBody>
                  <a:tcPr marL="9525" marR="9525" marT="9525" marB="0" anchor="b"/>
                </a:tc>
              </a:tr>
              <a:tr h="1573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2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г. Санкт-Петербург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293,4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204,1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169,3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145,7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296,1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3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Нижегородская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99,1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130,0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119,0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127,5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259,1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Московская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165,2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151,1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124,7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118,2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240,2</a:t>
                      </a:r>
                    </a:p>
                  </a:txBody>
                  <a:tcPr marL="9525" marR="9525" marT="9525" marB="0" anchor="b"/>
                </a:tc>
              </a:tr>
              <a:tr h="90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5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Калужская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143,0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109,1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98,6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98,3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199,8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6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Томская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71,1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75,2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84,8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92,0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187,0</a:t>
                      </a:r>
                    </a:p>
                  </a:txBody>
                  <a:tcPr marL="9525" marR="9525" marT="9525" marB="0" anchor="b"/>
                </a:tc>
              </a:tr>
              <a:tr h="1652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Новосибирская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114,2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92,1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81,4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78,6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159,8</a:t>
                      </a:r>
                    </a:p>
                  </a:txBody>
                  <a:tcPr marL="9525" marR="9525" marT="9525" marB="0" anchor="b"/>
                </a:tc>
              </a:tr>
              <a:tr h="94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Свердловская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68,7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59,2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46,8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51,2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104,1</a:t>
                      </a:r>
                    </a:p>
                  </a:txBody>
                  <a:tcPr marL="9525" marR="9525" marT="9525" marB="0" anchor="b"/>
                </a:tc>
              </a:tr>
              <a:tr h="16845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effectLst/>
                        </a:rPr>
                        <a:t>Значение </a:t>
                      </a: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по России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71,6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59,9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51,4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C00000"/>
                          </a:solidFill>
                          <a:effectLst/>
                        </a:rPr>
                        <a:t>49,2</a:t>
                      </a:r>
                      <a:endParaRPr lang="ru-RU" sz="13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b"/>
                </a:tc>
              </a:tr>
              <a:tr h="168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9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Ярославская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30,8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23,6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33,6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45,5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92,5</a:t>
                      </a:r>
                    </a:p>
                  </a:txBody>
                  <a:tcPr marL="9525" marR="9525" marT="9525" marB="0" anchor="b"/>
                </a:tc>
              </a:tr>
              <a:tr h="170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10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Магаданская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48,8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52,7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55,8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44,3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90,0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….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………………………………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……….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……….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……….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…….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………………………</a:t>
                      </a:r>
                      <a:endParaRPr lang="ru-RU" sz="13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978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</a:rPr>
                        <a:t>73</a:t>
                      </a:r>
                      <a:endParaRPr lang="ru-RU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Забайкальский край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6,0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5,4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74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Республика Хакасия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2,8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75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Псковская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9,7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5,2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4,4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4,3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76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Вологодская область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3,2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77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Республика Марий Эл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15,7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24,3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2,4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4,1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78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Чеченская Республика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3,6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3,4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9525" marR="9525" marT="9525" marB="0" anchor="b"/>
                </a:tc>
              </a:tr>
              <a:tr h="353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79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Костромская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6,3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3,9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1,7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1,1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</a:tr>
              <a:tr h="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</a:rPr>
                        <a:t>80</a:t>
                      </a:r>
                      <a:endParaRPr lang="ru-RU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Еврейская автономная область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2,9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rgbClr val="002060"/>
                          </a:solidFill>
                          <a:effectLst/>
                        </a:rPr>
                        <a:t>3,4</a:t>
                      </a:r>
                      <a:endParaRPr lang="ru-RU" sz="13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3,3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4" marR="59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rgbClr val="002060"/>
                          </a:solidFill>
                          <a:effectLst/>
                        </a:rPr>
                        <a:t>–</a:t>
                      </a:r>
                      <a:endParaRPr lang="ru-RU" sz="13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34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3. Сравнение затрат на научные исследования и разработки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</a:rPr>
              <a:t>РФ 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Германии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7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96156" y="980728"/>
            <a:ext cx="8856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затрат на научные исследования и разработки в ВРП федеральных земель и ВВП Федеративной Республики Германия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21273"/>
              </p:ext>
            </p:extLst>
          </p:nvPr>
        </p:nvGraphicFramePr>
        <p:xfrm>
          <a:off x="179512" y="1632856"/>
          <a:ext cx="8729612" cy="4495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724"/>
                <a:gridCol w="2791668"/>
                <a:gridCol w="936104"/>
                <a:gridCol w="864096"/>
                <a:gridCol w="3401020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№ п/п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Земля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Евро/чел.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В % от ВРП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Отклонение от ср. знач</a:t>
                      </a:r>
                      <a:r>
                        <a:rPr lang="ru-RU" sz="1350" dirty="0" smtClean="0">
                          <a:effectLst/>
                        </a:rPr>
                        <a:t>. доли в ВРП</a:t>
                      </a:r>
                      <a:r>
                        <a:rPr lang="ru-RU" sz="135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aseline="0" dirty="0" smtClean="0">
                          <a:effectLst/>
                        </a:rPr>
                        <a:t>в 2014 г. по землям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Баден-Вюртемберг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2090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4,94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197,6</a:t>
                      </a:r>
                    </a:p>
                  </a:txBody>
                  <a:tcPr marL="9525" marR="9525" marT="9525" marB="0" anchor="ctr"/>
                </a:tc>
              </a:tr>
              <a:tr h="68314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2.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Берлин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142,4</a:t>
                      </a:r>
                    </a:p>
                  </a:txBody>
                  <a:tcPr marL="9525" marR="9525" marT="9525" marB="0" anchor="ctr"/>
                </a:tc>
              </a:tr>
              <a:tr h="36878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3.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Нижняя</a:t>
                      </a:r>
                      <a:r>
                        <a:rPr lang="de-DE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Саксония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138,0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4.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Бавария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1350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3,17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126,8</a:t>
                      </a:r>
                    </a:p>
                  </a:txBody>
                  <a:tcPr marL="9525" marR="9525" marT="9525" marB="0" anchor="ctr"/>
                </a:tc>
              </a:tr>
              <a:tr h="46014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5</a:t>
                      </a:r>
                      <a:r>
                        <a:rPr lang="en-US" sz="1350">
                          <a:effectLst/>
                        </a:rPr>
                        <a:t>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Гессен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2,82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6.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Бремен</a:t>
                      </a:r>
                      <a:endParaRPr lang="ru-RU" sz="135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112,0</a:t>
                      </a:r>
                    </a:p>
                  </a:txBody>
                  <a:tcPr marL="9525" marR="9525" marT="9525" marB="0" anchor="ctr"/>
                </a:tc>
              </a:tr>
              <a:tr h="5515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7.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de-DE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Саксония</a:t>
                      </a:r>
                      <a:endParaRPr lang="ru-RU" sz="1350" kern="120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2,73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109,2</a:t>
                      </a:r>
                    </a:p>
                  </a:txBody>
                  <a:tcPr marL="9525" marR="9525" marT="9525" marB="0" anchor="ctr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effectLst/>
                        </a:rPr>
                        <a:t>ФРГ в среднем по </a:t>
                      </a:r>
                      <a:r>
                        <a:rPr lang="ru-RU" sz="1350" dirty="0" smtClean="0">
                          <a:effectLst/>
                        </a:rPr>
                        <a:t>землям</a:t>
                      </a:r>
                      <a:endParaRPr lang="ru-RU" sz="13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921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2,50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50">
                          <a:effectLst/>
                        </a:rPr>
                        <a:t>8.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 err="1">
                          <a:solidFill>
                            <a:srgbClr val="002060"/>
                          </a:solidFill>
                          <a:effectLst/>
                        </a:rPr>
                        <a:t>Рейнланд-Пфальц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790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2,35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94,0</a:t>
                      </a:r>
                    </a:p>
                  </a:txBody>
                  <a:tcPr marL="9525" marR="9525" marT="9525" marB="0" anchor="ctr"/>
                </a:tc>
              </a:tr>
              <a:tr h="51456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9.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 dirty="0" err="1">
                          <a:solidFill>
                            <a:srgbClr val="002060"/>
                          </a:solidFill>
                          <a:effectLst/>
                        </a:rPr>
                        <a:t>Гамбург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1360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2,24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89,6</a:t>
                      </a:r>
                    </a:p>
                  </a:txBody>
                  <a:tcPr marL="9525" marR="9525" marT="9525" marB="0" anchor="ctr"/>
                </a:tc>
              </a:tr>
              <a:tr h="108538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10.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Тюрингия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540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2,01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80,4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11.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Северный Рейн-Вестфалия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710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1,96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78,4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12.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Мекленбург-Передняя Померания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470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1,87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74,8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13.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Бранденбург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440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1,65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66,0</a:t>
                      </a:r>
                    </a:p>
                  </a:txBody>
                  <a:tcPr marL="9525" marR="9525" marT="9525" marB="0" anchor="ctr"/>
                </a:tc>
              </a:tr>
              <a:tr h="19285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14.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Саар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540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1,54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61,6</a:t>
                      </a: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15.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Шлезвиг-Гольштейн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450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1,47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58,8</a:t>
                      </a:r>
                    </a:p>
                  </a:txBody>
                  <a:tcPr marL="9525" marR="9525" marT="9525" marB="0" anchor="ctr"/>
                </a:tc>
              </a:tr>
              <a:tr h="162998">
                <a:tc>
                  <a:txBody>
                    <a:bodyPr/>
                    <a:lstStyle/>
                    <a:p>
                      <a:pPr indent="10795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effectLst/>
                        </a:rPr>
                        <a:t>16.</a:t>
                      </a:r>
                      <a:endParaRPr lang="ru-RU" sz="135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350">
                          <a:solidFill>
                            <a:srgbClr val="002060"/>
                          </a:solidFill>
                          <a:effectLst/>
                        </a:rPr>
                        <a:t>Саксония-Анхальт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>
                          <a:solidFill>
                            <a:srgbClr val="002060"/>
                          </a:solidFill>
                          <a:effectLst/>
                        </a:rPr>
                        <a:t>360</a:t>
                      </a:r>
                      <a:endParaRPr lang="ru-RU" sz="135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dirty="0">
                          <a:solidFill>
                            <a:srgbClr val="002060"/>
                          </a:solidFill>
                          <a:effectLst/>
                        </a:rPr>
                        <a:t>1,40</a:t>
                      </a:r>
                      <a:endParaRPr lang="ru-RU" sz="135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5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56,0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39952" y="6232956"/>
            <a:ext cx="619268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002060"/>
                </a:solidFill>
                <a:latin typeface="+mn-lt"/>
                <a:cs typeface="+mn-cs"/>
              </a:rPr>
              <a:t>Источник: по данным Федеральной статистической службы ФРГ.</a:t>
            </a:r>
          </a:p>
        </p:txBody>
      </p:sp>
    </p:spTree>
    <p:extLst>
      <p:ext uri="{BB962C8B-B14F-4D97-AF65-F5344CB8AC3E}">
        <p14:creationId xmlns:p14="http://schemas.microsoft.com/office/powerpoint/2010/main" val="340846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812360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altLang="ru-RU" sz="2000" b="1" dirty="0">
                <a:solidFill>
                  <a:schemeClr val="bg1"/>
                </a:solidFill>
              </a:rPr>
              <a:t>3. Сравнение затрат на научные исследования и разработки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в </a:t>
            </a:r>
            <a:r>
              <a:rPr lang="ru-RU" altLang="ru-RU" sz="2000" b="1" dirty="0">
                <a:solidFill>
                  <a:schemeClr val="bg1"/>
                </a:solidFill>
              </a:rPr>
              <a:t>РФ и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>Германии</a:t>
            </a:r>
            <a:endParaRPr lang="ru-RU" altLang="ru-RU" sz="2000" b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395536" cy="332656"/>
          </a:xfrm>
        </p:spPr>
        <p:txBody>
          <a:bodyPr lIns="0" tIns="0" rIns="0" bIns="0"/>
          <a:lstStyle/>
          <a:p>
            <a:pPr algn="ctr">
              <a:defRPr/>
            </a:pPr>
            <a:fld id="{74C962F8-55AB-4778-B09B-4CA60EE00BB0}" type="slidenum">
              <a:rPr lang="ru-RU" sz="1600" b="1" smtClean="0">
                <a:solidFill>
                  <a:schemeClr val="bg1"/>
                </a:solidFill>
              </a:rPr>
              <a:pPr algn="ctr">
                <a:defRPr/>
              </a:pPr>
              <a:t>8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64045"/>
              </p:ext>
            </p:extLst>
          </p:nvPr>
        </p:nvGraphicFramePr>
        <p:xfrm>
          <a:off x="334794" y="1412776"/>
          <a:ext cx="8568951" cy="351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455"/>
                <a:gridCol w="2404558"/>
                <a:gridCol w="977443"/>
                <a:gridCol w="1008112"/>
                <a:gridCol w="1296144"/>
                <a:gridCol w="2160239"/>
              </a:tblGrid>
              <a:tr h="621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№ п/п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Субъекты СЗФО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Руб./чел.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Евро </a:t>
                      </a:r>
                      <a:r>
                        <a:rPr lang="ru-RU" sz="1500" dirty="0">
                          <a:effectLst/>
                        </a:rPr>
                        <a:t>/ чел.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Доля в ВРП, %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</a:rPr>
                        <a:t>Абс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  <a:r>
                        <a:rPr lang="ru-RU" sz="1500" baseline="0" dirty="0" smtClean="0">
                          <a:effectLst/>
                        </a:rPr>
                        <a:t> </a:t>
                      </a:r>
                      <a:r>
                        <a:rPr lang="ru-RU" sz="1500" dirty="0" err="1" smtClean="0">
                          <a:effectLst/>
                        </a:rPr>
                        <a:t>Откл</a:t>
                      </a:r>
                      <a:r>
                        <a:rPr lang="ru-RU" sz="1500" dirty="0" smtClean="0">
                          <a:effectLst/>
                        </a:rPr>
                        <a:t>. </a:t>
                      </a:r>
                      <a:r>
                        <a:rPr lang="ru-RU" sz="1500" dirty="0">
                          <a:effectLst/>
                        </a:rPr>
                        <a:t>от ср. знач</a:t>
                      </a:r>
                      <a:r>
                        <a:rPr lang="ru-RU" sz="1500" dirty="0" smtClean="0">
                          <a:effectLst/>
                        </a:rPr>
                        <a:t>. доли в ВРП 2016 г., %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г. Санкт-Петербург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21672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292,63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3,63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2,86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2.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Ленинградская область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3535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47,73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0,89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0,12</a:t>
                      </a:r>
                    </a:p>
                  </a:txBody>
                  <a:tcPr marL="9525" marR="9525" marT="9525" marB="0" anchor="ctr"/>
                </a:tc>
              </a:tr>
              <a:tr h="198971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Ср. знач. по СЗФО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3918,2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52,91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0,77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3.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Новгородская область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2765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37,33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0,66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-0,11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4.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Мурманская область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3176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42,88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0,64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-0,13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5.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Республика Карелия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1539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20,78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0,50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-0,27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6.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Республика Коми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2812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37,97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0,46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-0,31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7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Калининградская область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1312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17,72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0,35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-0,42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8.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Псковская область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671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9,06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0,25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-0,52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9.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Архангельская область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1352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18,26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0,24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-0,53</a:t>
                      </a:r>
                    </a:p>
                  </a:txBody>
                  <a:tcPr marL="9525" marR="9525" marT="9525" marB="0" anchor="ctr"/>
                </a:tc>
              </a:tr>
              <a:tr h="1989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10.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Вологодская область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348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rgbClr val="002060"/>
                          </a:solidFill>
                          <a:effectLst/>
                        </a:rPr>
                        <a:t>4,70</a:t>
                      </a:r>
                      <a:endParaRPr lang="ru-RU" sz="1500" b="1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effectLst/>
                        </a:rPr>
                        <a:t>0,08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26764" y="993502"/>
            <a:ext cx="91707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</a:t>
            </a:r>
            <a:r>
              <a:rPr lang="ru-RU" sz="16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затрат на научные исследования и разработки в ВРП регионов СЗФО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94" y="5229200"/>
            <a:ext cx="8640956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Только в одном субъекте СЗФО – г. Санкт-Петербурге</a:t>
            </a:r>
            <a:r>
              <a:rPr lang="ru-RU" sz="1600" b="1" dirty="0" smtClean="0">
                <a:solidFill>
                  <a:srgbClr val="002060"/>
                </a:solidFill>
              </a:rPr>
              <a:t>, доля затрат в ВРП на финансирование научных исследований и разработок выше среднегерманских значений. В остальных субъектах затраты значительно ниже, значений показателей земель-аутсайдеров Германии.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7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004" y="6492875"/>
            <a:ext cx="2133600" cy="365125"/>
          </a:xfrm>
        </p:spPr>
        <p:txBody>
          <a:bodyPr/>
          <a:lstStyle/>
          <a:p>
            <a:pPr>
              <a:defRPr/>
            </a:pPr>
            <a:fld id="{1566AA41-9B16-41AB-B191-925828A230FE}" type="slidenum">
              <a:rPr lang="ru-RU" sz="1600" b="1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3" y="20708"/>
            <a:ext cx="7956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4.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Законодательное обеспечение стимулирования прикладных исследований и разработок на региональном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уровне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62773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>
                <a:solidFill>
                  <a:srgbClr val="002060"/>
                </a:solidFill>
                <a:latin typeface="Calibri"/>
              </a:rPr>
              <a:t>Статья 262 «Расходы на научные исследования и (или) опытно-конструкторские разработки» Налогового кодекса РФ регулирует вопросы, связанные с учетом расходов предприятий на НИОКР. Согласно п. 2 ст. 262 к таким расходам относятся и 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отчисления на формирование фондов поддержки научной, научно-технической и инновационной деятельности, созданных в соответствии с Федеральным законом «О науке и государственной научно-технической политике», в сумме не более 1,5 процента доходов от реализации предприятия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.</a:t>
            </a:r>
          </a:p>
          <a:p>
            <a:pPr lvl="0" algn="just"/>
            <a:endParaRPr lang="ru-RU" b="1" dirty="0" smtClean="0">
              <a:solidFill>
                <a:srgbClr val="002060"/>
              </a:solidFill>
              <a:latin typeface="Calibri"/>
            </a:endParaRPr>
          </a:p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Calibri"/>
              </a:rPr>
              <a:t>В 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п. 1 ст. 15.1 Федерального закона «О науке и государственной научно-технической политике» указано, что «…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фонды могут создаваться Российской Федерацией, </a:t>
            </a:r>
            <a:r>
              <a:rPr lang="ru-RU" b="1" i="1" u="sng" dirty="0">
                <a:solidFill>
                  <a:srgbClr val="C00000"/>
                </a:solidFill>
                <a:latin typeface="Calibri"/>
              </a:rPr>
              <a:t>субъектами Российской Федерации</a:t>
            </a:r>
            <a:r>
              <a:rPr lang="ru-RU" b="1" dirty="0">
                <a:solidFill>
                  <a:srgbClr val="C00000"/>
                </a:solidFill>
                <a:latin typeface="Calibri"/>
              </a:rPr>
              <a:t>, физическими лицами и (или) юридическими лицами в организационно-правовой форме фонда</a:t>
            </a:r>
            <a:r>
              <a:rPr lang="ru-RU" b="1" dirty="0">
                <a:solidFill>
                  <a:srgbClr val="002060"/>
                </a:solidFill>
                <a:latin typeface="Calibri"/>
              </a:rPr>
              <a:t>…».</a:t>
            </a:r>
          </a:p>
        </p:txBody>
      </p:sp>
    </p:spTree>
    <p:extLst>
      <p:ext uri="{BB962C8B-B14F-4D97-AF65-F5344CB8AC3E}">
        <p14:creationId xmlns:p14="http://schemas.microsoft.com/office/powerpoint/2010/main" val="75083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3479</TotalTime>
  <Words>2888</Words>
  <Application>Microsoft Office PowerPoint</Application>
  <PresentationFormat>Экран (4:3)</PresentationFormat>
  <Paragraphs>1333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1_Тема Office</vt:lpstr>
      <vt:lpstr>Создание организационно-правовых условий стимулирования прикладных исследований и разработок на региональном уровне как необходимое условие научно-технологического развития России</vt:lpstr>
      <vt:lpstr>Презентация PowerPoint</vt:lpstr>
      <vt:lpstr>Презентация PowerPoint</vt:lpstr>
      <vt:lpstr>1. Оценка мировых тенденций научно-технологического развития</vt:lpstr>
      <vt:lpstr>2. Тенденции научно-технологического развития субъектов РФ</vt:lpstr>
      <vt:lpstr>2. Тенденции научно-технологического развития субъектов РФ</vt:lpstr>
      <vt:lpstr>3. Сравнение затрат на научные исследования и разработки  в РФ и Германии</vt:lpstr>
      <vt:lpstr>3. Сравнение затрат на научные исследования и разработки  в РФ и Германии</vt:lpstr>
      <vt:lpstr>Презентация PowerPoint</vt:lpstr>
      <vt:lpstr>Презентация PowerPoint</vt:lpstr>
      <vt:lpstr>5. Эффект создания региональных фондов поддержки научной, научно-технической и инновационной деятельности</vt:lpstr>
      <vt:lpstr>5. Эффект от создания региональных фондов поддержки научной, научно-технической и инновационной деятельности</vt:lpstr>
      <vt:lpstr>5. Эффект от создания региональных фондов поддержки научной, научно-технической и инновационной деятельности</vt:lpstr>
      <vt:lpstr>6. Механизм реализации процедуры создания фондов в регионах</vt:lpstr>
      <vt:lpstr>Потенциальный рост затрат на научные исследования и разработки в регионах СЗФО, млрд. руб.</vt:lpstr>
      <vt:lpstr>Презентация PowerPoint</vt:lpstr>
      <vt:lpstr>Затраты на исследования и разработки в субъектах РФ (в рублях на душу населения)</vt:lpstr>
      <vt:lpstr>Изменение затрат на исследования и разработки в субъектах РФ (в рублях на душу населения) в случае отчисления в рег. фонд 1,5% выручки промышленных предприятий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Человеческий капитал как фактор экономического развития</dc:title>
  <dc:creator>Галина В. Леонидова</dc:creator>
  <cp:lastModifiedBy>Евгений А. Мазилов</cp:lastModifiedBy>
  <cp:revision>200</cp:revision>
  <cp:lastPrinted>2018-06-18T11:56:52Z</cp:lastPrinted>
  <dcterms:created xsi:type="dcterms:W3CDTF">2017-01-24T05:42:24Z</dcterms:created>
  <dcterms:modified xsi:type="dcterms:W3CDTF">2018-06-20T07:58:06Z</dcterms:modified>
</cp:coreProperties>
</file>